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78" r:id="rId4"/>
    <p:sldId id="279" r:id="rId5"/>
    <p:sldId id="280" r:id="rId6"/>
    <p:sldId id="281" r:id="rId7"/>
    <p:sldId id="282" r:id="rId8"/>
    <p:sldId id="284" r:id="rId9"/>
    <p:sldId id="285" r:id="rId10"/>
    <p:sldId id="283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73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509" r:id="rId3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F3-45FB-976F-3979B6855B0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F3-45FB-976F-3979B6855B0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F3-45FB-976F-3979B6855B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Hoja1!$A$1:$A$3</c:f>
              <c:strCache>
                <c:ptCount val="3"/>
                <c:pt idx="0">
                  <c:v>LENGUAJE CORPORAL </c:v>
                </c:pt>
                <c:pt idx="1">
                  <c:v>VOZ</c:v>
                </c:pt>
                <c:pt idx="2">
                  <c:v>PALABRAS</c:v>
                </c:pt>
              </c:strCache>
            </c:strRef>
          </c:cat>
          <c:val>
            <c:numRef>
              <c:f>Hoja1!$B$1:$B$3</c:f>
              <c:numCache>
                <c:formatCode>0%</c:formatCode>
                <c:ptCount val="3"/>
                <c:pt idx="0">
                  <c:v>0.55000000000000004</c:v>
                </c:pt>
                <c:pt idx="1">
                  <c:v>0.38</c:v>
                </c:pt>
                <c:pt idx="2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4F3-45FB-976F-3979B6855B0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B169C-6DED-4592-86D2-F57DA6D1D038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4140AD23-10EE-4B56-A120-B7AC30FF081A}">
      <dgm:prSet phldrT="[Texto]"/>
      <dgm:spPr/>
      <dgm:t>
        <a:bodyPr/>
        <a:lstStyle/>
        <a:p>
          <a:r>
            <a:rPr lang="es-CO" dirty="0"/>
            <a:t>Orientación a resultados.</a:t>
          </a:r>
        </a:p>
      </dgm:t>
    </dgm:pt>
    <dgm:pt modelId="{4F0A2F3F-7B7D-45AE-B5E0-628E25324038}" type="parTrans" cxnId="{8B964D18-16FC-4F60-B96E-88F8078E89C2}">
      <dgm:prSet/>
      <dgm:spPr/>
      <dgm:t>
        <a:bodyPr/>
        <a:lstStyle/>
        <a:p>
          <a:endParaRPr lang="es-CO"/>
        </a:p>
      </dgm:t>
    </dgm:pt>
    <dgm:pt modelId="{88D9A393-AC59-4848-915D-D255221C8A23}" type="sibTrans" cxnId="{8B964D18-16FC-4F60-B96E-88F8078E89C2}">
      <dgm:prSet/>
      <dgm:spPr/>
      <dgm:t>
        <a:bodyPr/>
        <a:lstStyle/>
        <a:p>
          <a:endParaRPr lang="es-CO"/>
        </a:p>
      </dgm:t>
    </dgm:pt>
    <dgm:pt modelId="{077A13D4-8EAE-44FC-B289-E03C75747B4F}">
      <dgm:prSet phldrT="[Texto]"/>
      <dgm:spPr/>
      <dgm:t>
        <a:bodyPr/>
        <a:lstStyle/>
        <a:p>
          <a:r>
            <a:rPr lang="es-CO" dirty="0"/>
            <a:t>Orientación al usuario y/o ciudadano.</a:t>
          </a:r>
        </a:p>
      </dgm:t>
    </dgm:pt>
    <dgm:pt modelId="{5A09EB07-04B0-4801-A06C-87DED3332D06}" type="parTrans" cxnId="{B7526F4F-F6C1-4F96-8758-C581684BAF3E}">
      <dgm:prSet/>
      <dgm:spPr/>
      <dgm:t>
        <a:bodyPr/>
        <a:lstStyle/>
        <a:p>
          <a:endParaRPr lang="es-CO"/>
        </a:p>
      </dgm:t>
    </dgm:pt>
    <dgm:pt modelId="{028D6E74-583B-4297-AA64-A1860D6F4D59}" type="sibTrans" cxnId="{B7526F4F-F6C1-4F96-8758-C581684BAF3E}">
      <dgm:prSet/>
      <dgm:spPr/>
      <dgm:t>
        <a:bodyPr/>
        <a:lstStyle/>
        <a:p>
          <a:endParaRPr lang="es-CO"/>
        </a:p>
      </dgm:t>
    </dgm:pt>
    <dgm:pt modelId="{1E922E09-EA6D-4B4E-B872-855B55CF65A7}">
      <dgm:prSet phldrT="[Texto]"/>
      <dgm:spPr/>
      <dgm:t>
        <a:bodyPr/>
        <a:lstStyle/>
        <a:p>
          <a:r>
            <a:rPr lang="es-CO" dirty="0"/>
            <a:t>Transparencia.</a:t>
          </a:r>
        </a:p>
      </dgm:t>
    </dgm:pt>
    <dgm:pt modelId="{49A3543F-F578-48E8-B4DF-A215CE86956F}" type="parTrans" cxnId="{82836D3E-5CDC-4056-BA23-37B4C944AF16}">
      <dgm:prSet/>
      <dgm:spPr/>
      <dgm:t>
        <a:bodyPr/>
        <a:lstStyle/>
        <a:p>
          <a:endParaRPr lang="es-CO"/>
        </a:p>
      </dgm:t>
    </dgm:pt>
    <dgm:pt modelId="{12DA89F3-532A-414B-B5C2-8BFCF99524F7}" type="sibTrans" cxnId="{82836D3E-5CDC-4056-BA23-37B4C944AF16}">
      <dgm:prSet/>
      <dgm:spPr/>
      <dgm:t>
        <a:bodyPr/>
        <a:lstStyle/>
        <a:p>
          <a:endParaRPr lang="es-CO"/>
        </a:p>
      </dgm:t>
    </dgm:pt>
    <dgm:pt modelId="{80A9EA78-AE1E-4551-B288-38D9EE46DDF8}">
      <dgm:prSet phldrT="[Texto]"/>
      <dgm:spPr/>
      <dgm:t>
        <a:bodyPr/>
        <a:lstStyle/>
        <a:p>
          <a:r>
            <a:rPr lang="es-CO" dirty="0"/>
            <a:t>Compromiso con la organización.</a:t>
          </a:r>
        </a:p>
      </dgm:t>
    </dgm:pt>
    <dgm:pt modelId="{34A71A3F-A0EA-47BD-9F95-C971934A8E7B}" type="parTrans" cxnId="{2B3EFD99-C8A7-4B92-B5FE-8CC235283CE5}">
      <dgm:prSet/>
      <dgm:spPr/>
      <dgm:t>
        <a:bodyPr/>
        <a:lstStyle/>
        <a:p>
          <a:endParaRPr lang="es-CO"/>
        </a:p>
      </dgm:t>
    </dgm:pt>
    <dgm:pt modelId="{45782254-F282-4BAF-8AC6-80D280909CC0}" type="sibTrans" cxnId="{2B3EFD99-C8A7-4B92-B5FE-8CC235283CE5}">
      <dgm:prSet/>
      <dgm:spPr/>
      <dgm:t>
        <a:bodyPr/>
        <a:lstStyle/>
        <a:p>
          <a:endParaRPr lang="es-CO"/>
        </a:p>
      </dgm:t>
    </dgm:pt>
    <dgm:pt modelId="{E498268E-74CB-4769-B4BA-3BEADC11CD88}">
      <dgm:prSet phldrT="[Texto]"/>
      <dgm:spPr/>
      <dgm:t>
        <a:bodyPr/>
        <a:lstStyle/>
        <a:p>
          <a:r>
            <a:rPr lang="es-CO" dirty="0"/>
            <a:t>Aprendizaje continuo.</a:t>
          </a:r>
        </a:p>
      </dgm:t>
    </dgm:pt>
    <dgm:pt modelId="{5E45D2B0-3D27-4C56-A004-A11CE4D8F933}" type="parTrans" cxnId="{AE299853-9087-43EB-AA64-E7D2734B4E14}">
      <dgm:prSet/>
      <dgm:spPr/>
      <dgm:t>
        <a:bodyPr/>
        <a:lstStyle/>
        <a:p>
          <a:endParaRPr lang="es-CO"/>
        </a:p>
      </dgm:t>
    </dgm:pt>
    <dgm:pt modelId="{6C4270B3-AE45-4B7A-A622-9D29ECB5FF8E}" type="sibTrans" cxnId="{AE299853-9087-43EB-AA64-E7D2734B4E14}">
      <dgm:prSet/>
      <dgm:spPr/>
      <dgm:t>
        <a:bodyPr/>
        <a:lstStyle/>
        <a:p>
          <a:endParaRPr lang="es-CO"/>
        </a:p>
      </dgm:t>
    </dgm:pt>
    <dgm:pt modelId="{B06D6D8E-C514-47D0-856F-6B260939B0DD}">
      <dgm:prSet phldrT="[Texto]"/>
      <dgm:spPr/>
      <dgm:t>
        <a:bodyPr/>
        <a:lstStyle/>
        <a:p>
          <a:r>
            <a:rPr lang="es-CO" dirty="0"/>
            <a:t>Trabajo en equipo y colaboración.</a:t>
          </a:r>
        </a:p>
      </dgm:t>
    </dgm:pt>
    <dgm:pt modelId="{AE9D5335-550D-422A-9781-1BE2C7148844}" type="parTrans" cxnId="{2B20BAC5-5796-4179-92C3-8C2D493266C0}">
      <dgm:prSet/>
      <dgm:spPr/>
      <dgm:t>
        <a:bodyPr/>
        <a:lstStyle/>
        <a:p>
          <a:endParaRPr lang="es-CO"/>
        </a:p>
      </dgm:t>
    </dgm:pt>
    <dgm:pt modelId="{B74F2C64-E1C8-4A02-8E38-3BA9F837924E}" type="sibTrans" cxnId="{2B20BAC5-5796-4179-92C3-8C2D493266C0}">
      <dgm:prSet/>
      <dgm:spPr/>
      <dgm:t>
        <a:bodyPr/>
        <a:lstStyle/>
        <a:p>
          <a:endParaRPr lang="es-CO"/>
        </a:p>
      </dgm:t>
    </dgm:pt>
    <dgm:pt modelId="{C011D90B-E336-467F-81D0-830FBDD779A8}">
      <dgm:prSet phldrT="[Texto]"/>
      <dgm:spPr/>
      <dgm:t>
        <a:bodyPr/>
        <a:lstStyle/>
        <a:p>
          <a:r>
            <a:rPr lang="es-CO" dirty="0"/>
            <a:t>Creatividad e innovación.</a:t>
          </a:r>
        </a:p>
      </dgm:t>
    </dgm:pt>
    <dgm:pt modelId="{BFCE1869-38D4-4D94-9917-22C3D272B03D}" type="parTrans" cxnId="{8576FA42-EC97-459E-8889-C6B288F0CD0B}">
      <dgm:prSet/>
      <dgm:spPr/>
      <dgm:t>
        <a:bodyPr/>
        <a:lstStyle/>
        <a:p>
          <a:endParaRPr lang="es-CO"/>
        </a:p>
      </dgm:t>
    </dgm:pt>
    <dgm:pt modelId="{45224054-62F3-4FC7-9108-051133731015}" type="sibTrans" cxnId="{8576FA42-EC97-459E-8889-C6B288F0CD0B}">
      <dgm:prSet/>
      <dgm:spPr/>
      <dgm:t>
        <a:bodyPr/>
        <a:lstStyle/>
        <a:p>
          <a:endParaRPr lang="es-CO"/>
        </a:p>
      </dgm:t>
    </dgm:pt>
    <dgm:pt modelId="{A6E353A1-6132-405E-A134-1888B058B812}" type="pres">
      <dgm:prSet presAssocID="{9D2B169C-6DED-4592-86D2-F57DA6D1D03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023BAC8-1B71-4056-A9CE-2A4C1DA156D7}" type="pres">
      <dgm:prSet presAssocID="{4140AD23-10EE-4B56-A120-B7AC30FF081A}" presName="parentLin" presStyleCnt="0"/>
      <dgm:spPr/>
    </dgm:pt>
    <dgm:pt modelId="{A8FDC3C2-6D2A-49D3-A5FE-E9C91E8F158F}" type="pres">
      <dgm:prSet presAssocID="{4140AD23-10EE-4B56-A120-B7AC30FF081A}" presName="parentLeftMargin" presStyleLbl="node1" presStyleIdx="0" presStyleCnt="7"/>
      <dgm:spPr/>
      <dgm:t>
        <a:bodyPr/>
        <a:lstStyle/>
        <a:p>
          <a:endParaRPr lang="es-CO"/>
        </a:p>
      </dgm:t>
    </dgm:pt>
    <dgm:pt modelId="{AAEAE146-05E6-4285-8134-FC1C41084CAF}" type="pres">
      <dgm:prSet presAssocID="{4140AD23-10EE-4B56-A120-B7AC30FF081A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EF1804B-0D04-415B-924F-2E3EC1CB458A}" type="pres">
      <dgm:prSet presAssocID="{4140AD23-10EE-4B56-A120-B7AC30FF081A}" presName="negativeSpace" presStyleCnt="0"/>
      <dgm:spPr/>
    </dgm:pt>
    <dgm:pt modelId="{9910B3B3-68F4-4BCA-87A1-9E3262791469}" type="pres">
      <dgm:prSet presAssocID="{4140AD23-10EE-4B56-A120-B7AC30FF081A}" presName="childText" presStyleLbl="conFgAcc1" presStyleIdx="0" presStyleCnt="7">
        <dgm:presLayoutVars>
          <dgm:bulletEnabled val="1"/>
        </dgm:presLayoutVars>
      </dgm:prSet>
      <dgm:spPr/>
    </dgm:pt>
    <dgm:pt modelId="{8AC4656D-042F-4367-83A9-3BECC73E3200}" type="pres">
      <dgm:prSet presAssocID="{88D9A393-AC59-4848-915D-D255221C8A23}" presName="spaceBetweenRectangles" presStyleCnt="0"/>
      <dgm:spPr/>
    </dgm:pt>
    <dgm:pt modelId="{64BFAD14-5B27-4AC4-97C5-14D8616E0F69}" type="pres">
      <dgm:prSet presAssocID="{077A13D4-8EAE-44FC-B289-E03C75747B4F}" presName="parentLin" presStyleCnt="0"/>
      <dgm:spPr/>
    </dgm:pt>
    <dgm:pt modelId="{D0B42B34-C9A7-44BD-A7EB-0B562C161697}" type="pres">
      <dgm:prSet presAssocID="{077A13D4-8EAE-44FC-B289-E03C75747B4F}" presName="parentLeftMargin" presStyleLbl="node1" presStyleIdx="0" presStyleCnt="7"/>
      <dgm:spPr/>
      <dgm:t>
        <a:bodyPr/>
        <a:lstStyle/>
        <a:p>
          <a:endParaRPr lang="es-CO"/>
        </a:p>
      </dgm:t>
    </dgm:pt>
    <dgm:pt modelId="{848DAD0D-D371-4BBD-ACCE-6C55020E04DB}" type="pres">
      <dgm:prSet presAssocID="{077A13D4-8EAE-44FC-B289-E03C75747B4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49F908-0D58-47BF-86F9-9737ACEF8A37}" type="pres">
      <dgm:prSet presAssocID="{077A13D4-8EAE-44FC-B289-E03C75747B4F}" presName="negativeSpace" presStyleCnt="0"/>
      <dgm:spPr/>
    </dgm:pt>
    <dgm:pt modelId="{264522BC-42A0-44A4-8D5E-7D0022B5B265}" type="pres">
      <dgm:prSet presAssocID="{077A13D4-8EAE-44FC-B289-E03C75747B4F}" presName="childText" presStyleLbl="conFgAcc1" presStyleIdx="1" presStyleCnt="7">
        <dgm:presLayoutVars>
          <dgm:bulletEnabled val="1"/>
        </dgm:presLayoutVars>
      </dgm:prSet>
      <dgm:spPr/>
    </dgm:pt>
    <dgm:pt modelId="{F973E86C-5707-478B-8240-51D3EED66342}" type="pres">
      <dgm:prSet presAssocID="{028D6E74-583B-4297-AA64-A1860D6F4D59}" presName="spaceBetweenRectangles" presStyleCnt="0"/>
      <dgm:spPr/>
    </dgm:pt>
    <dgm:pt modelId="{02D9BB4B-63A7-4695-8FF0-042782C0EB04}" type="pres">
      <dgm:prSet presAssocID="{1E922E09-EA6D-4B4E-B872-855B55CF65A7}" presName="parentLin" presStyleCnt="0"/>
      <dgm:spPr/>
    </dgm:pt>
    <dgm:pt modelId="{99AAC088-EEB7-4CD7-8C93-8BD4A8942F0C}" type="pres">
      <dgm:prSet presAssocID="{1E922E09-EA6D-4B4E-B872-855B55CF65A7}" presName="parentLeftMargin" presStyleLbl="node1" presStyleIdx="1" presStyleCnt="7"/>
      <dgm:spPr/>
      <dgm:t>
        <a:bodyPr/>
        <a:lstStyle/>
        <a:p>
          <a:endParaRPr lang="es-CO"/>
        </a:p>
      </dgm:t>
    </dgm:pt>
    <dgm:pt modelId="{3A1088D5-6C86-4F9C-903F-321FB59F5FB6}" type="pres">
      <dgm:prSet presAssocID="{1E922E09-EA6D-4B4E-B872-855B55CF65A7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9C5C167-0216-4D17-8074-788AAA207E66}" type="pres">
      <dgm:prSet presAssocID="{1E922E09-EA6D-4B4E-B872-855B55CF65A7}" presName="negativeSpace" presStyleCnt="0"/>
      <dgm:spPr/>
    </dgm:pt>
    <dgm:pt modelId="{20B08D48-F0AB-4D0F-879C-E54E1235A842}" type="pres">
      <dgm:prSet presAssocID="{1E922E09-EA6D-4B4E-B872-855B55CF65A7}" presName="childText" presStyleLbl="conFgAcc1" presStyleIdx="2" presStyleCnt="7">
        <dgm:presLayoutVars>
          <dgm:bulletEnabled val="1"/>
        </dgm:presLayoutVars>
      </dgm:prSet>
      <dgm:spPr/>
    </dgm:pt>
    <dgm:pt modelId="{D15C22BB-E784-497A-BD8A-E2D4A45D34FD}" type="pres">
      <dgm:prSet presAssocID="{12DA89F3-532A-414B-B5C2-8BFCF99524F7}" presName="spaceBetweenRectangles" presStyleCnt="0"/>
      <dgm:spPr/>
    </dgm:pt>
    <dgm:pt modelId="{4A485A7B-0F8D-4E9A-B25B-BF1A601CE29F}" type="pres">
      <dgm:prSet presAssocID="{80A9EA78-AE1E-4551-B288-38D9EE46DDF8}" presName="parentLin" presStyleCnt="0"/>
      <dgm:spPr/>
    </dgm:pt>
    <dgm:pt modelId="{EBDAF13A-626B-4503-83FB-D37E5F5705DB}" type="pres">
      <dgm:prSet presAssocID="{80A9EA78-AE1E-4551-B288-38D9EE46DDF8}" presName="parentLeftMargin" presStyleLbl="node1" presStyleIdx="2" presStyleCnt="7"/>
      <dgm:spPr/>
      <dgm:t>
        <a:bodyPr/>
        <a:lstStyle/>
        <a:p>
          <a:endParaRPr lang="es-CO"/>
        </a:p>
      </dgm:t>
    </dgm:pt>
    <dgm:pt modelId="{9D966764-DDDD-4981-8F32-E59C44267F16}" type="pres">
      <dgm:prSet presAssocID="{80A9EA78-AE1E-4551-B288-38D9EE46DDF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87E817-677B-43F1-9CB6-CE7A3E8093CB}" type="pres">
      <dgm:prSet presAssocID="{80A9EA78-AE1E-4551-B288-38D9EE46DDF8}" presName="negativeSpace" presStyleCnt="0"/>
      <dgm:spPr/>
    </dgm:pt>
    <dgm:pt modelId="{673F4558-A02D-47A7-9879-F924251E6D95}" type="pres">
      <dgm:prSet presAssocID="{80A9EA78-AE1E-4551-B288-38D9EE46DDF8}" presName="childText" presStyleLbl="conFgAcc1" presStyleIdx="3" presStyleCnt="7">
        <dgm:presLayoutVars>
          <dgm:bulletEnabled val="1"/>
        </dgm:presLayoutVars>
      </dgm:prSet>
      <dgm:spPr/>
    </dgm:pt>
    <dgm:pt modelId="{86DB0550-B22A-4E6A-B2D8-E8755257E8D2}" type="pres">
      <dgm:prSet presAssocID="{45782254-F282-4BAF-8AC6-80D280909CC0}" presName="spaceBetweenRectangles" presStyleCnt="0"/>
      <dgm:spPr/>
    </dgm:pt>
    <dgm:pt modelId="{17FDB228-7DAE-408D-A36F-4CC631DEE710}" type="pres">
      <dgm:prSet presAssocID="{E498268E-74CB-4769-B4BA-3BEADC11CD88}" presName="parentLin" presStyleCnt="0"/>
      <dgm:spPr/>
    </dgm:pt>
    <dgm:pt modelId="{D59C5147-EC75-4061-A831-BCAFAE92B393}" type="pres">
      <dgm:prSet presAssocID="{E498268E-74CB-4769-B4BA-3BEADC11CD88}" presName="parentLeftMargin" presStyleLbl="node1" presStyleIdx="3" presStyleCnt="7"/>
      <dgm:spPr/>
      <dgm:t>
        <a:bodyPr/>
        <a:lstStyle/>
        <a:p>
          <a:endParaRPr lang="es-CO"/>
        </a:p>
      </dgm:t>
    </dgm:pt>
    <dgm:pt modelId="{9077DBD7-628B-43F2-97B7-DA0FB33E6AF9}" type="pres">
      <dgm:prSet presAssocID="{E498268E-74CB-4769-B4BA-3BEADC11CD88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16CCFD-A820-4F2E-AC03-DC7CB97A9856}" type="pres">
      <dgm:prSet presAssocID="{E498268E-74CB-4769-B4BA-3BEADC11CD88}" presName="negativeSpace" presStyleCnt="0"/>
      <dgm:spPr/>
    </dgm:pt>
    <dgm:pt modelId="{7E953D20-2BBF-4A49-BFFA-8FFD0287FD7E}" type="pres">
      <dgm:prSet presAssocID="{E498268E-74CB-4769-B4BA-3BEADC11CD88}" presName="childText" presStyleLbl="conFgAcc1" presStyleIdx="4" presStyleCnt="7">
        <dgm:presLayoutVars>
          <dgm:bulletEnabled val="1"/>
        </dgm:presLayoutVars>
      </dgm:prSet>
      <dgm:spPr/>
    </dgm:pt>
    <dgm:pt modelId="{3B15B64B-0EE1-44B0-B56E-F79343AC9D59}" type="pres">
      <dgm:prSet presAssocID="{6C4270B3-AE45-4B7A-A622-9D29ECB5FF8E}" presName="spaceBetweenRectangles" presStyleCnt="0"/>
      <dgm:spPr/>
    </dgm:pt>
    <dgm:pt modelId="{BE45B987-5C73-4B30-A6B0-B31F2622EBD4}" type="pres">
      <dgm:prSet presAssocID="{B06D6D8E-C514-47D0-856F-6B260939B0DD}" presName="parentLin" presStyleCnt="0"/>
      <dgm:spPr/>
    </dgm:pt>
    <dgm:pt modelId="{094C221E-9B82-4942-8AFA-7AE4B4AEC152}" type="pres">
      <dgm:prSet presAssocID="{B06D6D8E-C514-47D0-856F-6B260939B0DD}" presName="parentLeftMargin" presStyleLbl="node1" presStyleIdx="4" presStyleCnt="7"/>
      <dgm:spPr/>
      <dgm:t>
        <a:bodyPr/>
        <a:lstStyle/>
        <a:p>
          <a:endParaRPr lang="es-CO"/>
        </a:p>
      </dgm:t>
    </dgm:pt>
    <dgm:pt modelId="{EB6A606F-597B-4DB1-80B9-2C86321AE984}" type="pres">
      <dgm:prSet presAssocID="{B06D6D8E-C514-47D0-856F-6B260939B0D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BAAFB0-4FEE-49D2-AD04-1EB46762B0CD}" type="pres">
      <dgm:prSet presAssocID="{B06D6D8E-C514-47D0-856F-6B260939B0DD}" presName="negativeSpace" presStyleCnt="0"/>
      <dgm:spPr/>
    </dgm:pt>
    <dgm:pt modelId="{649B4725-8EF8-4AE6-829D-1F1B2724449A}" type="pres">
      <dgm:prSet presAssocID="{B06D6D8E-C514-47D0-856F-6B260939B0DD}" presName="childText" presStyleLbl="conFgAcc1" presStyleIdx="5" presStyleCnt="7">
        <dgm:presLayoutVars>
          <dgm:bulletEnabled val="1"/>
        </dgm:presLayoutVars>
      </dgm:prSet>
      <dgm:spPr/>
    </dgm:pt>
    <dgm:pt modelId="{4856618D-969D-4CF2-A663-D436D916A772}" type="pres">
      <dgm:prSet presAssocID="{B74F2C64-E1C8-4A02-8E38-3BA9F837924E}" presName="spaceBetweenRectangles" presStyleCnt="0"/>
      <dgm:spPr/>
    </dgm:pt>
    <dgm:pt modelId="{C86D380B-B3AE-412D-855D-9C03182A1AE7}" type="pres">
      <dgm:prSet presAssocID="{C011D90B-E336-467F-81D0-830FBDD779A8}" presName="parentLin" presStyleCnt="0"/>
      <dgm:spPr/>
    </dgm:pt>
    <dgm:pt modelId="{060CDD9E-548D-40DF-B0B7-8A99CBF3C424}" type="pres">
      <dgm:prSet presAssocID="{C011D90B-E336-467F-81D0-830FBDD779A8}" presName="parentLeftMargin" presStyleLbl="node1" presStyleIdx="5" presStyleCnt="7"/>
      <dgm:spPr/>
      <dgm:t>
        <a:bodyPr/>
        <a:lstStyle/>
        <a:p>
          <a:endParaRPr lang="es-CO"/>
        </a:p>
      </dgm:t>
    </dgm:pt>
    <dgm:pt modelId="{580D1363-529D-421C-B6FF-4F4AF94F8E91}" type="pres">
      <dgm:prSet presAssocID="{C011D90B-E336-467F-81D0-830FBDD779A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4B21422-6F4E-4257-8909-D91633E9C568}" type="pres">
      <dgm:prSet presAssocID="{C011D90B-E336-467F-81D0-830FBDD779A8}" presName="negativeSpace" presStyleCnt="0"/>
      <dgm:spPr/>
    </dgm:pt>
    <dgm:pt modelId="{913DE5C7-9E31-42BF-AAC6-630F31412A20}" type="pres">
      <dgm:prSet presAssocID="{C011D90B-E336-467F-81D0-830FBDD779A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2B20BAC5-5796-4179-92C3-8C2D493266C0}" srcId="{9D2B169C-6DED-4592-86D2-F57DA6D1D038}" destId="{B06D6D8E-C514-47D0-856F-6B260939B0DD}" srcOrd="5" destOrd="0" parTransId="{AE9D5335-550D-422A-9781-1BE2C7148844}" sibTransId="{B74F2C64-E1C8-4A02-8E38-3BA9F837924E}"/>
    <dgm:cxn modelId="{BA2EC423-B289-47BE-8339-4CDAB89CAF11}" type="presOf" srcId="{80A9EA78-AE1E-4551-B288-38D9EE46DDF8}" destId="{EBDAF13A-626B-4503-83FB-D37E5F5705DB}" srcOrd="0" destOrd="0" presId="urn:microsoft.com/office/officeart/2005/8/layout/list1"/>
    <dgm:cxn modelId="{D10DB76E-AA52-4BFC-866E-8AD8C63542E3}" type="presOf" srcId="{80A9EA78-AE1E-4551-B288-38D9EE46DDF8}" destId="{9D966764-DDDD-4981-8F32-E59C44267F16}" srcOrd="1" destOrd="0" presId="urn:microsoft.com/office/officeart/2005/8/layout/list1"/>
    <dgm:cxn modelId="{EB6935B9-402D-48B0-93A0-ECCCB43D0743}" type="presOf" srcId="{4140AD23-10EE-4B56-A120-B7AC30FF081A}" destId="{A8FDC3C2-6D2A-49D3-A5FE-E9C91E8F158F}" srcOrd="0" destOrd="0" presId="urn:microsoft.com/office/officeart/2005/8/layout/list1"/>
    <dgm:cxn modelId="{7D0F2A6F-22A1-481E-98D4-EC7353EC0CA7}" type="presOf" srcId="{B06D6D8E-C514-47D0-856F-6B260939B0DD}" destId="{EB6A606F-597B-4DB1-80B9-2C86321AE984}" srcOrd="1" destOrd="0" presId="urn:microsoft.com/office/officeart/2005/8/layout/list1"/>
    <dgm:cxn modelId="{5C902489-50AE-4142-8629-5884111E226C}" type="presOf" srcId="{9D2B169C-6DED-4592-86D2-F57DA6D1D038}" destId="{A6E353A1-6132-405E-A134-1888B058B812}" srcOrd="0" destOrd="0" presId="urn:microsoft.com/office/officeart/2005/8/layout/list1"/>
    <dgm:cxn modelId="{A4B2DE7B-D1DB-476B-A1AC-9D80120CE368}" type="presOf" srcId="{E498268E-74CB-4769-B4BA-3BEADC11CD88}" destId="{D59C5147-EC75-4061-A831-BCAFAE92B393}" srcOrd="0" destOrd="0" presId="urn:microsoft.com/office/officeart/2005/8/layout/list1"/>
    <dgm:cxn modelId="{B7526F4F-F6C1-4F96-8758-C581684BAF3E}" srcId="{9D2B169C-6DED-4592-86D2-F57DA6D1D038}" destId="{077A13D4-8EAE-44FC-B289-E03C75747B4F}" srcOrd="1" destOrd="0" parTransId="{5A09EB07-04B0-4801-A06C-87DED3332D06}" sibTransId="{028D6E74-583B-4297-AA64-A1860D6F4D59}"/>
    <dgm:cxn modelId="{8CA610CB-2B9F-48F1-B16A-928A25E7D96E}" type="presOf" srcId="{077A13D4-8EAE-44FC-B289-E03C75747B4F}" destId="{848DAD0D-D371-4BBD-ACCE-6C55020E04DB}" srcOrd="1" destOrd="0" presId="urn:microsoft.com/office/officeart/2005/8/layout/list1"/>
    <dgm:cxn modelId="{FB5164AC-435C-4F89-934B-66C36152674B}" type="presOf" srcId="{4140AD23-10EE-4B56-A120-B7AC30FF081A}" destId="{AAEAE146-05E6-4285-8134-FC1C41084CAF}" srcOrd="1" destOrd="0" presId="urn:microsoft.com/office/officeart/2005/8/layout/list1"/>
    <dgm:cxn modelId="{26463F0B-09E3-4E08-87D3-BEBF3FDEA85C}" type="presOf" srcId="{C011D90B-E336-467F-81D0-830FBDD779A8}" destId="{580D1363-529D-421C-B6FF-4F4AF94F8E91}" srcOrd="1" destOrd="0" presId="urn:microsoft.com/office/officeart/2005/8/layout/list1"/>
    <dgm:cxn modelId="{82836D3E-5CDC-4056-BA23-37B4C944AF16}" srcId="{9D2B169C-6DED-4592-86D2-F57DA6D1D038}" destId="{1E922E09-EA6D-4B4E-B872-855B55CF65A7}" srcOrd="2" destOrd="0" parTransId="{49A3543F-F578-48E8-B4DF-A215CE86956F}" sibTransId="{12DA89F3-532A-414B-B5C2-8BFCF99524F7}"/>
    <dgm:cxn modelId="{8B964D18-16FC-4F60-B96E-88F8078E89C2}" srcId="{9D2B169C-6DED-4592-86D2-F57DA6D1D038}" destId="{4140AD23-10EE-4B56-A120-B7AC30FF081A}" srcOrd="0" destOrd="0" parTransId="{4F0A2F3F-7B7D-45AE-B5E0-628E25324038}" sibTransId="{88D9A393-AC59-4848-915D-D255221C8A23}"/>
    <dgm:cxn modelId="{B0938D91-BECA-4980-88E1-A1CA49D98051}" type="presOf" srcId="{E498268E-74CB-4769-B4BA-3BEADC11CD88}" destId="{9077DBD7-628B-43F2-97B7-DA0FB33E6AF9}" srcOrd="1" destOrd="0" presId="urn:microsoft.com/office/officeart/2005/8/layout/list1"/>
    <dgm:cxn modelId="{2B3EFD99-C8A7-4B92-B5FE-8CC235283CE5}" srcId="{9D2B169C-6DED-4592-86D2-F57DA6D1D038}" destId="{80A9EA78-AE1E-4551-B288-38D9EE46DDF8}" srcOrd="3" destOrd="0" parTransId="{34A71A3F-A0EA-47BD-9F95-C971934A8E7B}" sibTransId="{45782254-F282-4BAF-8AC6-80D280909CC0}"/>
    <dgm:cxn modelId="{720EC1E2-8591-41F6-B438-70EAC95F080F}" type="presOf" srcId="{1E922E09-EA6D-4B4E-B872-855B55CF65A7}" destId="{99AAC088-EEB7-4CD7-8C93-8BD4A8942F0C}" srcOrd="0" destOrd="0" presId="urn:microsoft.com/office/officeart/2005/8/layout/list1"/>
    <dgm:cxn modelId="{3E4F9587-783B-43C8-93AC-A855F3D50BE1}" type="presOf" srcId="{C011D90B-E336-467F-81D0-830FBDD779A8}" destId="{060CDD9E-548D-40DF-B0B7-8A99CBF3C424}" srcOrd="0" destOrd="0" presId="urn:microsoft.com/office/officeart/2005/8/layout/list1"/>
    <dgm:cxn modelId="{AEE1B911-8C09-46C5-80BE-A15883E9E9B3}" type="presOf" srcId="{B06D6D8E-C514-47D0-856F-6B260939B0DD}" destId="{094C221E-9B82-4942-8AFA-7AE4B4AEC152}" srcOrd="0" destOrd="0" presId="urn:microsoft.com/office/officeart/2005/8/layout/list1"/>
    <dgm:cxn modelId="{8FE9D430-72A2-412E-9153-49D58AB3F5ED}" type="presOf" srcId="{077A13D4-8EAE-44FC-B289-E03C75747B4F}" destId="{D0B42B34-C9A7-44BD-A7EB-0B562C161697}" srcOrd="0" destOrd="0" presId="urn:microsoft.com/office/officeart/2005/8/layout/list1"/>
    <dgm:cxn modelId="{8576FA42-EC97-459E-8889-C6B288F0CD0B}" srcId="{9D2B169C-6DED-4592-86D2-F57DA6D1D038}" destId="{C011D90B-E336-467F-81D0-830FBDD779A8}" srcOrd="6" destOrd="0" parTransId="{BFCE1869-38D4-4D94-9917-22C3D272B03D}" sibTransId="{45224054-62F3-4FC7-9108-051133731015}"/>
    <dgm:cxn modelId="{ACE6EC49-C0B9-4084-8E9B-5E2367930358}" type="presOf" srcId="{1E922E09-EA6D-4B4E-B872-855B55CF65A7}" destId="{3A1088D5-6C86-4F9C-903F-321FB59F5FB6}" srcOrd="1" destOrd="0" presId="urn:microsoft.com/office/officeart/2005/8/layout/list1"/>
    <dgm:cxn modelId="{AE299853-9087-43EB-AA64-E7D2734B4E14}" srcId="{9D2B169C-6DED-4592-86D2-F57DA6D1D038}" destId="{E498268E-74CB-4769-B4BA-3BEADC11CD88}" srcOrd="4" destOrd="0" parTransId="{5E45D2B0-3D27-4C56-A004-A11CE4D8F933}" sibTransId="{6C4270B3-AE45-4B7A-A622-9D29ECB5FF8E}"/>
    <dgm:cxn modelId="{EC818906-5EBB-4CC0-BA36-AA2357D967DE}" type="presParOf" srcId="{A6E353A1-6132-405E-A134-1888B058B812}" destId="{6023BAC8-1B71-4056-A9CE-2A4C1DA156D7}" srcOrd="0" destOrd="0" presId="urn:microsoft.com/office/officeart/2005/8/layout/list1"/>
    <dgm:cxn modelId="{D6D407CA-8691-4DA0-8083-E84725B87236}" type="presParOf" srcId="{6023BAC8-1B71-4056-A9CE-2A4C1DA156D7}" destId="{A8FDC3C2-6D2A-49D3-A5FE-E9C91E8F158F}" srcOrd="0" destOrd="0" presId="urn:microsoft.com/office/officeart/2005/8/layout/list1"/>
    <dgm:cxn modelId="{752277EA-31BE-4690-B55F-A6629C130B48}" type="presParOf" srcId="{6023BAC8-1B71-4056-A9CE-2A4C1DA156D7}" destId="{AAEAE146-05E6-4285-8134-FC1C41084CAF}" srcOrd="1" destOrd="0" presId="urn:microsoft.com/office/officeart/2005/8/layout/list1"/>
    <dgm:cxn modelId="{68B7D532-694A-435C-AB42-B47C30BA510B}" type="presParOf" srcId="{A6E353A1-6132-405E-A134-1888B058B812}" destId="{6EF1804B-0D04-415B-924F-2E3EC1CB458A}" srcOrd="1" destOrd="0" presId="urn:microsoft.com/office/officeart/2005/8/layout/list1"/>
    <dgm:cxn modelId="{BE382856-9187-47B4-8B8C-89040E518DEB}" type="presParOf" srcId="{A6E353A1-6132-405E-A134-1888B058B812}" destId="{9910B3B3-68F4-4BCA-87A1-9E3262791469}" srcOrd="2" destOrd="0" presId="urn:microsoft.com/office/officeart/2005/8/layout/list1"/>
    <dgm:cxn modelId="{454B2363-0952-45AB-B626-1859A8E3C3FF}" type="presParOf" srcId="{A6E353A1-6132-405E-A134-1888B058B812}" destId="{8AC4656D-042F-4367-83A9-3BECC73E3200}" srcOrd="3" destOrd="0" presId="urn:microsoft.com/office/officeart/2005/8/layout/list1"/>
    <dgm:cxn modelId="{A04D3B1A-AEE0-4C39-A7AD-82A64A2BFD7C}" type="presParOf" srcId="{A6E353A1-6132-405E-A134-1888B058B812}" destId="{64BFAD14-5B27-4AC4-97C5-14D8616E0F69}" srcOrd="4" destOrd="0" presId="urn:microsoft.com/office/officeart/2005/8/layout/list1"/>
    <dgm:cxn modelId="{C46FD1AE-0204-4080-A2A2-AF4B54533B1A}" type="presParOf" srcId="{64BFAD14-5B27-4AC4-97C5-14D8616E0F69}" destId="{D0B42B34-C9A7-44BD-A7EB-0B562C161697}" srcOrd="0" destOrd="0" presId="urn:microsoft.com/office/officeart/2005/8/layout/list1"/>
    <dgm:cxn modelId="{BA85D78E-DE64-43E2-80D0-F747361B4B0D}" type="presParOf" srcId="{64BFAD14-5B27-4AC4-97C5-14D8616E0F69}" destId="{848DAD0D-D371-4BBD-ACCE-6C55020E04DB}" srcOrd="1" destOrd="0" presId="urn:microsoft.com/office/officeart/2005/8/layout/list1"/>
    <dgm:cxn modelId="{F2753308-6F6E-4D98-9FE2-F171B75CBE20}" type="presParOf" srcId="{A6E353A1-6132-405E-A134-1888B058B812}" destId="{4049F908-0D58-47BF-86F9-9737ACEF8A37}" srcOrd="5" destOrd="0" presId="urn:microsoft.com/office/officeart/2005/8/layout/list1"/>
    <dgm:cxn modelId="{C5C47C08-0A2E-4F88-B132-B6F7BA477A6C}" type="presParOf" srcId="{A6E353A1-6132-405E-A134-1888B058B812}" destId="{264522BC-42A0-44A4-8D5E-7D0022B5B265}" srcOrd="6" destOrd="0" presId="urn:microsoft.com/office/officeart/2005/8/layout/list1"/>
    <dgm:cxn modelId="{22230560-4A2D-4BFA-B6B6-D1615B7CE7CE}" type="presParOf" srcId="{A6E353A1-6132-405E-A134-1888B058B812}" destId="{F973E86C-5707-478B-8240-51D3EED66342}" srcOrd="7" destOrd="0" presId="urn:microsoft.com/office/officeart/2005/8/layout/list1"/>
    <dgm:cxn modelId="{1A90ED95-FE7C-42C0-885B-C574ED8E5573}" type="presParOf" srcId="{A6E353A1-6132-405E-A134-1888B058B812}" destId="{02D9BB4B-63A7-4695-8FF0-042782C0EB04}" srcOrd="8" destOrd="0" presId="urn:microsoft.com/office/officeart/2005/8/layout/list1"/>
    <dgm:cxn modelId="{4EED551E-79EA-4217-9B9A-0E19C7D6C3BB}" type="presParOf" srcId="{02D9BB4B-63A7-4695-8FF0-042782C0EB04}" destId="{99AAC088-EEB7-4CD7-8C93-8BD4A8942F0C}" srcOrd="0" destOrd="0" presId="urn:microsoft.com/office/officeart/2005/8/layout/list1"/>
    <dgm:cxn modelId="{9F9B85F8-F224-4DE7-B077-E4AB8527E9BF}" type="presParOf" srcId="{02D9BB4B-63A7-4695-8FF0-042782C0EB04}" destId="{3A1088D5-6C86-4F9C-903F-321FB59F5FB6}" srcOrd="1" destOrd="0" presId="urn:microsoft.com/office/officeart/2005/8/layout/list1"/>
    <dgm:cxn modelId="{76D09521-F2CD-4FE5-8D9F-8548FEC4FEA3}" type="presParOf" srcId="{A6E353A1-6132-405E-A134-1888B058B812}" destId="{A9C5C167-0216-4D17-8074-788AAA207E66}" srcOrd="9" destOrd="0" presId="urn:microsoft.com/office/officeart/2005/8/layout/list1"/>
    <dgm:cxn modelId="{C15DFD05-4928-4E54-93C5-916C8ED68DDE}" type="presParOf" srcId="{A6E353A1-6132-405E-A134-1888B058B812}" destId="{20B08D48-F0AB-4D0F-879C-E54E1235A842}" srcOrd="10" destOrd="0" presId="urn:microsoft.com/office/officeart/2005/8/layout/list1"/>
    <dgm:cxn modelId="{E434C521-3723-46D6-8F46-2F9D1FC5267C}" type="presParOf" srcId="{A6E353A1-6132-405E-A134-1888B058B812}" destId="{D15C22BB-E784-497A-BD8A-E2D4A45D34FD}" srcOrd="11" destOrd="0" presId="urn:microsoft.com/office/officeart/2005/8/layout/list1"/>
    <dgm:cxn modelId="{32616286-7AE6-442D-8DEB-C91FD1D6CC99}" type="presParOf" srcId="{A6E353A1-6132-405E-A134-1888B058B812}" destId="{4A485A7B-0F8D-4E9A-B25B-BF1A601CE29F}" srcOrd="12" destOrd="0" presId="urn:microsoft.com/office/officeart/2005/8/layout/list1"/>
    <dgm:cxn modelId="{A2B2E10E-78C6-4BBD-8B7D-C7D7B3EE7256}" type="presParOf" srcId="{4A485A7B-0F8D-4E9A-B25B-BF1A601CE29F}" destId="{EBDAF13A-626B-4503-83FB-D37E5F5705DB}" srcOrd="0" destOrd="0" presId="urn:microsoft.com/office/officeart/2005/8/layout/list1"/>
    <dgm:cxn modelId="{99629D9F-9422-4476-B057-52501119E3CC}" type="presParOf" srcId="{4A485A7B-0F8D-4E9A-B25B-BF1A601CE29F}" destId="{9D966764-DDDD-4981-8F32-E59C44267F16}" srcOrd="1" destOrd="0" presId="urn:microsoft.com/office/officeart/2005/8/layout/list1"/>
    <dgm:cxn modelId="{346B0468-2BD2-4993-9354-212B831371E1}" type="presParOf" srcId="{A6E353A1-6132-405E-A134-1888B058B812}" destId="{3587E817-677B-43F1-9CB6-CE7A3E8093CB}" srcOrd="13" destOrd="0" presId="urn:microsoft.com/office/officeart/2005/8/layout/list1"/>
    <dgm:cxn modelId="{231A5EF0-8ED6-4FD6-9591-66A171E7A1F8}" type="presParOf" srcId="{A6E353A1-6132-405E-A134-1888B058B812}" destId="{673F4558-A02D-47A7-9879-F924251E6D95}" srcOrd="14" destOrd="0" presId="urn:microsoft.com/office/officeart/2005/8/layout/list1"/>
    <dgm:cxn modelId="{5E86AF93-F954-492F-9497-DAF261198A57}" type="presParOf" srcId="{A6E353A1-6132-405E-A134-1888B058B812}" destId="{86DB0550-B22A-4E6A-B2D8-E8755257E8D2}" srcOrd="15" destOrd="0" presId="urn:microsoft.com/office/officeart/2005/8/layout/list1"/>
    <dgm:cxn modelId="{9B3FB9EF-599C-4266-A11C-D2B70176AD01}" type="presParOf" srcId="{A6E353A1-6132-405E-A134-1888B058B812}" destId="{17FDB228-7DAE-408D-A36F-4CC631DEE710}" srcOrd="16" destOrd="0" presId="urn:microsoft.com/office/officeart/2005/8/layout/list1"/>
    <dgm:cxn modelId="{9E791132-1502-4CEA-9D3E-C8520865CD1C}" type="presParOf" srcId="{17FDB228-7DAE-408D-A36F-4CC631DEE710}" destId="{D59C5147-EC75-4061-A831-BCAFAE92B393}" srcOrd="0" destOrd="0" presId="urn:microsoft.com/office/officeart/2005/8/layout/list1"/>
    <dgm:cxn modelId="{27A22365-5117-47B9-8DA0-9DF2A700C79C}" type="presParOf" srcId="{17FDB228-7DAE-408D-A36F-4CC631DEE710}" destId="{9077DBD7-628B-43F2-97B7-DA0FB33E6AF9}" srcOrd="1" destOrd="0" presId="urn:microsoft.com/office/officeart/2005/8/layout/list1"/>
    <dgm:cxn modelId="{F95F111A-EFD0-4880-8BE8-690687BC7D4F}" type="presParOf" srcId="{A6E353A1-6132-405E-A134-1888B058B812}" destId="{3716CCFD-A820-4F2E-AC03-DC7CB97A9856}" srcOrd="17" destOrd="0" presId="urn:microsoft.com/office/officeart/2005/8/layout/list1"/>
    <dgm:cxn modelId="{385B13B1-4535-4E0D-8412-B1220D4E54A7}" type="presParOf" srcId="{A6E353A1-6132-405E-A134-1888B058B812}" destId="{7E953D20-2BBF-4A49-BFFA-8FFD0287FD7E}" srcOrd="18" destOrd="0" presId="urn:microsoft.com/office/officeart/2005/8/layout/list1"/>
    <dgm:cxn modelId="{DFF823C2-F2D2-4EF7-B27E-F6496CA02060}" type="presParOf" srcId="{A6E353A1-6132-405E-A134-1888B058B812}" destId="{3B15B64B-0EE1-44B0-B56E-F79343AC9D59}" srcOrd="19" destOrd="0" presId="urn:microsoft.com/office/officeart/2005/8/layout/list1"/>
    <dgm:cxn modelId="{F4E91443-BE23-499F-9D41-E51E3060F7C9}" type="presParOf" srcId="{A6E353A1-6132-405E-A134-1888B058B812}" destId="{BE45B987-5C73-4B30-A6B0-B31F2622EBD4}" srcOrd="20" destOrd="0" presId="urn:microsoft.com/office/officeart/2005/8/layout/list1"/>
    <dgm:cxn modelId="{A84B1F60-D121-4C34-B508-C25439C0D528}" type="presParOf" srcId="{BE45B987-5C73-4B30-A6B0-B31F2622EBD4}" destId="{094C221E-9B82-4942-8AFA-7AE4B4AEC152}" srcOrd="0" destOrd="0" presId="urn:microsoft.com/office/officeart/2005/8/layout/list1"/>
    <dgm:cxn modelId="{6C33AA85-4F0E-47B6-8B4D-057D7C7FC0AD}" type="presParOf" srcId="{BE45B987-5C73-4B30-A6B0-B31F2622EBD4}" destId="{EB6A606F-597B-4DB1-80B9-2C86321AE984}" srcOrd="1" destOrd="0" presId="urn:microsoft.com/office/officeart/2005/8/layout/list1"/>
    <dgm:cxn modelId="{AC85FBB5-3462-4713-9DEF-36B4864D6D0F}" type="presParOf" srcId="{A6E353A1-6132-405E-A134-1888B058B812}" destId="{38BAAFB0-4FEE-49D2-AD04-1EB46762B0CD}" srcOrd="21" destOrd="0" presId="urn:microsoft.com/office/officeart/2005/8/layout/list1"/>
    <dgm:cxn modelId="{DF67E0E7-9CF6-4795-B21A-B8DD6F651628}" type="presParOf" srcId="{A6E353A1-6132-405E-A134-1888B058B812}" destId="{649B4725-8EF8-4AE6-829D-1F1B2724449A}" srcOrd="22" destOrd="0" presId="urn:microsoft.com/office/officeart/2005/8/layout/list1"/>
    <dgm:cxn modelId="{748B43CC-8CF6-4C09-8E42-EA0E46C19F63}" type="presParOf" srcId="{A6E353A1-6132-405E-A134-1888B058B812}" destId="{4856618D-969D-4CF2-A663-D436D916A772}" srcOrd="23" destOrd="0" presId="urn:microsoft.com/office/officeart/2005/8/layout/list1"/>
    <dgm:cxn modelId="{9B4FA668-1F49-4E77-A88C-52A330FEB0CF}" type="presParOf" srcId="{A6E353A1-6132-405E-A134-1888B058B812}" destId="{C86D380B-B3AE-412D-855D-9C03182A1AE7}" srcOrd="24" destOrd="0" presId="urn:microsoft.com/office/officeart/2005/8/layout/list1"/>
    <dgm:cxn modelId="{F90C3DC4-64E4-4E00-B627-725885B050A9}" type="presParOf" srcId="{C86D380B-B3AE-412D-855D-9C03182A1AE7}" destId="{060CDD9E-548D-40DF-B0B7-8A99CBF3C424}" srcOrd="0" destOrd="0" presId="urn:microsoft.com/office/officeart/2005/8/layout/list1"/>
    <dgm:cxn modelId="{F1A489B2-3005-46DD-ADB3-7E39A567C5B7}" type="presParOf" srcId="{C86D380B-B3AE-412D-855D-9C03182A1AE7}" destId="{580D1363-529D-421C-B6FF-4F4AF94F8E91}" srcOrd="1" destOrd="0" presId="urn:microsoft.com/office/officeart/2005/8/layout/list1"/>
    <dgm:cxn modelId="{66C41D56-3230-4304-BAC0-97A4569B3F8F}" type="presParOf" srcId="{A6E353A1-6132-405E-A134-1888B058B812}" destId="{44B21422-6F4E-4257-8909-D91633E9C568}" srcOrd="25" destOrd="0" presId="urn:microsoft.com/office/officeart/2005/8/layout/list1"/>
    <dgm:cxn modelId="{8ADB3D54-2A57-418B-96F3-EA6D010EC964}" type="presParOf" srcId="{A6E353A1-6132-405E-A134-1888B058B812}" destId="{913DE5C7-9E31-42BF-AAC6-630F31412A20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D614BA-0030-432F-B4B5-8827284651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5728FB4-3569-4127-8EBC-BFACA0258623}">
      <dgm:prSet phldrT="[Texto]" custT="1"/>
      <dgm:spPr/>
      <dgm:t>
        <a:bodyPr/>
        <a:lstStyle/>
        <a:p>
          <a:r>
            <a:rPr lang="es-ES" sz="2000" dirty="0"/>
            <a:t>El ciudadano siempre espera lo mejor cuando interactúa por algún canal en procura de ser atendido.</a:t>
          </a:r>
        </a:p>
        <a:p>
          <a:endParaRPr lang="es-CO" sz="2000" dirty="0"/>
        </a:p>
        <a:p>
          <a:r>
            <a:rPr lang="es-CO" sz="2000" dirty="0"/>
            <a:t>Sus expectativas normalmente se centran en:</a:t>
          </a:r>
        </a:p>
      </dgm:t>
    </dgm:pt>
    <dgm:pt modelId="{E5E9FA71-FF9B-4D58-9EE4-6B85EF6A3A31}" type="parTrans" cxnId="{4DFFF159-FC03-4EAF-B407-C90AF56F857A}">
      <dgm:prSet/>
      <dgm:spPr/>
      <dgm:t>
        <a:bodyPr/>
        <a:lstStyle/>
        <a:p>
          <a:endParaRPr lang="es-CO" sz="2000"/>
        </a:p>
      </dgm:t>
    </dgm:pt>
    <dgm:pt modelId="{E5A47FDC-071F-4EEF-96E0-567BDACCD36A}" type="sibTrans" cxnId="{4DFFF159-FC03-4EAF-B407-C90AF56F857A}">
      <dgm:prSet/>
      <dgm:spPr/>
      <dgm:t>
        <a:bodyPr/>
        <a:lstStyle/>
        <a:p>
          <a:endParaRPr lang="es-CO" sz="2000"/>
        </a:p>
      </dgm:t>
    </dgm:pt>
    <dgm:pt modelId="{2573B742-8F98-42A8-84F1-192EF7101265}">
      <dgm:prSet phldrT="[Texto]" custT="1"/>
      <dgm:spPr/>
      <dgm:t>
        <a:bodyPr/>
        <a:lstStyle/>
        <a:p>
          <a:r>
            <a:rPr lang="es-CO" sz="2000" dirty="0"/>
            <a:t>Que se respeten sus derechos.</a:t>
          </a:r>
        </a:p>
      </dgm:t>
    </dgm:pt>
    <dgm:pt modelId="{F24C16CE-393C-41BE-A1E5-E6809D12DF72}" type="parTrans" cxnId="{7A2B422D-BE1D-4C49-8AB8-42900CDFE717}">
      <dgm:prSet/>
      <dgm:spPr/>
      <dgm:t>
        <a:bodyPr/>
        <a:lstStyle/>
        <a:p>
          <a:endParaRPr lang="es-CO" sz="2000"/>
        </a:p>
      </dgm:t>
    </dgm:pt>
    <dgm:pt modelId="{72027FE1-AE08-4D44-B4DD-0FCB3E728432}" type="sibTrans" cxnId="{7A2B422D-BE1D-4C49-8AB8-42900CDFE717}">
      <dgm:prSet/>
      <dgm:spPr/>
      <dgm:t>
        <a:bodyPr/>
        <a:lstStyle/>
        <a:p>
          <a:endParaRPr lang="es-CO" sz="2000"/>
        </a:p>
      </dgm:t>
    </dgm:pt>
    <dgm:pt modelId="{8467E07F-BE50-4F2D-A61C-A100C85D7F4A}">
      <dgm:prSet phldrT="[Texto]" custT="1"/>
      <dgm:spPr/>
      <dgm:t>
        <a:bodyPr/>
        <a:lstStyle/>
        <a:p>
          <a:r>
            <a:rPr lang="es-ES" sz="2000" dirty="0"/>
            <a:t>Cumplimiento en lo que se le promete o le corresponde.</a:t>
          </a:r>
          <a:endParaRPr lang="es-CO" sz="2000" dirty="0"/>
        </a:p>
      </dgm:t>
    </dgm:pt>
    <dgm:pt modelId="{782FEE2E-806F-4B02-BAF9-EB0A9277A7F9}" type="parTrans" cxnId="{22351971-E3FE-4B0F-80F6-4EDBC0C86AC8}">
      <dgm:prSet/>
      <dgm:spPr/>
      <dgm:t>
        <a:bodyPr/>
        <a:lstStyle/>
        <a:p>
          <a:endParaRPr lang="es-CO"/>
        </a:p>
      </dgm:t>
    </dgm:pt>
    <dgm:pt modelId="{48CDD90A-6135-46CB-B3FC-1CE696F66209}" type="sibTrans" cxnId="{22351971-E3FE-4B0F-80F6-4EDBC0C86AC8}">
      <dgm:prSet/>
      <dgm:spPr/>
      <dgm:t>
        <a:bodyPr/>
        <a:lstStyle/>
        <a:p>
          <a:endParaRPr lang="es-CO"/>
        </a:p>
      </dgm:t>
    </dgm:pt>
    <dgm:pt modelId="{4B800C91-6489-4EC7-9DFB-56914232AF05}">
      <dgm:prSet phldrT="[Texto]" custT="1"/>
      <dgm:spPr/>
      <dgm:t>
        <a:bodyPr/>
        <a:lstStyle/>
        <a:p>
          <a:r>
            <a:rPr lang="es-ES" sz="2000" dirty="0"/>
            <a:t>Que pueda acceder al servicio sin restricciones ni barreras.</a:t>
          </a:r>
          <a:endParaRPr lang="es-CO" sz="2000" dirty="0"/>
        </a:p>
      </dgm:t>
    </dgm:pt>
    <dgm:pt modelId="{45061447-1C50-42CC-9BB9-8159C18015BE}" type="parTrans" cxnId="{F544AC09-2679-4C41-8BD6-A6ACFF1C5D84}">
      <dgm:prSet/>
      <dgm:spPr/>
      <dgm:t>
        <a:bodyPr/>
        <a:lstStyle/>
        <a:p>
          <a:endParaRPr lang="es-CO"/>
        </a:p>
      </dgm:t>
    </dgm:pt>
    <dgm:pt modelId="{EDD7A17E-8963-4DF2-8A81-B93AEEFA7C9B}" type="sibTrans" cxnId="{F544AC09-2679-4C41-8BD6-A6ACFF1C5D84}">
      <dgm:prSet/>
      <dgm:spPr/>
      <dgm:t>
        <a:bodyPr/>
        <a:lstStyle/>
        <a:p>
          <a:endParaRPr lang="es-CO"/>
        </a:p>
      </dgm:t>
    </dgm:pt>
    <dgm:pt modelId="{F2CC0527-8B02-4211-B570-09B08F6CE3C5}">
      <dgm:prSet phldrT="[Texto]" custT="1"/>
      <dgm:spPr/>
      <dgm:t>
        <a:bodyPr/>
        <a:lstStyle/>
        <a:p>
          <a:r>
            <a:rPr lang="es-ES" sz="2000" dirty="0"/>
            <a:t> Recibir orientación.</a:t>
          </a:r>
          <a:endParaRPr lang="es-CO" sz="2000" dirty="0"/>
        </a:p>
      </dgm:t>
    </dgm:pt>
    <dgm:pt modelId="{A473F3FB-691C-4A53-BE27-09D77757F539}" type="parTrans" cxnId="{91EC3F67-8F0A-4F64-9B2E-DD10F4EB5FA3}">
      <dgm:prSet/>
      <dgm:spPr/>
      <dgm:t>
        <a:bodyPr/>
        <a:lstStyle/>
        <a:p>
          <a:endParaRPr lang="es-CO"/>
        </a:p>
      </dgm:t>
    </dgm:pt>
    <dgm:pt modelId="{A308261A-E84C-42A8-960F-054EE51AEF96}" type="sibTrans" cxnId="{91EC3F67-8F0A-4F64-9B2E-DD10F4EB5FA3}">
      <dgm:prSet/>
      <dgm:spPr/>
      <dgm:t>
        <a:bodyPr/>
        <a:lstStyle/>
        <a:p>
          <a:endParaRPr lang="es-CO"/>
        </a:p>
      </dgm:t>
    </dgm:pt>
    <dgm:pt modelId="{AAE8EE55-EA1C-42F8-AC93-C5A9F0596690}">
      <dgm:prSet phldrT="[Texto]" custT="1"/>
      <dgm:spPr/>
      <dgm:t>
        <a:bodyPr/>
        <a:lstStyle/>
        <a:p>
          <a:r>
            <a:rPr lang="es-CO" sz="2000" dirty="0"/>
            <a:t>Ser respetado en su dignidad. (Recíproco)</a:t>
          </a:r>
        </a:p>
      </dgm:t>
    </dgm:pt>
    <dgm:pt modelId="{22C64732-B33D-4AFE-87FC-52A7A7BB0395}" type="parTrans" cxnId="{7E53011B-935D-4B47-9CE1-7E08C90EA8AD}">
      <dgm:prSet/>
      <dgm:spPr/>
      <dgm:t>
        <a:bodyPr/>
        <a:lstStyle/>
        <a:p>
          <a:endParaRPr lang="es-CO"/>
        </a:p>
      </dgm:t>
    </dgm:pt>
    <dgm:pt modelId="{12F84312-BEC7-49D1-9ECD-0361C37080AC}" type="sibTrans" cxnId="{7E53011B-935D-4B47-9CE1-7E08C90EA8AD}">
      <dgm:prSet/>
      <dgm:spPr/>
      <dgm:t>
        <a:bodyPr/>
        <a:lstStyle/>
        <a:p>
          <a:endParaRPr lang="es-CO"/>
        </a:p>
      </dgm:t>
    </dgm:pt>
    <dgm:pt modelId="{FF0761A2-A49A-4871-A3BD-AFD71FCB1F64}">
      <dgm:prSet phldrT="[Texto]" custT="1"/>
      <dgm:spPr/>
      <dgm:t>
        <a:bodyPr/>
        <a:lstStyle/>
        <a:p>
          <a:r>
            <a:rPr lang="es-CO" sz="2000" dirty="0"/>
            <a:t>Atención de PQRSD.</a:t>
          </a:r>
        </a:p>
      </dgm:t>
    </dgm:pt>
    <dgm:pt modelId="{805CD5CE-61C4-4420-BABA-7E964D04FA91}" type="parTrans" cxnId="{76E57202-F374-49C6-9785-966BA94D79CC}">
      <dgm:prSet/>
      <dgm:spPr/>
      <dgm:t>
        <a:bodyPr/>
        <a:lstStyle/>
        <a:p>
          <a:endParaRPr lang="es-CO"/>
        </a:p>
      </dgm:t>
    </dgm:pt>
    <dgm:pt modelId="{07E6941D-5856-4312-B6BE-777AB79B8B3A}" type="sibTrans" cxnId="{76E57202-F374-49C6-9785-966BA94D79CC}">
      <dgm:prSet/>
      <dgm:spPr/>
      <dgm:t>
        <a:bodyPr/>
        <a:lstStyle/>
        <a:p>
          <a:endParaRPr lang="es-CO"/>
        </a:p>
      </dgm:t>
    </dgm:pt>
    <dgm:pt modelId="{0AEA938B-077E-4CDE-BD54-95CF1832446B}">
      <dgm:prSet phldrT="[Texto]" custT="1"/>
      <dgm:spPr/>
      <dgm:t>
        <a:bodyPr/>
        <a:lstStyle/>
        <a:p>
          <a:r>
            <a:rPr lang="es-CO" sz="2000" dirty="0"/>
            <a:t>Considerar su condición específica. </a:t>
          </a:r>
        </a:p>
      </dgm:t>
    </dgm:pt>
    <dgm:pt modelId="{7CECFE38-346C-4E0E-AF80-E17A69EFABE7}" type="parTrans" cxnId="{68385388-36B1-41A7-AC10-CFF65BFECA96}">
      <dgm:prSet/>
      <dgm:spPr/>
      <dgm:t>
        <a:bodyPr/>
        <a:lstStyle/>
        <a:p>
          <a:endParaRPr lang="es-CO"/>
        </a:p>
      </dgm:t>
    </dgm:pt>
    <dgm:pt modelId="{E9D6EE9D-CB51-4942-A4D9-70AC3C61CD1F}" type="sibTrans" cxnId="{68385388-36B1-41A7-AC10-CFF65BFECA96}">
      <dgm:prSet/>
      <dgm:spPr/>
      <dgm:t>
        <a:bodyPr/>
        <a:lstStyle/>
        <a:p>
          <a:endParaRPr lang="es-CO"/>
        </a:p>
      </dgm:t>
    </dgm:pt>
    <dgm:pt modelId="{6C9EFAD9-9D57-47C4-B7A0-FA8F88380EE9}">
      <dgm:prSet phldrT="[Texto]" custT="1"/>
      <dgm:spPr/>
      <dgm:t>
        <a:bodyPr/>
        <a:lstStyle/>
        <a:p>
          <a:r>
            <a:rPr lang="es-CO" sz="2000" dirty="0"/>
            <a:t>Trato digno sin discriminación </a:t>
          </a:r>
          <a:r>
            <a:rPr lang="es-CO" sz="2000"/>
            <a:t>alguna.</a:t>
          </a:r>
        </a:p>
        <a:p>
          <a:endParaRPr lang="es-CO" sz="2000" dirty="0"/>
        </a:p>
      </dgm:t>
    </dgm:pt>
    <dgm:pt modelId="{22216850-5428-4D00-B7A8-DB48F70F810C}" type="parTrans" cxnId="{40A6A337-3D42-4827-9908-22C582B73FF0}">
      <dgm:prSet/>
      <dgm:spPr/>
      <dgm:t>
        <a:bodyPr/>
        <a:lstStyle/>
        <a:p>
          <a:endParaRPr lang="es-CO"/>
        </a:p>
      </dgm:t>
    </dgm:pt>
    <dgm:pt modelId="{F6D64DFD-21E5-4C7C-BEDA-382D96A0D58A}" type="sibTrans" cxnId="{40A6A337-3D42-4827-9908-22C582B73FF0}">
      <dgm:prSet/>
      <dgm:spPr/>
      <dgm:t>
        <a:bodyPr/>
        <a:lstStyle/>
        <a:p>
          <a:endParaRPr lang="es-CO"/>
        </a:p>
      </dgm:t>
    </dgm:pt>
    <dgm:pt modelId="{A3A123F2-F68B-45E2-883E-602D56E72E58}" type="pres">
      <dgm:prSet presAssocID="{88D614BA-0030-432F-B4B5-8827284651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DB60875D-57DF-4693-B327-5199265F0F2A}" type="pres">
      <dgm:prSet presAssocID="{C5728FB4-3569-4127-8EBC-BFACA0258623}" presName="thickLine" presStyleLbl="alignNode1" presStyleIdx="0" presStyleCnt="1"/>
      <dgm:spPr/>
    </dgm:pt>
    <dgm:pt modelId="{B8F32B29-3976-413F-853D-1AB8599B272A}" type="pres">
      <dgm:prSet presAssocID="{C5728FB4-3569-4127-8EBC-BFACA0258623}" presName="horz1" presStyleCnt="0"/>
      <dgm:spPr/>
    </dgm:pt>
    <dgm:pt modelId="{1C0B6B1F-CD01-40F8-AEF4-5673AE429262}" type="pres">
      <dgm:prSet presAssocID="{C5728FB4-3569-4127-8EBC-BFACA0258623}" presName="tx1" presStyleLbl="revTx" presStyleIdx="0" presStyleCnt="9"/>
      <dgm:spPr/>
      <dgm:t>
        <a:bodyPr/>
        <a:lstStyle/>
        <a:p>
          <a:endParaRPr lang="es-CO"/>
        </a:p>
      </dgm:t>
    </dgm:pt>
    <dgm:pt modelId="{EF6E31AE-A09A-4DA9-9340-523CC4921E95}" type="pres">
      <dgm:prSet presAssocID="{C5728FB4-3569-4127-8EBC-BFACA0258623}" presName="vert1" presStyleCnt="0"/>
      <dgm:spPr/>
    </dgm:pt>
    <dgm:pt modelId="{05479B86-525C-4EB7-A53A-CAEBE5EF7876}" type="pres">
      <dgm:prSet presAssocID="{2573B742-8F98-42A8-84F1-192EF7101265}" presName="vertSpace2a" presStyleCnt="0"/>
      <dgm:spPr/>
    </dgm:pt>
    <dgm:pt modelId="{6A8E5131-32A4-4A65-A4F2-5367A58FD04B}" type="pres">
      <dgm:prSet presAssocID="{2573B742-8F98-42A8-84F1-192EF7101265}" presName="horz2" presStyleCnt="0"/>
      <dgm:spPr/>
    </dgm:pt>
    <dgm:pt modelId="{00246822-8E53-4817-8645-EC803C26EC68}" type="pres">
      <dgm:prSet presAssocID="{2573B742-8F98-42A8-84F1-192EF7101265}" presName="horzSpace2" presStyleCnt="0"/>
      <dgm:spPr/>
    </dgm:pt>
    <dgm:pt modelId="{A3AE52A8-1200-4126-9650-150A1ABF76A8}" type="pres">
      <dgm:prSet presAssocID="{2573B742-8F98-42A8-84F1-192EF7101265}" presName="tx2" presStyleLbl="revTx" presStyleIdx="1" presStyleCnt="9"/>
      <dgm:spPr/>
      <dgm:t>
        <a:bodyPr/>
        <a:lstStyle/>
        <a:p>
          <a:endParaRPr lang="es-CO"/>
        </a:p>
      </dgm:t>
    </dgm:pt>
    <dgm:pt modelId="{10C688B7-9B12-4FAA-A395-9889A633F7F7}" type="pres">
      <dgm:prSet presAssocID="{2573B742-8F98-42A8-84F1-192EF7101265}" presName="vert2" presStyleCnt="0"/>
      <dgm:spPr/>
    </dgm:pt>
    <dgm:pt modelId="{7F21062A-50C6-4EF6-BB0E-275880953875}" type="pres">
      <dgm:prSet presAssocID="{2573B742-8F98-42A8-84F1-192EF7101265}" presName="thinLine2b" presStyleLbl="callout" presStyleIdx="0" presStyleCnt="8"/>
      <dgm:spPr/>
    </dgm:pt>
    <dgm:pt modelId="{E02BAA87-1735-4522-B468-9AD4CB102AD8}" type="pres">
      <dgm:prSet presAssocID="{2573B742-8F98-42A8-84F1-192EF7101265}" presName="vertSpace2b" presStyleCnt="0"/>
      <dgm:spPr/>
    </dgm:pt>
    <dgm:pt modelId="{9C2A83BE-BAF7-42C5-9A58-CA50DB0E0537}" type="pres">
      <dgm:prSet presAssocID="{8467E07F-BE50-4F2D-A61C-A100C85D7F4A}" presName="horz2" presStyleCnt="0"/>
      <dgm:spPr/>
    </dgm:pt>
    <dgm:pt modelId="{1DF0BD53-26EA-46E0-90CA-25A8C715214F}" type="pres">
      <dgm:prSet presAssocID="{8467E07F-BE50-4F2D-A61C-A100C85D7F4A}" presName="horzSpace2" presStyleCnt="0"/>
      <dgm:spPr/>
    </dgm:pt>
    <dgm:pt modelId="{DC224AAC-9957-4F3E-9F7C-EB9602D9D44C}" type="pres">
      <dgm:prSet presAssocID="{8467E07F-BE50-4F2D-A61C-A100C85D7F4A}" presName="tx2" presStyleLbl="revTx" presStyleIdx="2" presStyleCnt="9"/>
      <dgm:spPr/>
      <dgm:t>
        <a:bodyPr/>
        <a:lstStyle/>
        <a:p>
          <a:endParaRPr lang="es-CO"/>
        </a:p>
      </dgm:t>
    </dgm:pt>
    <dgm:pt modelId="{1319474E-D80C-4B24-B599-7A65BFC29D18}" type="pres">
      <dgm:prSet presAssocID="{8467E07F-BE50-4F2D-A61C-A100C85D7F4A}" presName="vert2" presStyleCnt="0"/>
      <dgm:spPr/>
    </dgm:pt>
    <dgm:pt modelId="{392369FE-32A7-4EE9-AB6D-7EDF477A83B3}" type="pres">
      <dgm:prSet presAssocID="{8467E07F-BE50-4F2D-A61C-A100C85D7F4A}" presName="thinLine2b" presStyleLbl="callout" presStyleIdx="1" presStyleCnt="8"/>
      <dgm:spPr/>
    </dgm:pt>
    <dgm:pt modelId="{7422C7DD-CA52-4AFF-BA5D-3A088343EB73}" type="pres">
      <dgm:prSet presAssocID="{8467E07F-BE50-4F2D-A61C-A100C85D7F4A}" presName="vertSpace2b" presStyleCnt="0"/>
      <dgm:spPr/>
    </dgm:pt>
    <dgm:pt modelId="{664967F5-E866-41C0-BF07-8731CFC1361E}" type="pres">
      <dgm:prSet presAssocID="{4B800C91-6489-4EC7-9DFB-56914232AF05}" presName="horz2" presStyleCnt="0"/>
      <dgm:spPr/>
    </dgm:pt>
    <dgm:pt modelId="{68F53419-61B4-4C68-8F41-A390464200C3}" type="pres">
      <dgm:prSet presAssocID="{4B800C91-6489-4EC7-9DFB-56914232AF05}" presName="horzSpace2" presStyleCnt="0"/>
      <dgm:spPr/>
    </dgm:pt>
    <dgm:pt modelId="{693F0A16-A9E4-4829-A5A1-9236B585D151}" type="pres">
      <dgm:prSet presAssocID="{4B800C91-6489-4EC7-9DFB-56914232AF05}" presName="tx2" presStyleLbl="revTx" presStyleIdx="3" presStyleCnt="9"/>
      <dgm:spPr/>
      <dgm:t>
        <a:bodyPr/>
        <a:lstStyle/>
        <a:p>
          <a:endParaRPr lang="es-CO"/>
        </a:p>
      </dgm:t>
    </dgm:pt>
    <dgm:pt modelId="{2103FA69-784E-49D5-8BB4-ADA454F9E289}" type="pres">
      <dgm:prSet presAssocID="{4B800C91-6489-4EC7-9DFB-56914232AF05}" presName="vert2" presStyleCnt="0"/>
      <dgm:spPr/>
    </dgm:pt>
    <dgm:pt modelId="{4775A9FC-FC2F-49D9-8BED-EE608356D766}" type="pres">
      <dgm:prSet presAssocID="{4B800C91-6489-4EC7-9DFB-56914232AF05}" presName="thinLine2b" presStyleLbl="callout" presStyleIdx="2" presStyleCnt="8"/>
      <dgm:spPr/>
    </dgm:pt>
    <dgm:pt modelId="{D78AAF07-C441-4127-B9D2-D9E51FD5021E}" type="pres">
      <dgm:prSet presAssocID="{4B800C91-6489-4EC7-9DFB-56914232AF05}" presName="vertSpace2b" presStyleCnt="0"/>
      <dgm:spPr/>
    </dgm:pt>
    <dgm:pt modelId="{AA987B5B-F6A2-47A4-AA59-88AABAAC44C2}" type="pres">
      <dgm:prSet presAssocID="{F2CC0527-8B02-4211-B570-09B08F6CE3C5}" presName="horz2" presStyleCnt="0"/>
      <dgm:spPr/>
    </dgm:pt>
    <dgm:pt modelId="{CABC84D3-16BF-44BB-87B6-0F2C4FBE019D}" type="pres">
      <dgm:prSet presAssocID="{F2CC0527-8B02-4211-B570-09B08F6CE3C5}" presName="horzSpace2" presStyleCnt="0"/>
      <dgm:spPr/>
    </dgm:pt>
    <dgm:pt modelId="{E71C5C0F-09B6-4964-AF2E-C207B135A8A0}" type="pres">
      <dgm:prSet presAssocID="{F2CC0527-8B02-4211-B570-09B08F6CE3C5}" presName="tx2" presStyleLbl="revTx" presStyleIdx="4" presStyleCnt="9"/>
      <dgm:spPr/>
      <dgm:t>
        <a:bodyPr/>
        <a:lstStyle/>
        <a:p>
          <a:endParaRPr lang="es-CO"/>
        </a:p>
      </dgm:t>
    </dgm:pt>
    <dgm:pt modelId="{C12BDD1E-3434-4237-85D0-F3A6FADB5F2B}" type="pres">
      <dgm:prSet presAssocID="{F2CC0527-8B02-4211-B570-09B08F6CE3C5}" presName="vert2" presStyleCnt="0"/>
      <dgm:spPr/>
    </dgm:pt>
    <dgm:pt modelId="{0CF21CC8-1AEC-4028-9F56-6E90184C92E7}" type="pres">
      <dgm:prSet presAssocID="{F2CC0527-8B02-4211-B570-09B08F6CE3C5}" presName="thinLine2b" presStyleLbl="callout" presStyleIdx="3" presStyleCnt="8"/>
      <dgm:spPr/>
    </dgm:pt>
    <dgm:pt modelId="{922A75D8-C095-4AD4-9C41-09CB557E763A}" type="pres">
      <dgm:prSet presAssocID="{F2CC0527-8B02-4211-B570-09B08F6CE3C5}" presName="vertSpace2b" presStyleCnt="0"/>
      <dgm:spPr/>
    </dgm:pt>
    <dgm:pt modelId="{BEDD4961-0427-4F25-859B-82DA48D7B4E0}" type="pres">
      <dgm:prSet presAssocID="{AAE8EE55-EA1C-42F8-AC93-C5A9F0596690}" presName="horz2" presStyleCnt="0"/>
      <dgm:spPr/>
    </dgm:pt>
    <dgm:pt modelId="{0A0AD174-B456-4BFC-B5D5-7D044B1AA55F}" type="pres">
      <dgm:prSet presAssocID="{AAE8EE55-EA1C-42F8-AC93-C5A9F0596690}" presName="horzSpace2" presStyleCnt="0"/>
      <dgm:spPr/>
    </dgm:pt>
    <dgm:pt modelId="{11E14E32-9C1D-4323-82D7-02C708DDBE91}" type="pres">
      <dgm:prSet presAssocID="{AAE8EE55-EA1C-42F8-AC93-C5A9F0596690}" presName="tx2" presStyleLbl="revTx" presStyleIdx="5" presStyleCnt="9"/>
      <dgm:spPr/>
      <dgm:t>
        <a:bodyPr/>
        <a:lstStyle/>
        <a:p>
          <a:endParaRPr lang="es-CO"/>
        </a:p>
      </dgm:t>
    </dgm:pt>
    <dgm:pt modelId="{22DE74B9-FE55-4820-B34E-FAC204F025C4}" type="pres">
      <dgm:prSet presAssocID="{AAE8EE55-EA1C-42F8-AC93-C5A9F0596690}" presName="vert2" presStyleCnt="0"/>
      <dgm:spPr/>
    </dgm:pt>
    <dgm:pt modelId="{5675C02E-5871-47C7-9892-929C9BD37BBC}" type="pres">
      <dgm:prSet presAssocID="{AAE8EE55-EA1C-42F8-AC93-C5A9F0596690}" presName="thinLine2b" presStyleLbl="callout" presStyleIdx="4" presStyleCnt="8"/>
      <dgm:spPr/>
    </dgm:pt>
    <dgm:pt modelId="{1D1D0D2D-15E9-419C-A255-C91CA144D288}" type="pres">
      <dgm:prSet presAssocID="{AAE8EE55-EA1C-42F8-AC93-C5A9F0596690}" presName="vertSpace2b" presStyleCnt="0"/>
      <dgm:spPr/>
    </dgm:pt>
    <dgm:pt modelId="{B4CBB5DE-0575-41AD-B631-6023387F8421}" type="pres">
      <dgm:prSet presAssocID="{FF0761A2-A49A-4871-A3BD-AFD71FCB1F64}" presName="horz2" presStyleCnt="0"/>
      <dgm:spPr/>
    </dgm:pt>
    <dgm:pt modelId="{4A91D86B-39D4-4170-951C-831196DD9315}" type="pres">
      <dgm:prSet presAssocID="{FF0761A2-A49A-4871-A3BD-AFD71FCB1F64}" presName="horzSpace2" presStyleCnt="0"/>
      <dgm:spPr/>
    </dgm:pt>
    <dgm:pt modelId="{9CF2EBD4-671B-429D-A10A-D1B239368306}" type="pres">
      <dgm:prSet presAssocID="{FF0761A2-A49A-4871-A3BD-AFD71FCB1F64}" presName="tx2" presStyleLbl="revTx" presStyleIdx="6" presStyleCnt="9"/>
      <dgm:spPr/>
      <dgm:t>
        <a:bodyPr/>
        <a:lstStyle/>
        <a:p>
          <a:endParaRPr lang="es-CO"/>
        </a:p>
      </dgm:t>
    </dgm:pt>
    <dgm:pt modelId="{831B4B30-7024-42CD-ADA3-E8D587BC533C}" type="pres">
      <dgm:prSet presAssocID="{FF0761A2-A49A-4871-A3BD-AFD71FCB1F64}" presName="vert2" presStyleCnt="0"/>
      <dgm:spPr/>
    </dgm:pt>
    <dgm:pt modelId="{4C8F7AF2-9351-4D87-8369-9D6573FD7227}" type="pres">
      <dgm:prSet presAssocID="{FF0761A2-A49A-4871-A3BD-AFD71FCB1F64}" presName="thinLine2b" presStyleLbl="callout" presStyleIdx="5" presStyleCnt="8"/>
      <dgm:spPr/>
    </dgm:pt>
    <dgm:pt modelId="{FE75FEB5-82DC-4F16-B1B7-7733C9E734CC}" type="pres">
      <dgm:prSet presAssocID="{FF0761A2-A49A-4871-A3BD-AFD71FCB1F64}" presName="vertSpace2b" presStyleCnt="0"/>
      <dgm:spPr/>
    </dgm:pt>
    <dgm:pt modelId="{A2ED6FCA-D7D0-41C2-AA09-D71BF0341572}" type="pres">
      <dgm:prSet presAssocID="{0AEA938B-077E-4CDE-BD54-95CF1832446B}" presName="horz2" presStyleCnt="0"/>
      <dgm:spPr/>
    </dgm:pt>
    <dgm:pt modelId="{A5FBEDA6-85F3-4598-B4D3-D304EC1F674F}" type="pres">
      <dgm:prSet presAssocID="{0AEA938B-077E-4CDE-BD54-95CF1832446B}" presName="horzSpace2" presStyleCnt="0"/>
      <dgm:spPr/>
    </dgm:pt>
    <dgm:pt modelId="{92F5E1D6-EAD7-4923-87D9-F3FF1C1255DE}" type="pres">
      <dgm:prSet presAssocID="{0AEA938B-077E-4CDE-BD54-95CF1832446B}" presName="tx2" presStyleLbl="revTx" presStyleIdx="7" presStyleCnt="9"/>
      <dgm:spPr/>
      <dgm:t>
        <a:bodyPr/>
        <a:lstStyle/>
        <a:p>
          <a:endParaRPr lang="es-CO"/>
        </a:p>
      </dgm:t>
    </dgm:pt>
    <dgm:pt modelId="{9F499F1B-E676-436E-A650-A49B8C9B5005}" type="pres">
      <dgm:prSet presAssocID="{0AEA938B-077E-4CDE-BD54-95CF1832446B}" presName="vert2" presStyleCnt="0"/>
      <dgm:spPr/>
    </dgm:pt>
    <dgm:pt modelId="{4530CAB5-8DD4-4EAE-89F1-C8B548397B4C}" type="pres">
      <dgm:prSet presAssocID="{0AEA938B-077E-4CDE-BD54-95CF1832446B}" presName="thinLine2b" presStyleLbl="callout" presStyleIdx="6" presStyleCnt="8"/>
      <dgm:spPr/>
    </dgm:pt>
    <dgm:pt modelId="{7112E874-CEE0-4860-B4BD-AADC80121157}" type="pres">
      <dgm:prSet presAssocID="{0AEA938B-077E-4CDE-BD54-95CF1832446B}" presName="vertSpace2b" presStyleCnt="0"/>
      <dgm:spPr/>
    </dgm:pt>
    <dgm:pt modelId="{8C44116E-2117-4696-AAEE-4D599DBBB661}" type="pres">
      <dgm:prSet presAssocID="{6C9EFAD9-9D57-47C4-B7A0-FA8F88380EE9}" presName="horz2" presStyleCnt="0"/>
      <dgm:spPr/>
    </dgm:pt>
    <dgm:pt modelId="{96583A70-2FD3-412D-BE9B-DD0759BE2B01}" type="pres">
      <dgm:prSet presAssocID="{6C9EFAD9-9D57-47C4-B7A0-FA8F88380EE9}" presName="horzSpace2" presStyleCnt="0"/>
      <dgm:spPr/>
    </dgm:pt>
    <dgm:pt modelId="{27DF228A-E978-4247-9EF4-F0966DC7E24F}" type="pres">
      <dgm:prSet presAssocID="{6C9EFAD9-9D57-47C4-B7A0-FA8F88380EE9}" presName="tx2" presStyleLbl="revTx" presStyleIdx="8" presStyleCnt="9"/>
      <dgm:spPr/>
      <dgm:t>
        <a:bodyPr/>
        <a:lstStyle/>
        <a:p>
          <a:endParaRPr lang="es-CO"/>
        </a:p>
      </dgm:t>
    </dgm:pt>
    <dgm:pt modelId="{7A18C152-7B70-4D4F-BA79-4642075F4AA0}" type="pres">
      <dgm:prSet presAssocID="{6C9EFAD9-9D57-47C4-B7A0-FA8F88380EE9}" presName="vert2" presStyleCnt="0"/>
      <dgm:spPr/>
    </dgm:pt>
    <dgm:pt modelId="{2A9ADADC-7F40-490D-96B2-45F0C6A2B2BA}" type="pres">
      <dgm:prSet presAssocID="{6C9EFAD9-9D57-47C4-B7A0-FA8F88380EE9}" presName="thinLine2b" presStyleLbl="callout" presStyleIdx="7" presStyleCnt="8"/>
      <dgm:spPr/>
    </dgm:pt>
    <dgm:pt modelId="{1411B4CF-343F-46F7-8FB3-E377B4FD4FC6}" type="pres">
      <dgm:prSet presAssocID="{6C9EFAD9-9D57-47C4-B7A0-FA8F88380EE9}" presName="vertSpace2b" presStyleCnt="0"/>
      <dgm:spPr/>
    </dgm:pt>
  </dgm:ptLst>
  <dgm:cxnLst>
    <dgm:cxn modelId="{91EC3F67-8F0A-4F64-9B2E-DD10F4EB5FA3}" srcId="{C5728FB4-3569-4127-8EBC-BFACA0258623}" destId="{F2CC0527-8B02-4211-B570-09B08F6CE3C5}" srcOrd="3" destOrd="0" parTransId="{A473F3FB-691C-4A53-BE27-09D77757F539}" sibTransId="{A308261A-E84C-42A8-960F-054EE51AEF96}"/>
    <dgm:cxn modelId="{7A2B422D-BE1D-4C49-8AB8-42900CDFE717}" srcId="{C5728FB4-3569-4127-8EBC-BFACA0258623}" destId="{2573B742-8F98-42A8-84F1-192EF7101265}" srcOrd="0" destOrd="0" parTransId="{F24C16CE-393C-41BE-A1E5-E6809D12DF72}" sibTransId="{72027FE1-AE08-4D44-B4DD-0FCB3E728432}"/>
    <dgm:cxn modelId="{76E57202-F374-49C6-9785-966BA94D79CC}" srcId="{C5728FB4-3569-4127-8EBC-BFACA0258623}" destId="{FF0761A2-A49A-4871-A3BD-AFD71FCB1F64}" srcOrd="5" destOrd="0" parTransId="{805CD5CE-61C4-4420-BABA-7E964D04FA91}" sibTransId="{07E6941D-5856-4312-B6BE-777AB79B8B3A}"/>
    <dgm:cxn modelId="{B3868EED-748D-4E0C-A59E-8839CEB04624}" type="presOf" srcId="{8467E07F-BE50-4F2D-A61C-A100C85D7F4A}" destId="{DC224AAC-9957-4F3E-9F7C-EB9602D9D44C}" srcOrd="0" destOrd="0" presId="urn:microsoft.com/office/officeart/2008/layout/LinedList"/>
    <dgm:cxn modelId="{F544AC09-2679-4C41-8BD6-A6ACFF1C5D84}" srcId="{C5728FB4-3569-4127-8EBC-BFACA0258623}" destId="{4B800C91-6489-4EC7-9DFB-56914232AF05}" srcOrd="2" destOrd="0" parTransId="{45061447-1C50-42CC-9BB9-8159C18015BE}" sibTransId="{EDD7A17E-8963-4DF2-8A81-B93AEEFA7C9B}"/>
    <dgm:cxn modelId="{7E53011B-935D-4B47-9CE1-7E08C90EA8AD}" srcId="{C5728FB4-3569-4127-8EBC-BFACA0258623}" destId="{AAE8EE55-EA1C-42F8-AC93-C5A9F0596690}" srcOrd="4" destOrd="0" parTransId="{22C64732-B33D-4AFE-87FC-52A7A7BB0395}" sibTransId="{12F84312-BEC7-49D1-9ECD-0361C37080AC}"/>
    <dgm:cxn modelId="{C582A0E0-A2A4-4C4B-80E3-83D3E3EC9C2A}" type="presOf" srcId="{4B800C91-6489-4EC7-9DFB-56914232AF05}" destId="{693F0A16-A9E4-4829-A5A1-9236B585D151}" srcOrd="0" destOrd="0" presId="urn:microsoft.com/office/officeart/2008/layout/LinedList"/>
    <dgm:cxn modelId="{DAB792E7-A9AA-4C04-8857-AA9C84F089AF}" type="presOf" srcId="{2573B742-8F98-42A8-84F1-192EF7101265}" destId="{A3AE52A8-1200-4126-9650-150A1ABF76A8}" srcOrd="0" destOrd="0" presId="urn:microsoft.com/office/officeart/2008/layout/LinedList"/>
    <dgm:cxn modelId="{B470524B-2149-4DEA-ABB0-20FB8175166C}" type="presOf" srcId="{0AEA938B-077E-4CDE-BD54-95CF1832446B}" destId="{92F5E1D6-EAD7-4923-87D9-F3FF1C1255DE}" srcOrd="0" destOrd="0" presId="urn:microsoft.com/office/officeart/2008/layout/LinedList"/>
    <dgm:cxn modelId="{F59E3DC2-8FC8-4936-B7B0-F82B26884FBE}" type="presOf" srcId="{FF0761A2-A49A-4871-A3BD-AFD71FCB1F64}" destId="{9CF2EBD4-671B-429D-A10A-D1B239368306}" srcOrd="0" destOrd="0" presId="urn:microsoft.com/office/officeart/2008/layout/LinedList"/>
    <dgm:cxn modelId="{68385388-36B1-41A7-AC10-CFF65BFECA96}" srcId="{C5728FB4-3569-4127-8EBC-BFACA0258623}" destId="{0AEA938B-077E-4CDE-BD54-95CF1832446B}" srcOrd="6" destOrd="0" parTransId="{7CECFE38-346C-4E0E-AF80-E17A69EFABE7}" sibTransId="{E9D6EE9D-CB51-4942-A4D9-70AC3C61CD1F}"/>
    <dgm:cxn modelId="{7E42F2A9-0434-4EBC-B41C-FF21D5F159DF}" type="presOf" srcId="{C5728FB4-3569-4127-8EBC-BFACA0258623}" destId="{1C0B6B1F-CD01-40F8-AEF4-5673AE429262}" srcOrd="0" destOrd="0" presId="urn:microsoft.com/office/officeart/2008/layout/LinedList"/>
    <dgm:cxn modelId="{C3E3E31A-C5C6-4A9A-AE42-020E89E7229F}" type="presOf" srcId="{F2CC0527-8B02-4211-B570-09B08F6CE3C5}" destId="{E71C5C0F-09B6-4964-AF2E-C207B135A8A0}" srcOrd="0" destOrd="0" presId="urn:microsoft.com/office/officeart/2008/layout/LinedList"/>
    <dgm:cxn modelId="{22351971-E3FE-4B0F-80F6-4EDBC0C86AC8}" srcId="{C5728FB4-3569-4127-8EBC-BFACA0258623}" destId="{8467E07F-BE50-4F2D-A61C-A100C85D7F4A}" srcOrd="1" destOrd="0" parTransId="{782FEE2E-806F-4B02-BAF9-EB0A9277A7F9}" sibTransId="{48CDD90A-6135-46CB-B3FC-1CE696F66209}"/>
    <dgm:cxn modelId="{40A6A337-3D42-4827-9908-22C582B73FF0}" srcId="{C5728FB4-3569-4127-8EBC-BFACA0258623}" destId="{6C9EFAD9-9D57-47C4-B7A0-FA8F88380EE9}" srcOrd="7" destOrd="0" parTransId="{22216850-5428-4D00-B7A8-DB48F70F810C}" sibTransId="{F6D64DFD-21E5-4C7C-BEDA-382D96A0D58A}"/>
    <dgm:cxn modelId="{A9F99503-DBD3-4474-BBD4-7E0F61ED040B}" type="presOf" srcId="{AAE8EE55-EA1C-42F8-AC93-C5A9F0596690}" destId="{11E14E32-9C1D-4323-82D7-02C708DDBE91}" srcOrd="0" destOrd="0" presId="urn:microsoft.com/office/officeart/2008/layout/LinedList"/>
    <dgm:cxn modelId="{4DFFF159-FC03-4EAF-B407-C90AF56F857A}" srcId="{88D614BA-0030-432F-B4B5-8827284651AB}" destId="{C5728FB4-3569-4127-8EBC-BFACA0258623}" srcOrd="0" destOrd="0" parTransId="{E5E9FA71-FF9B-4D58-9EE4-6B85EF6A3A31}" sibTransId="{E5A47FDC-071F-4EEF-96E0-567BDACCD36A}"/>
    <dgm:cxn modelId="{C3EFEA80-6C70-4503-83E0-B40CD0B90D0B}" type="presOf" srcId="{88D614BA-0030-432F-B4B5-8827284651AB}" destId="{A3A123F2-F68B-45E2-883E-602D56E72E58}" srcOrd="0" destOrd="0" presId="urn:microsoft.com/office/officeart/2008/layout/LinedList"/>
    <dgm:cxn modelId="{3BA31FD9-AF98-4AD3-9494-D7F02C72395C}" type="presOf" srcId="{6C9EFAD9-9D57-47C4-B7A0-FA8F88380EE9}" destId="{27DF228A-E978-4247-9EF4-F0966DC7E24F}" srcOrd="0" destOrd="0" presId="urn:microsoft.com/office/officeart/2008/layout/LinedList"/>
    <dgm:cxn modelId="{EF43ACB6-4BDA-4EA4-A24F-7363F6A8B2FD}" type="presParOf" srcId="{A3A123F2-F68B-45E2-883E-602D56E72E58}" destId="{DB60875D-57DF-4693-B327-5199265F0F2A}" srcOrd="0" destOrd="0" presId="urn:microsoft.com/office/officeart/2008/layout/LinedList"/>
    <dgm:cxn modelId="{90B2C915-A40A-491A-BFB4-B117D7E1AB57}" type="presParOf" srcId="{A3A123F2-F68B-45E2-883E-602D56E72E58}" destId="{B8F32B29-3976-413F-853D-1AB8599B272A}" srcOrd="1" destOrd="0" presId="urn:microsoft.com/office/officeart/2008/layout/LinedList"/>
    <dgm:cxn modelId="{90F65258-6219-4F94-99E5-7FC3DC5110BB}" type="presParOf" srcId="{B8F32B29-3976-413F-853D-1AB8599B272A}" destId="{1C0B6B1F-CD01-40F8-AEF4-5673AE429262}" srcOrd="0" destOrd="0" presId="urn:microsoft.com/office/officeart/2008/layout/LinedList"/>
    <dgm:cxn modelId="{F360EF70-F357-4C15-9783-A25A8336C0B0}" type="presParOf" srcId="{B8F32B29-3976-413F-853D-1AB8599B272A}" destId="{EF6E31AE-A09A-4DA9-9340-523CC4921E95}" srcOrd="1" destOrd="0" presId="urn:microsoft.com/office/officeart/2008/layout/LinedList"/>
    <dgm:cxn modelId="{F885AE4A-D181-44C9-9751-F5AA18D9C784}" type="presParOf" srcId="{EF6E31AE-A09A-4DA9-9340-523CC4921E95}" destId="{05479B86-525C-4EB7-A53A-CAEBE5EF7876}" srcOrd="0" destOrd="0" presId="urn:microsoft.com/office/officeart/2008/layout/LinedList"/>
    <dgm:cxn modelId="{29AABE94-4730-43F4-92E6-EB7767120A56}" type="presParOf" srcId="{EF6E31AE-A09A-4DA9-9340-523CC4921E95}" destId="{6A8E5131-32A4-4A65-A4F2-5367A58FD04B}" srcOrd="1" destOrd="0" presId="urn:microsoft.com/office/officeart/2008/layout/LinedList"/>
    <dgm:cxn modelId="{57F60EEE-F48B-4ECD-9B75-71848A6C1AF8}" type="presParOf" srcId="{6A8E5131-32A4-4A65-A4F2-5367A58FD04B}" destId="{00246822-8E53-4817-8645-EC803C26EC68}" srcOrd="0" destOrd="0" presId="urn:microsoft.com/office/officeart/2008/layout/LinedList"/>
    <dgm:cxn modelId="{E41EA63C-15BB-4AED-AC37-1C006A416DC0}" type="presParOf" srcId="{6A8E5131-32A4-4A65-A4F2-5367A58FD04B}" destId="{A3AE52A8-1200-4126-9650-150A1ABF76A8}" srcOrd="1" destOrd="0" presId="urn:microsoft.com/office/officeart/2008/layout/LinedList"/>
    <dgm:cxn modelId="{1A06AA33-64BD-4CC9-8C5D-880D622F5EB6}" type="presParOf" srcId="{6A8E5131-32A4-4A65-A4F2-5367A58FD04B}" destId="{10C688B7-9B12-4FAA-A395-9889A633F7F7}" srcOrd="2" destOrd="0" presId="urn:microsoft.com/office/officeart/2008/layout/LinedList"/>
    <dgm:cxn modelId="{817D7BD8-6994-46B8-9373-51F5BAE9BFF4}" type="presParOf" srcId="{EF6E31AE-A09A-4DA9-9340-523CC4921E95}" destId="{7F21062A-50C6-4EF6-BB0E-275880953875}" srcOrd="2" destOrd="0" presId="urn:microsoft.com/office/officeart/2008/layout/LinedList"/>
    <dgm:cxn modelId="{932ECD93-C47C-423F-A5DC-00B0D8EF926D}" type="presParOf" srcId="{EF6E31AE-A09A-4DA9-9340-523CC4921E95}" destId="{E02BAA87-1735-4522-B468-9AD4CB102AD8}" srcOrd="3" destOrd="0" presId="urn:microsoft.com/office/officeart/2008/layout/LinedList"/>
    <dgm:cxn modelId="{727AA33D-E2E8-4B8B-8400-6584AA50ABE2}" type="presParOf" srcId="{EF6E31AE-A09A-4DA9-9340-523CC4921E95}" destId="{9C2A83BE-BAF7-42C5-9A58-CA50DB0E0537}" srcOrd="4" destOrd="0" presId="urn:microsoft.com/office/officeart/2008/layout/LinedList"/>
    <dgm:cxn modelId="{B6760E3C-A02C-4B09-90CC-EA086E040268}" type="presParOf" srcId="{9C2A83BE-BAF7-42C5-9A58-CA50DB0E0537}" destId="{1DF0BD53-26EA-46E0-90CA-25A8C715214F}" srcOrd="0" destOrd="0" presId="urn:microsoft.com/office/officeart/2008/layout/LinedList"/>
    <dgm:cxn modelId="{6A602A04-6B05-4937-B616-971E3F3AB9FF}" type="presParOf" srcId="{9C2A83BE-BAF7-42C5-9A58-CA50DB0E0537}" destId="{DC224AAC-9957-4F3E-9F7C-EB9602D9D44C}" srcOrd="1" destOrd="0" presId="urn:microsoft.com/office/officeart/2008/layout/LinedList"/>
    <dgm:cxn modelId="{AC7B96D8-8355-44FD-816F-B9421AB928F9}" type="presParOf" srcId="{9C2A83BE-BAF7-42C5-9A58-CA50DB0E0537}" destId="{1319474E-D80C-4B24-B599-7A65BFC29D18}" srcOrd="2" destOrd="0" presId="urn:microsoft.com/office/officeart/2008/layout/LinedList"/>
    <dgm:cxn modelId="{1E9D54A1-B6D9-41F3-8723-33397CB71785}" type="presParOf" srcId="{EF6E31AE-A09A-4DA9-9340-523CC4921E95}" destId="{392369FE-32A7-4EE9-AB6D-7EDF477A83B3}" srcOrd="5" destOrd="0" presId="urn:microsoft.com/office/officeart/2008/layout/LinedList"/>
    <dgm:cxn modelId="{036F8641-82AA-4308-B168-A82A847AD088}" type="presParOf" srcId="{EF6E31AE-A09A-4DA9-9340-523CC4921E95}" destId="{7422C7DD-CA52-4AFF-BA5D-3A088343EB73}" srcOrd="6" destOrd="0" presId="urn:microsoft.com/office/officeart/2008/layout/LinedList"/>
    <dgm:cxn modelId="{F1587B23-7272-49FB-9220-443E45E5E514}" type="presParOf" srcId="{EF6E31AE-A09A-4DA9-9340-523CC4921E95}" destId="{664967F5-E866-41C0-BF07-8731CFC1361E}" srcOrd="7" destOrd="0" presId="urn:microsoft.com/office/officeart/2008/layout/LinedList"/>
    <dgm:cxn modelId="{C4E95124-4214-4A7D-928B-C2F92A0F351B}" type="presParOf" srcId="{664967F5-E866-41C0-BF07-8731CFC1361E}" destId="{68F53419-61B4-4C68-8F41-A390464200C3}" srcOrd="0" destOrd="0" presId="urn:microsoft.com/office/officeart/2008/layout/LinedList"/>
    <dgm:cxn modelId="{11983743-73A0-46EE-BD22-EF4ADB02F198}" type="presParOf" srcId="{664967F5-E866-41C0-BF07-8731CFC1361E}" destId="{693F0A16-A9E4-4829-A5A1-9236B585D151}" srcOrd="1" destOrd="0" presId="urn:microsoft.com/office/officeart/2008/layout/LinedList"/>
    <dgm:cxn modelId="{60045111-710E-4BC1-AD0F-76CE732898E3}" type="presParOf" srcId="{664967F5-E866-41C0-BF07-8731CFC1361E}" destId="{2103FA69-784E-49D5-8BB4-ADA454F9E289}" srcOrd="2" destOrd="0" presId="urn:microsoft.com/office/officeart/2008/layout/LinedList"/>
    <dgm:cxn modelId="{6594BC07-1FE3-4B3E-9E61-0471B8A30DE2}" type="presParOf" srcId="{EF6E31AE-A09A-4DA9-9340-523CC4921E95}" destId="{4775A9FC-FC2F-49D9-8BED-EE608356D766}" srcOrd="8" destOrd="0" presId="urn:microsoft.com/office/officeart/2008/layout/LinedList"/>
    <dgm:cxn modelId="{3766BF65-42A7-46B6-B4CF-34996E34D668}" type="presParOf" srcId="{EF6E31AE-A09A-4DA9-9340-523CC4921E95}" destId="{D78AAF07-C441-4127-B9D2-D9E51FD5021E}" srcOrd="9" destOrd="0" presId="urn:microsoft.com/office/officeart/2008/layout/LinedList"/>
    <dgm:cxn modelId="{FC04A454-DCC3-4281-821A-FFB113297636}" type="presParOf" srcId="{EF6E31AE-A09A-4DA9-9340-523CC4921E95}" destId="{AA987B5B-F6A2-47A4-AA59-88AABAAC44C2}" srcOrd="10" destOrd="0" presId="urn:microsoft.com/office/officeart/2008/layout/LinedList"/>
    <dgm:cxn modelId="{AF93B730-27AF-438C-AB68-5B26397FEF89}" type="presParOf" srcId="{AA987B5B-F6A2-47A4-AA59-88AABAAC44C2}" destId="{CABC84D3-16BF-44BB-87B6-0F2C4FBE019D}" srcOrd="0" destOrd="0" presId="urn:microsoft.com/office/officeart/2008/layout/LinedList"/>
    <dgm:cxn modelId="{EF661052-3BB2-424B-B9AD-E7C73906E56E}" type="presParOf" srcId="{AA987B5B-F6A2-47A4-AA59-88AABAAC44C2}" destId="{E71C5C0F-09B6-4964-AF2E-C207B135A8A0}" srcOrd="1" destOrd="0" presId="urn:microsoft.com/office/officeart/2008/layout/LinedList"/>
    <dgm:cxn modelId="{E4312EF4-B21A-4500-8CD0-48D0550DA8EB}" type="presParOf" srcId="{AA987B5B-F6A2-47A4-AA59-88AABAAC44C2}" destId="{C12BDD1E-3434-4237-85D0-F3A6FADB5F2B}" srcOrd="2" destOrd="0" presId="urn:microsoft.com/office/officeart/2008/layout/LinedList"/>
    <dgm:cxn modelId="{36EA01E7-50CF-4A24-91F1-1223F5941C0F}" type="presParOf" srcId="{EF6E31AE-A09A-4DA9-9340-523CC4921E95}" destId="{0CF21CC8-1AEC-4028-9F56-6E90184C92E7}" srcOrd="11" destOrd="0" presId="urn:microsoft.com/office/officeart/2008/layout/LinedList"/>
    <dgm:cxn modelId="{6A1EF7AB-75D9-492D-B12C-3C2AB5B5EE3A}" type="presParOf" srcId="{EF6E31AE-A09A-4DA9-9340-523CC4921E95}" destId="{922A75D8-C095-4AD4-9C41-09CB557E763A}" srcOrd="12" destOrd="0" presId="urn:microsoft.com/office/officeart/2008/layout/LinedList"/>
    <dgm:cxn modelId="{A89C00F5-80B8-4C2E-8065-34F7E3D5CE6A}" type="presParOf" srcId="{EF6E31AE-A09A-4DA9-9340-523CC4921E95}" destId="{BEDD4961-0427-4F25-859B-82DA48D7B4E0}" srcOrd="13" destOrd="0" presId="urn:microsoft.com/office/officeart/2008/layout/LinedList"/>
    <dgm:cxn modelId="{A863CD46-3E46-45D9-887F-E2941491C5D9}" type="presParOf" srcId="{BEDD4961-0427-4F25-859B-82DA48D7B4E0}" destId="{0A0AD174-B456-4BFC-B5D5-7D044B1AA55F}" srcOrd="0" destOrd="0" presId="urn:microsoft.com/office/officeart/2008/layout/LinedList"/>
    <dgm:cxn modelId="{59B55B9F-F052-4EE3-929C-0A32C04A225B}" type="presParOf" srcId="{BEDD4961-0427-4F25-859B-82DA48D7B4E0}" destId="{11E14E32-9C1D-4323-82D7-02C708DDBE91}" srcOrd="1" destOrd="0" presId="urn:microsoft.com/office/officeart/2008/layout/LinedList"/>
    <dgm:cxn modelId="{D2FCE0E1-B370-435C-BB69-83F651DC5250}" type="presParOf" srcId="{BEDD4961-0427-4F25-859B-82DA48D7B4E0}" destId="{22DE74B9-FE55-4820-B34E-FAC204F025C4}" srcOrd="2" destOrd="0" presId="urn:microsoft.com/office/officeart/2008/layout/LinedList"/>
    <dgm:cxn modelId="{62820BB3-75ED-4571-819B-82189AB71BC0}" type="presParOf" srcId="{EF6E31AE-A09A-4DA9-9340-523CC4921E95}" destId="{5675C02E-5871-47C7-9892-929C9BD37BBC}" srcOrd="14" destOrd="0" presId="urn:microsoft.com/office/officeart/2008/layout/LinedList"/>
    <dgm:cxn modelId="{DB43003A-A06B-4E42-9F16-1EE2BBFF2BB0}" type="presParOf" srcId="{EF6E31AE-A09A-4DA9-9340-523CC4921E95}" destId="{1D1D0D2D-15E9-419C-A255-C91CA144D288}" srcOrd="15" destOrd="0" presId="urn:microsoft.com/office/officeart/2008/layout/LinedList"/>
    <dgm:cxn modelId="{DF97A331-A739-4A21-A636-9130306616C3}" type="presParOf" srcId="{EF6E31AE-A09A-4DA9-9340-523CC4921E95}" destId="{B4CBB5DE-0575-41AD-B631-6023387F8421}" srcOrd="16" destOrd="0" presId="urn:microsoft.com/office/officeart/2008/layout/LinedList"/>
    <dgm:cxn modelId="{A9AE1398-195D-4CC0-AA95-0DAD954E5688}" type="presParOf" srcId="{B4CBB5DE-0575-41AD-B631-6023387F8421}" destId="{4A91D86B-39D4-4170-951C-831196DD9315}" srcOrd="0" destOrd="0" presId="urn:microsoft.com/office/officeart/2008/layout/LinedList"/>
    <dgm:cxn modelId="{E7C70D14-3F54-4521-845B-5E550DC333F5}" type="presParOf" srcId="{B4CBB5DE-0575-41AD-B631-6023387F8421}" destId="{9CF2EBD4-671B-429D-A10A-D1B239368306}" srcOrd="1" destOrd="0" presId="urn:microsoft.com/office/officeart/2008/layout/LinedList"/>
    <dgm:cxn modelId="{CC88A280-1B9C-4DD6-9EB1-04CB45EE7882}" type="presParOf" srcId="{B4CBB5DE-0575-41AD-B631-6023387F8421}" destId="{831B4B30-7024-42CD-ADA3-E8D587BC533C}" srcOrd="2" destOrd="0" presId="urn:microsoft.com/office/officeart/2008/layout/LinedList"/>
    <dgm:cxn modelId="{830029BE-1151-48F8-AB7D-C1DB9AFB2D5D}" type="presParOf" srcId="{EF6E31AE-A09A-4DA9-9340-523CC4921E95}" destId="{4C8F7AF2-9351-4D87-8369-9D6573FD7227}" srcOrd="17" destOrd="0" presId="urn:microsoft.com/office/officeart/2008/layout/LinedList"/>
    <dgm:cxn modelId="{D9F88CC8-6D5D-4725-AFE5-4D952C7CD4C7}" type="presParOf" srcId="{EF6E31AE-A09A-4DA9-9340-523CC4921E95}" destId="{FE75FEB5-82DC-4F16-B1B7-7733C9E734CC}" srcOrd="18" destOrd="0" presId="urn:microsoft.com/office/officeart/2008/layout/LinedList"/>
    <dgm:cxn modelId="{E974086A-00C5-41F6-967E-22030207166C}" type="presParOf" srcId="{EF6E31AE-A09A-4DA9-9340-523CC4921E95}" destId="{A2ED6FCA-D7D0-41C2-AA09-D71BF0341572}" srcOrd="19" destOrd="0" presId="urn:microsoft.com/office/officeart/2008/layout/LinedList"/>
    <dgm:cxn modelId="{36279D24-E0C2-442B-9457-7A02876032F2}" type="presParOf" srcId="{A2ED6FCA-D7D0-41C2-AA09-D71BF0341572}" destId="{A5FBEDA6-85F3-4598-B4D3-D304EC1F674F}" srcOrd="0" destOrd="0" presId="urn:microsoft.com/office/officeart/2008/layout/LinedList"/>
    <dgm:cxn modelId="{3AE32D42-09E8-4858-ABAC-4E108D0A693D}" type="presParOf" srcId="{A2ED6FCA-D7D0-41C2-AA09-D71BF0341572}" destId="{92F5E1D6-EAD7-4923-87D9-F3FF1C1255DE}" srcOrd="1" destOrd="0" presId="urn:microsoft.com/office/officeart/2008/layout/LinedList"/>
    <dgm:cxn modelId="{7717CEFA-A1EB-4E00-97A2-3D106B78590B}" type="presParOf" srcId="{A2ED6FCA-D7D0-41C2-AA09-D71BF0341572}" destId="{9F499F1B-E676-436E-A650-A49B8C9B5005}" srcOrd="2" destOrd="0" presId="urn:microsoft.com/office/officeart/2008/layout/LinedList"/>
    <dgm:cxn modelId="{46D290C9-AAB7-4412-A800-AF03388B9316}" type="presParOf" srcId="{EF6E31AE-A09A-4DA9-9340-523CC4921E95}" destId="{4530CAB5-8DD4-4EAE-89F1-C8B548397B4C}" srcOrd="20" destOrd="0" presId="urn:microsoft.com/office/officeart/2008/layout/LinedList"/>
    <dgm:cxn modelId="{9652F20E-0CF6-47DF-A143-068B7AE997B4}" type="presParOf" srcId="{EF6E31AE-A09A-4DA9-9340-523CC4921E95}" destId="{7112E874-CEE0-4860-B4BD-AADC80121157}" srcOrd="21" destOrd="0" presId="urn:microsoft.com/office/officeart/2008/layout/LinedList"/>
    <dgm:cxn modelId="{0CB96F21-D780-493C-9595-B6EEA5528851}" type="presParOf" srcId="{EF6E31AE-A09A-4DA9-9340-523CC4921E95}" destId="{8C44116E-2117-4696-AAEE-4D599DBBB661}" srcOrd="22" destOrd="0" presId="urn:microsoft.com/office/officeart/2008/layout/LinedList"/>
    <dgm:cxn modelId="{33DA8FDE-3821-4B1D-9A52-627945014932}" type="presParOf" srcId="{8C44116E-2117-4696-AAEE-4D599DBBB661}" destId="{96583A70-2FD3-412D-BE9B-DD0759BE2B01}" srcOrd="0" destOrd="0" presId="urn:microsoft.com/office/officeart/2008/layout/LinedList"/>
    <dgm:cxn modelId="{E9578FF1-A123-4064-8296-23C671D6CC2E}" type="presParOf" srcId="{8C44116E-2117-4696-AAEE-4D599DBBB661}" destId="{27DF228A-E978-4247-9EF4-F0966DC7E24F}" srcOrd="1" destOrd="0" presId="urn:microsoft.com/office/officeart/2008/layout/LinedList"/>
    <dgm:cxn modelId="{664FD005-2487-41B4-AED5-70647D852253}" type="presParOf" srcId="{8C44116E-2117-4696-AAEE-4D599DBBB661}" destId="{7A18C152-7B70-4D4F-BA79-4642075F4AA0}" srcOrd="2" destOrd="0" presId="urn:microsoft.com/office/officeart/2008/layout/LinedList"/>
    <dgm:cxn modelId="{CFE3A164-A0A4-455D-8940-70AD5EB6FB5F}" type="presParOf" srcId="{EF6E31AE-A09A-4DA9-9340-523CC4921E95}" destId="{2A9ADADC-7F40-490D-96B2-45F0C6A2B2BA}" srcOrd="23" destOrd="0" presId="urn:microsoft.com/office/officeart/2008/layout/LinedList"/>
    <dgm:cxn modelId="{11C07C6C-F0F7-4ED3-A2FF-3863FFFF3755}" type="presParOf" srcId="{EF6E31AE-A09A-4DA9-9340-523CC4921E95}" destId="{1411B4CF-343F-46F7-8FB3-E377B4FD4FC6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63BB6-70E1-4E82-826B-9AD245597DFB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B4E214CC-853C-40CC-83C7-91E701B1F2AE}">
      <dgm:prSet phldrT="[Texto]" custT="1"/>
      <dgm:spPr/>
      <dgm:t>
        <a:bodyPr/>
        <a:lstStyle/>
        <a:p>
          <a:r>
            <a:rPr lang="es-CO" sz="1200" b="1" i="0" dirty="0">
              <a:latin typeface="+mn-lt"/>
            </a:rPr>
            <a:t>Atributos del buen servicio.</a:t>
          </a:r>
        </a:p>
      </dgm:t>
    </dgm:pt>
    <dgm:pt modelId="{3DE8086C-7580-4630-9A2F-28E82F6F3AA8}" type="parTrans" cxnId="{89A136CF-EC05-4941-BB83-7E8403465829}">
      <dgm:prSet/>
      <dgm:spPr/>
      <dgm:t>
        <a:bodyPr/>
        <a:lstStyle/>
        <a:p>
          <a:endParaRPr lang="es-CO"/>
        </a:p>
      </dgm:t>
    </dgm:pt>
    <dgm:pt modelId="{0D887624-5D28-4817-BC1D-862CA7B488E1}" type="sibTrans" cxnId="{89A136CF-EC05-4941-BB83-7E8403465829}">
      <dgm:prSet/>
      <dgm:spPr/>
      <dgm:t>
        <a:bodyPr/>
        <a:lstStyle/>
        <a:p>
          <a:endParaRPr lang="es-CO"/>
        </a:p>
      </dgm:t>
    </dgm:pt>
    <dgm:pt modelId="{DC881853-5A45-436F-A8F0-D2DB2FBFC183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Respetuoso</a:t>
          </a:r>
        </a:p>
      </dgm:t>
    </dgm:pt>
    <dgm:pt modelId="{467860C7-F42C-4496-8168-FA65E478D894}" type="parTrans" cxnId="{E5CC10CA-1B61-4B5C-B9EA-0D4014584058}">
      <dgm:prSet/>
      <dgm:spPr/>
      <dgm:t>
        <a:bodyPr/>
        <a:lstStyle/>
        <a:p>
          <a:endParaRPr lang="es-CO"/>
        </a:p>
      </dgm:t>
    </dgm:pt>
    <dgm:pt modelId="{81B54052-ABEC-4FA9-973E-F082883648E1}" type="sibTrans" cxnId="{E5CC10CA-1B61-4B5C-B9EA-0D4014584058}">
      <dgm:prSet/>
      <dgm:spPr/>
      <dgm:t>
        <a:bodyPr/>
        <a:lstStyle/>
        <a:p>
          <a:endParaRPr lang="es-CO"/>
        </a:p>
      </dgm:t>
    </dgm:pt>
    <dgm:pt modelId="{00E9834C-61D2-4179-A700-A3FCDA54751D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Amable</a:t>
          </a:r>
        </a:p>
      </dgm:t>
    </dgm:pt>
    <dgm:pt modelId="{F1B67AE8-4CC0-4610-AE93-C2F0C9BAEB5C}" type="parTrans" cxnId="{1517880C-FDA9-40F6-A95E-142BB254D67D}">
      <dgm:prSet/>
      <dgm:spPr/>
      <dgm:t>
        <a:bodyPr/>
        <a:lstStyle/>
        <a:p>
          <a:endParaRPr lang="es-CO"/>
        </a:p>
      </dgm:t>
    </dgm:pt>
    <dgm:pt modelId="{CDB32AC1-2389-4287-BCAB-AF6C16DE11BA}" type="sibTrans" cxnId="{1517880C-FDA9-40F6-A95E-142BB254D67D}">
      <dgm:prSet/>
      <dgm:spPr/>
      <dgm:t>
        <a:bodyPr/>
        <a:lstStyle/>
        <a:p>
          <a:endParaRPr lang="es-CO"/>
        </a:p>
      </dgm:t>
    </dgm:pt>
    <dgm:pt modelId="{DC1EBA51-C0E6-4E7C-BCBB-55831097A053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Confiable</a:t>
          </a:r>
        </a:p>
      </dgm:t>
    </dgm:pt>
    <dgm:pt modelId="{33AB6AAD-B999-4F57-944F-F2CE9A7415F5}" type="parTrans" cxnId="{147B09C7-EA58-47DC-B642-1CCDE75FAF72}">
      <dgm:prSet/>
      <dgm:spPr/>
      <dgm:t>
        <a:bodyPr/>
        <a:lstStyle/>
        <a:p>
          <a:endParaRPr lang="es-CO"/>
        </a:p>
      </dgm:t>
    </dgm:pt>
    <dgm:pt modelId="{F5A2309E-3ED8-4C63-8183-877980441909}" type="sibTrans" cxnId="{147B09C7-EA58-47DC-B642-1CCDE75FAF72}">
      <dgm:prSet/>
      <dgm:spPr/>
      <dgm:t>
        <a:bodyPr/>
        <a:lstStyle/>
        <a:p>
          <a:endParaRPr lang="es-CO"/>
        </a:p>
      </dgm:t>
    </dgm:pt>
    <dgm:pt modelId="{A7E3BFA0-956A-4503-B97C-41B5F478F9B9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Empático</a:t>
          </a:r>
        </a:p>
      </dgm:t>
    </dgm:pt>
    <dgm:pt modelId="{0BAF20DF-D4BD-4CBC-87A5-A041A0839B96}" type="parTrans" cxnId="{91A7CFA4-138E-463D-A46C-2EDE6CB01177}">
      <dgm:prSet/>
      <dgm:spPr/>
      <dgm:t>
        <a:bodyPr/>
        <a:lstStyle/>
        <a:p>
          <a:endParaRPr lang="es-CO"/>
        </a:p>
      </dgm:t>
    </dgm:pt>
    <dgm:pt modelId="{2FC5AC9E-ACDB-4C60-B4CD-14E253D9FBD4}" type="sibTrans" cxnId="{91A7CFA4-138E-463D-A46C-2EDE6CB01177}">
      <dgm:prSet/>
      <dgm:spPr/>
      <dgm:t>
        <a:bodyPr/>
        <a:lstStyle/>
        <a:p>
          <a:endParaRPr lang="es-CO"/>
        </a:p>
      </dgm:t>
    </dgm:pt>
    <dgm:pt modelId="{2BD27CC0-5BAB-45E8-9D8D-506971D3307D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Incluyente</a:t>
          </a:r>
        </a:p>
      </dgm:t>
    </dgm:pt>
    <dgm:pt modelId="{4D5CC478-719A-4D40-9E07-3BE559297281}" type="parTrans" cxnId="{E86E0A4C-39DC-468A-8634-0C68B1E695D6}">
      <dgm:prSet/>
      <dgm:spPr/>
      <dgm:t>
        <a:bodyPr/>
        <a:lstStyle/>
        <a:p>
          <a:endParaRPr lang="es-CO"/>
        </a:p>
      </dgm:t>
    </dgm:pt>
    <dgm:pt modelId="{87A3CEF5-5AD2-4091-9545-06D5BAC925E8}" type="sibTrans" cxnId="{E86E0A4C-39DC-468A-8634-0C68B1E695D6}">
      <dgm:prSet/>
      <dgm:spPr/>
      <dgm:t>
        <a:bodyPr/>
        <a:lstStyle/>
        <a:p>
          <a:endParaRPr lang="es-CO"/>
        </a:p>
      </dgm:t>
    </dgm:pt>
    <dgm:pt modelId="{3FD2B798-AD56-4E6C-8722-888F668781E9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Oportuno</a:t>
          </a:r>
        </a:p>
      </dgm:t>
    </dgm:pt>
    <dgm:pt modelId="{32AC5F5B-546E-41A7-9E29-CF39755BE734}" type="parTrans" cxnId="{9736E3C2-D7E1-47E7-AC16-88F4EB880DFF}">
      <dgm:prSet/>
      <dgm:spPr/>
      <dgm:t>
        <a:bodyPr/>
        <a:lstStyle/>
        <a:p>
          <a:endParaRPr lang="es-CO"/>
        </a:p>
      </dgm:t>
    </dgm:pt>
    <dgm:pt modelId="{D8DEB210-5CDA-4526-9E79-1D0EC95886DA}" type="sibTrans" cxnId="{9736E3C2-D7E1-47E7-AC16-88F4EB880DFF}">
      <dgm:prSet/>
      <dgm:spPr/>
      <dgm:t>
        <a:bodyPr/>
        <a:lstStyle/>
        <a:p>
          <a:endParaRPr lang="es-CO"/>
        </a:p>
      </dgm:t>
    </dgm:pt>
    <dgm:pt modelId="{F071294A-FC3D-42EF-988A-4A73D6A6B6E3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Efectivo</a:t>
          </a:r>
        </a:p>
      </dgm:t>
    </dgm:pt>
    <dgm:pt modelId="{5ADE6F8D-311B-4479-9919-88836C771D4A}" type="parTrans" cxnId="{81B19D6B-2DF7-4363-827C-A7555A5C38F9}">
      <dgm:prSet/>
      <dgm:spPr/>
      <dgm:t>
        <a:bodyPr/>
        <a:lstStyle/>
        <a:p>
          <a:endParaRPr lang="es-CO"/>
        </a:p>
      </dgm:t>
    </dgm:pt>
    <dgm:pt modelId="{4B4F5B79-94AE-4A51-BFE0-CDB85F1D01B2}" type="sibTrans" cxnId="{81B19D6B-2DF7-4363-827C-A7555A5C38F9}">
      <dgm:prSet/>
      <dgm:spPr/>
      <dgm:t>
        <a:bodyPr/>
        <a:lstStyle/>
        <a:p>
          <a:endParaRPr lang="es-CO"/>
        </a:p>
      </dgm:t>
    </dgm:pt>
    <dgm:pt modelId="{93E545F8-CF7B-4E12-8D38-274DC9F82BFE}">
      <dgm:prSet phldrT="[Texto]" custT="1"/>
      <dgm:spPr/>
      <dgm:t>
        <a:bodyPr/>
        <a:lstStyle/>
        <a:p>
          <a:r>
            <a:rPr lang="es-CO" sz="1200" b="1" dirty="0">
              <a:latin typeface="+mn-lt"/>
            </a:rPr>
            <a:t>Innovador</a:t>
          </a:r>
        </a:p>
      </dgm:t>
    </dgm:pt>
    <dgm:pt modelId="{E69D9B06-C550-4712-B993-0942B79EB4E3}" type="parTrans" cxnId="{D161E7DA-725C-4C83-BDF9-3BDEF7582810}">
      <dgm:prSet/>
      <dgm:spPr/>
      <dgm:t>
        <a:bodyPr/>
        <a:lstStyle/>
        <a:p>
          <a:endParaRPr lang="es-CO"/>
        </a:p>
      </dgm:t>
    </dgm:pt>
    <dgm:pt modelId="{A3553764-1094-411B-A815-DCCA863E42A4}" type="sibTrans" cxnId="{D161E7DA-725C-4C83-BDF9-3BDEF7582810}">
      <dgm:prSet/>
      <dgm:spPr/>
      <dgm:t>
        <a:bodyPr/>
        <a:lstStyle/>
        <a:p>
          <a:endParaRPr lang="es-CO"/>
        </a:p>
      </dgm:t>
    </dgm:pt>
    <dgm:pt modelId="{2D9600B8-933A-43E6-BD03-DA75039D9D67}" type="pres">
      <dgm:prSet presAssocID="{2F363BB6-70E1-4E82-826B-9AD245597DF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4350CEF-D9A5-4432-92E7-1DDB84EA56A2}" type="pres">
      <dgm:prSet presAssocID="{B4E214CC-853C-40CC-83C7-91E701B1F2AE}" presName="centerShape" presStyleLbl="node0" presStyleIdx="0" presStyleCnt="1"/>
      <dgm:spPr/>
      <dgm:t>
        <a:bodyPr/>
        <a:lstStyle/>
        <a:p>
          <a:endParaRPr lang="es-CO"/>
        </a:p>
      </dgm:t>
    </dgm:pt>
    <dgm:pt modelId="{A8076507-78A3-43B2-91B8-5CE334F577EC}" type="pres">
      <dgm:prSet presAssocID="{467860C7-F42C-4496-8168-FA65E478D894}" presName="Name9" presStyleLbl="parChTrans1D2" presStyleIdx="0" presStyleCnt="8"/>
      <dgm:spPr/>
      <dgm:t>
        <a:bodyPr/>
        <a:lstStyle/>
        <a:p>
          <a:endParaRPr lang="es-CO"/>
        </a:p>
      </dgm:t>
    </dgm:pt>
    <dgm:pt modelId="{2BB7F6D0-5B93-4382-B8A8-3E2BA7C5E721}" type="pres">
      <dgm:prSet presAssocID="{467860C7-F42C-4496-8168-FA65E478D894}" presName="connTx" presStyleLbl="parChTrans1D2" presStyleIdx="0" presStyleCnt="8"/>
      <dgm:spPr/>
      <dgm:t>
        <a:bodyPr/>
        <a:lstStyle/>
        <a:p>
          <a:endParaRPr lang="es-CO"/>
        </a:p>
      </dgm:t>
    </dgm:pt>
    <dgm:pt modelId="{8ED1DAD9-DE2F-4CF1-9C20-D95813DE1E99}" type="pres">
      <dgm:prSet presAssocID="{DC881853-5A45-436F-A8F0-D2DB2FBFC18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FF98DB-F259-4D4B-8D1A-9CDD8731BC6D}" type="pres">
      <dgm:prSet presAssocID="{F1B67AE8-4CC0-4610-AE93-C2F0C9BAEB5C}" presName="Name9" presStyleLbl="parChTrans1D2" presStyleIdx="1" presStyleCnt="8"/>
      <dgm:spPr/>
      <dgm:t>
        <a:bodyPr/>
        <a:lstStyle/>
        <a:p>
          <a:endParaRPr lang="es-CO"/>
        </a:p>
      </dgm:t>
    </dgm:pt>
    <dgm:pt modelId="{328DE5C4-8637-4275-B589-48428D18A506}" type="pres">
      <dgm:prSet presAssocID="{F1B67AE8-4CC0-4610-AE93-C2F0C9BAEB5C}" presName="connTx" presStyleLbl="parChTrans1D2" presStyleIdx="1" presStyleCnt="8"/>
      <dgm:spPr/>
      <dgm:t>
        <a:bodyPr/>
        <a:lstStyle/>
        <a:p>
          <a:endParaRPr lang="es-CO"/>
        </a:p>
      </dgm:t>
    </dgm:pt>
    <dgm:pt modelId="{AE2DCA3E-A219-4D02-B2F6-37D00FECCF78}" type="pres">
      <dgm:prSet presAssocID="{00E9834C-61D2-4179-A700-A3FCDA54751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41838C5-D271-48C6-8F3E-BF098782BD89}" type="pres">
      <dgm:prSet presAssocID="{33AB6AAD-B999-4F57-944F-F2CE9A7415F5}" presName="Name9" presStyleLbl="parChTrans1D2" presStyleIdx="2" presStyleCnt="8"/>
      <dgm:spPr/>
      <dgm:t>
        <a:bodyPr/>
        <a:lstStyle/>
        <a:p>
          <a:endParaRPr lang="es-CO"/>
        </a:p>
      </dgm:t>
    </dgm:pt>
    <dgm:pt modelId="{F856212A-29B6-4F3B-A03D-AB22DCBF15E3}" type="pres">
      <dgm:prSet presAssocID="{33AB6AAD-B999-4F57-944F-F2CE9A7415F5}" presName="connTx" presStyleLbl="parChTrans1D2" presStyleIdx="2" presStyleCnt="8"/>
      <dgm:spPr/>
      <dgm:t>
        <a:bodyPr/>
        <a:lstStyle/>
        <a:p>
          <a:endParaRPr lang="es-CO"/>
        </a:p>
      </dgm:t>
    </dgm:pt>
    <dgm:pt modelId="{A0E038FD-AB82-413D-94D4-6AD4CA0A8D18}" type="pres">
      <dgm:prSet presAssocID="{DC1EBA51-C0E6-4E7C-BCBB-55831097A05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09DEFE1-FFA3-4B48-AB8A-6195450B831D}" type="pres">
      <dgm:prSet presAssocID="{0BAF20DF-D4BD-4CBC-87A5-A041A0839B96}" presName="Name9" presStyleLbl="parChTrans1D2" presStyleIdx="3" presStyleCnt="8"/>
      <dgm:spPr/>
      <dgm:t>
        <a:bodyPr/>
        <a:lstStyle/>
        <a:p>
          <a:endParaRPr lang="es-CO"/>
        </a:p>
      </dgm:t>
    </dgm:pt>
    <dgm:pt modelId="{7D1DFDF3-03BA-4DD0-BD83-D3139C4CE331}" type="pres">
      <dgm:prSet presAssocID="{0BAF20DF-D4BD-4CBC-87A5-A041A0839B96}" presName="connTx" presStyleLbl="parChTrans1D2" presStyleIdx="3" presStyleCnt="8"/>
      <dgm:spPr/>
      <dgm:t>
        <a:bodyPr/>
        <a:lstStyle/>
        <a:p>
          <a:endParaRPr lang="es-CO"/>
        </a:p>
      </dgm:t>
    </dgm:pt>
    <dgm:pt modelId="{00C4904C-871C-4A55-BA86-CCD3FD1172B4}" type="pres">
      <dgm:prSet presAssocID="{A7E3BFA0-956A-4503-B97C-41B5F478F9B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B521B8B-2BAE-4189-AB61-E4F7AE0AF8B5}" type="pres">
      <dgm:prSet presAssocID="{4D5CC478-719A-4D40-9E07-3BE559297281}" presName="Name9" presStyleLbl="parChTrans1D2" presStyleIdx="4" presStyleCnt="8"/>
      <dgm:spPr/>
      <dgm:t>
        <a:bodyPr/>
        <a:lstStyle/>
        <a:p>
          <a:endParaRPr lang="es-CO"/>
        </a:p>
      </dgm:t>
    </dgm:pt>
    <dgm:pt modelId="{475C6338-1928-454C-A7CD-DFA0438F9B3E}" type="pres">
      <dgm:prSet presAssocID="{4D5CC478-719A-4D40-9E07-3BE559297281}" presName="connTx" presStyleLbl="parChTrans1D2" presStyleIdx="4" presStyleCnt="8"/>
      <dgm:spPr/>
      <dgm:t>
        <a:bodyPr/>
        <a:lstStyle/>
        <a:p>
          <a:endParaRPr lang="es-CO"/>
        </a:p>
      </dgm:t>
    </dgm:pt>
    <dgm:pt modelId="{AA2FE062-3273-4745-ABF2-DAC793106F26}" type="pres">
      <dgm:prSet presAssocID="{2BD27CC0-5BAB-45E8-9D8D-506971D3307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76F984-FD98-4D18-A9BA-65252A17A26E}" type="pres">
      <dgm:prSet presAssocID="{32AC5F5B-546E-41A7-9E29-CF39755BE734}" presName="Name9" presStyleLbl="parChTrans1D2" presStyleIdx="5" presStyleCnt="8"/>
      <dgm:spPr/>
      <dgm:t>
        <a:bodyPr/>
        <a:lstStyle/>
        <a:p>
          <a:endParaRPr lang="es-CO"/>
        </a:p>
      </dgm:t>
    </dgm:pt>
    <dgm:pt modelId="{64B727BD-D356-4C30-8FBC-59B3D7E93709}" type="pres">
      <dgm:prSet presAssocID="{32AC5F5B-546E-41A7-9E29-CF39755BE734}" presName="connTx" presStyleLbl="parChTrans1D2" presStyleIdx="5" presStyleCnt="8"/>
      <dgm:spPr/>
      <dgm:t>
        <a:bodyPr/>
        <a:lstStyle/>
        <a:p>
          <a:endParaRPr lang="es-CO"/>
        </a:p>
      </dgm:t>
    </dgm:pt>
    <dgm:pt modelId="{DF265C1A-2974-4C92-8A42-4FD8FE9F3085}" type="pres">
      <dgm:prSet presAssocID="{3FD2B798-AD56-4E6C-8722-888F668781E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F65366-1C3B-4A3B-A5F2-1FD22A9D6458}" type="pres">
      <dgm:prSet presAssocID="{5ADE6F8D-311B-4479-9919-88836C771D4A}" presName="Name9" presStyleLbl="parChTrans1D2" presStyleIdx="6" presStyleCnt="8"/>
      <dgm:spPr/>
      <dgm:t>
        <a:bodyPr/>
        <a:lstStyle/>
        <a:p>
          <a:endParaRPr lang="es-CO"/>
        </a:p>
      </dgm:t>
    </dgm:pt>
    <dgm:pt modelId="{EF20762C-19FB-4BC5-B55D-476032C3C585}" type="pres">
      <dgm:prSet presAssocID="{5ADE6F8D-311B-4479-9919-88836C771D4A}" presName="connTx" presStyleLbl="parChTrans1D2" presStyleIdx="6" presStyleCnt="8"/>
      <dgm:spPr/>
      <dgm:t>
        <a:bodyPr/>
        <a:lstStyle/>
        <a:p>
          <a:endParaRPr lang="es-CO"/>
        </a:p>
      </dgm:t>
    </dgm:pt>
    <dgm:pt modelId="{E3C91F7C-355B-479B-9554-19B43A4A6D42}" type="pres">
      <dgm:prSet presAssocID="{F071294A-FC3D-42EF-988A-4A73D6A6B6E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315E419-10E1-439D-BC91-2088A9C2CFB8}" type="pres">
      <dgm:prSet presAssocID="{E69D9B06-C550-4712-B993-0942B79EB4E3}" presName="Name9" presStyleLbl="parChTrans1D2" presStyleIdx="7" presStyleCnt="8"/>
      <dgm:spPr/>
      <dgm:t>
        <a:bodyPr/>
        <a:lstStyle/>
        <a:p>
          <a:endParaRPr lang="es-CO"/>
        </a:p>
      </dgm:t>
    </dgm:pt>
    <dgm:pt modelId="{BD18827B-812F-4C69-8885-63A18FCB88F3}" type="pres">
      <dgm:prSet presAssocID="{E69D9B06-C550-4712-B993-0942B79EB4E3}" presName="connTx" presStyleLbl="parChTrans1D2" presStyleIdx="7" presStyleCnt="8"/>
      <dgm:spPr/>
      <dgm:t>
        <a:bodyPr/>
        <a:lstStyle/>
        <a:p>
          <a:endParaRPr lang="es-CO"/>
        </a:p>
      </dgm:t>
    </dgm:pt>
    <dgm:pt modelId="{B2B5636E-014D-40CA-9B64-7D1A38F15180}" type="pres">
      <dgm:prSet presAssocID="{93E545F8-CF7B-4E12-8D38-274DC9F82BF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A753388-1FF3-43EE-B2E2-AADFB056673B}" type="presOf" srcId="{A7E3BFA0-956A-4503-B97C-41B5F478F9B9}" destId="{00C4904C-871C-4A55-BA86-CCD3FD1172B4}" srcOrd="0" destOrd="0" presId="urn:microsoft.com/office/officeart/2005/8/layout/radial1"/>
    <dgm:cxn modelId="{976072BA-7C07-406B-A781-111552A94479}" type="presOf" srcId="{2BD27CC0-5BAB-45E8-9D8D-506971D3307D}" destId="{AA2FE062-3273-4745-ABF2-DAC793106F26}" srcOrd="0" destOrd="0" presId="urn:microsoft.com/office/officeart/2005/8/layout/radial1"/>
    <dgm:cxn modelId="{3A049CDC-2A04-41FA-BCDD-CECAAECE2E7B}" type="presOf" srcId="{00E9834C-61D2-4179-A700-A3FCDA54751D}" destId="{AE2DCA3E-A219-4D02-B2F6-37D00FECCF78}" srcOrd="0" destOrd="0" presId="urn:microsoft.com/office/officeart/2005/8/layout/radial1"/>
    <dgm:cxn modelId="{6FC3748C-F8AB-47B4-9F9B-DE20ACB1DC74}" type="presOf" srcId="{2F363BB6-70E1-4E82-826B-9AD245597DFB}" destId="{2D9600B8-933A-43E6-BD03-DA75039D9D67}" srcOrd="0" destOrd="0" presId="urn:microsoft.com/office/officeart/2005/8/layout/radial1"/>
    <dgm:cxn modelId="{E2CD473E-4DAB-48D6-A59F-A26129CC59FC}" type="presOf" srcId="{33AB6AAD-B999-4F57-944F-F2CE9A7415F5}" destId="{841838C5-D271-48C6-8F3E-BF098782BD89}" srcOrd="0" destOrd="0" presId="urn:microsoft.com/office/officeart/2005/8/layout/radial1"/>
    <dgm:cxn modelId="{91A7CFA4-138E-463D-A46C-2EDE6CB01177}" srcId="{B4E214CC-853C-40CC-83C7-91E701B1F2AE}" destId="{A7E3BFA0-956A-4503-B97C-41B5F478F9B9}" srcOrd="3" destOrd="0" parTransId="{0BAF20DF-D4BD-4CBC-87A5-A041A0839B96}" sibTransId="{2FC5AC9E-ACDB-4C60-B4CD-14E253D9FBD4}"/>
    <dgm:cxn modelId="{EDF311D8-AEF2-4D71-AFBD-E29B7D9B78C5}" type="presOf" srcId="{93E545F8-CF7B-4E12-8D38-274DC9F82BFE}" destId="{B2B5636E-014D-40CA-9B64-7D1A38F15180}" srcOrd="0" destOrd="0" presId="urn:microsoft.com/office/officeart/2005/8/layout/radial1"/>
    <dgm:cxn modelId="{E5CC10CA-1B61-4B5C-B9EA-0D4014584058}" srcId="{B4E214CC-853C-40CC-83C7-91E701B1F2AE}" destId="{DC881853-5A45-436F-A8F0-D2DB2FBFC183}" srcOrd="0" destOrd="0" parTransId="{467860C7-F42C-4496-8168-FA65E478D894}" sibTransId="{81B54052-ABEC-4FA9-973E-F082883648E1}"/>
    <dgm:cxn modelId="{E86E0A4C-39DC-468A-8634-0C68B1E695D6}" srcId="{B4E214CC-853C-40CC-83C7-91E701B1F2AE}" destId="{2BD27CC0-5BAB-45E8-9D8D-506971D3307D}" srcOrd="4" destOrd="0" parTransId="{4D5CC478-719A-4D40-9E07-3BE559297281}" sibTransId="{87A3CEF5-5AD2-4091-9545-06D5BAC925E8}"/>
    <dgm:cxn modelId="{E92AD97E-6650-4A1D-99F5-F96EA8840B19}" type="presOf" srcId="{F071294A-FC3D-42EF-988A-4A73D6A6B6E3}" destId="{E3C91F7C-355B-479B-9554-19B43A4A6D42}" srcOrd="0" destOrd="0" presId="urn:microsoft.com/office/officeart/2005/8/layout/radial1"/>
    <dgm:cxn modelId="{89A136CF-EC05-4941-BB83-7E8403465829}" srcId="{2F363BB6-70E1-4E82-826B-9AD245597DFB}" destId="{B4E214CC-853C-40CC-83C7-91E701B1F2AE}" srcOrd="0" destOrd="0" parTransId="{3DE8086C-7580-4630-9A2F-28E82F6F3AA8}" sibTransId="{0D887624-5D28-4817-BC1D-862CA7B488E1}"/>
    <dgm:cxn modelId="{3E895377-95CB-47CE-827C-268074744A7C}" type="presOf" srcId="{DC881853-5A45-436F-A8F0-D2DB2FBFC183}" destId="{8ED1DAD9-DE2F-4CF1-9C20-D95813DE1E99}" srcOrd="0" destOrd="0" presId="urn:microsoft.com/office/officeart/2005/8/layout/radial1"/>
    <dgm:cxn modelId="{81B19D6B-2DF7-4363-827C-A7555A5C38F9}" srcId="{B4E214CC-853C-40CC-83C7-91E701B1F2AE}" destId="{F071294A-FC3D-42EF-988A-4A73D6A6B6E3}" srcOrd="6" destOrd="0" parTransId="{5ADE6F8D-311B-4479-9919-88836C771D4A}" sibTransId="{4B4F5B79-94AE-4A51-BFE0-CDB85F1D01B2}"/>
    <dgm:cxn modelId="{9B0B2DDE-A939-4E72-BB4A-4A0C2159C522}" type="presOf" srcId="{0BAF20DF-D4BD-4CBC-87A5-A041A0839B96}" destId="{7D1DFDF3-03BA-4DD0-BD83-D3139C4CE331}" srcOrd="1" destOrd="0" presId="urn:microsoft.com/office/officeart/2005/8/layout/radial1"/>
    <dgm:cxn modelId="{1D570CCD-0E2D-40C8-B8B8-01B62CA2639D}" type="presOf" srcId="{5ADE6F8D-311B-4479-9919-88836C771D4A}" destId="{EF20762C-19FB-4BC5-B55D-476032C3C585}" srcOrd="1" destOrd="0" presId="urn:microsoft.com/office/officeart/2005/8/layout/radial1"/>
    <dgm:cxn modelId="{6E75038C-13FF-44D3-8765-CE67FE408336}" type="presOf" srcId="{E69D9B06-C550-4712-B993-0942B79EB4E3}" destId="{BD18827B-812F-4C69-8885-63A18FCB88F3}" srcOrd="1" destOrd="0" presId="urn:microsoft.com/office/officeart/2005/8/layout/radial1"/>
    <dgm:cxn modelId="{E2BA7DAC-2DE4-4432-AC82-31E47CC433CC}" type="presOf" srcId="{B4E214CC-853C-40CC-83C7-91E701B1F2AE}" destId="{A4350CEF-D9A5-4432-92E7-1DDB84EA56A2}" srcOrd="0" destOrd="0" presId="urn:microsoft.com/office/officeart/2005/8/layout/radial1"/>
    <dgm:cxn modelId="{667CB2A0-3048-4B17-A2B1-DCDD96475280}" type="presOf" srcId="{467860C7-F42C-4496-8168-FA65E478D894}" destId="{A8076507-78A3-43B2-91B8-5CE334F577EC}" srcOrd="0" destOrd="0" presId="urn:microsoft.com/office/officeart/2005/8/layout/radial1"/>
    <dgm:cxn modelId="{FE0D5DE8-9E09-426D-AA4F-B80EC0F5272B}" type="presOf" srcId="{DC1EBA51-C0E6-4E7C-BCBB-55831097A053}" destId="{A0E038FD-AB82-413D-94D4-6AD4CA0A8D18}" srcOrd="0" destOrd="0" presId="urn:microsoft.com/office/officeart/2005/8/layout/radial1"/>
    <dgm:cxn modelId="{92960E6F-BBBA-44CA-94DF-E60744804C3C}" type="presOf" srcId="{F1B67AE8-4CC0-4610-AE93-C2F0C9BAEB5C}" destId="{328DE5C4-8637-4275-B589-48428D18A506}" srcOrd="1" destOrd="0" presId="urn:microsoft.com/office/officeart/2005/8/layout/radial1"/>
    <dgm:cxn modelId="{1517880C-FDA9-40F6-A95E-142BB254D67D}" srcId="{B4E214CC-853C-40CC-83C7-91E701B1F2AE}" destId="{00E9834C-61D2-4179-A700-A3FCDA54751D}" srcOrd="1" destOrd="0" parTransId="{F1B67AE8-4CC0-4610-AE93-C2F0C9BAEB5C}" sibTransId="{CDB32AC1-2389-4287-BCAB-AF6C16DE11BA}"/>
    <dgm:cxn modelId="{FC497B12-E394-4E75-91F4-41BD3E0C8845}" type="presOf" srcId="{4D5CC478-719A-4D40-9E07-3BE559297281}" destId="{6B521B8B-2BAE-4189-AB61-E4F7AE0AF8B5}" srcOrd="0" destOrd="0" presId="urn:microsoft.com/office/officeart/2005/8/layout/radial1"/>
    <dgm:cxn modelId="{95B15FD4-D916-41DC-A6F4-0B599ADDBAEB}" type="presOf" srcId="{467860C7-F42C-4496-8168-FA65E478D894}" destId="{2BB7F6D0-5B93-4382-B8A8-3E2BA7C5E721}" srcOrd="1" destOrd="0" presId="urn:microsoft.com/office/officeart/2005/8/layout/radial1"/>
    <dgm:cxn modelId="{5EABCF18-8659-4137-9B5C-C2244A37F544}" type="presOf" srcId="{4D5CC478-719A-4D40-9E07-3BE559297281}" destId="{475C6338-1928-454C-A7CD-DFA0438F9B3E}" srcOrd="1" destOrd="0" presId="urn:microsoft.com/office/officeart/2005/8/layout/radial1"/>
    <dgm:cxn modelId="{18A61372-C37B-4A82-BD9A-ECE33D069B8F}" type="presOf" srcId="{E69D9B06-C550-4712-B993-0942B79EB4E3}" destId="{6315E419-10E1-439D-BC91-2088A9C2CFB8}" srcOrd="0" destOrd="0" presId="urn:microsoft.com/office/officeart/2005/8/layout/radial1"/>
    <dgm:cxn modelId="{D33DF8BB-AA2D-4DEE-8353-8F253995D608}" type="presOf" srcId="{0BAF20DF-D4BD-4CBC-87A5-A041A0839B96}" destId="{709DEFE1-FFA3-4B48-AB8A-6195450B831D}" srcOrd="0" destOrd="0" presId="urn:microsoft.com/office/officeart/2005/8/layout/radial1"/>
    <dgm:cxn modelId="{9FAE6F16-972E-4C78-AC6B-7FF5942B4A9E}" type="presOf" srcId="{33AB6AAD-B999-4F57-944F-F2CE9A7415F5}" destId="{F856212A-29B6-4F3B-A03D-AB22DCBF15E3}" srcOrd="1" destOrd="0" presId="urn:microsoft.com/office/officeart/2005/8/layout/radial1"/>
    <dgm:cxn modelId="{147B09C7-EA58-47DC-B642-1CCDE75FAF72}" srcId="{B4E214CC-853C-40CC-83C7-91E701B1F2AE}" destId="{DC1EBA51-C0E6-4E7C-BCBB-55831097A053}" srcOrd="2" destOrd="0" parTransId="{33AB6AAD-B999-4F57-944F-F2CE9A7415F5}" sibTransId="{F5A2309E-3ED8-4C63-8183-877980441909}"/>
    <dgm:cxn modelId="{D161E7DA-725C-4C83-BDF9-3BDEF7582810}" srcId="{B4E214CC-853C-40CC-83C7-91E701B1F2AE}" destId="{93E545F8-CF7B-4E12-8D38-274DC9F82BFE}" srcOrd="7" destOrd="0" parTransId="{E69D9B06-C550-4712-B993-0942B79EB4E3}" sibTransId="{A3553764-1094-411B-A815-DCCA863E42A4}"/>
    <dgm:cxn modelId="{9736E3C2-D7E1-47E7-AC16-88F4EB880DFF}" srcId="{B4E214CC-853C-40CC-83C7-91E701B1F2AE}" destId="{3FD2B798-AD56-4E6C-8722-888F668781E9}" srcOrd="5" destOrd="0" parTransId="{32AC5F5B-546E-41A7-9E29-CF39755BE734}" sibTransId="{D8DEB210-5CDA-4526-9E79-1D0EC95886DA}"/>
    <dgm:cxn modelId="{399E6023-CE4F-4B35-A9F3-6E0B446872A6}" type="presOf" srcId="{3FD2B798-AD56-4E6C-8722-888F668781E9}" destId="{DF265C1A-2974-4C92-8A42-4FD8FE9F3085}" srcOrd="0" destOrd="0" presId="urn:microsoft.com/office/officeart/2005/8/layout/radial1"/>
    <dgm:cxn modelId="{FE644C53-C1F6-445D-ADA8-EE128FF93496}" type="presOf" srcId="{F1B67AE8-4CC0-4610-AE93-C2F0C9BAEB5C}" destId="{00FF98DB-F259-4D4B-8D1A-9CDD8731BC6D}" srcOrd="0" destOrd="0" presId="urn:microsoft.com/office/officeart/2005/8/layout/radial1"/>
    <dgm:cxn modelId="{45D2512E-7B1B-4898-95A5-24405A67BF53}" type="presOf" srcId="{5ADE6F8D-311B-4479-9919-88836C771D4A}" destId="{2DF65366-1C3B-4A3B-A5F2-1FD22A9D6458}" srcOrd="0" destOrd="0" presId="urn:microsoft.com/office/officeart/2005/8/layout/radial1"/>
    <dgm:cxn modelId="{05482259-C757-44FE-8B77-D02DAAD3729D}" type="presOf" srcId="{32AC5F5B-546E-41A7-9E29-CF39755BE734}" destId="{64B727BD-D356-4C30-8FBC-59B3D7E93709}" srcOrd="1" destOrd="0" presId="urn:microsoft.com/office/officeart/2005/8/layout/radial1"/>
    <dgm:cxn modelId="{E361070E-C474-4CC2-AFD9-6D971F5BF644}" type="presOf" srcId="{32AC5F5B-546E-41A7-9E29-CF39755BE734}" destId="{9D76F984-FD98-4D18-A9BA-65252A17A26E}" srcOrd="0" destOrd="0" presId="urn:microsoft.com/office/officeart/2005/8/layout/radial1"/>
    <dgm:cxn modelId="{3D62147A-6048-425E-9B66-3478CB7E68C4}" type="presParOf" srcId="{2D9600B8-933A-43E6-BD03-DA75039D9D67}" destId="{A4350CEF-D9A5-4432-92E7-1DDB84EA56A2}" srcOrd="0" destOrd="0" presId="urn:microsoft.com/office/officeart/2005/8/layout/radial1"/>
    <dgm:cxn modelId="{BEDBFA82-E28F-4F8E-A2C6-95F37A58F832}" type="presParOf" srcId="{2D9600B8-933A-43E6-BD03-DA75039D9D67}" destId="{A8076507-78A3-43B2-91B8-5CE334F577EC}" srcOrd="1" destOrd="0" presId="urn:microsoft.com/office/officeart/2005/8/layout/radial1"/>
    <dgm:cxn modelId="{A78DAF88-8426-44BF-9C5D-379C8DFEEEA6}" type="presParOf" srcId="{A8076507-78A3-43B2-91B8-5CE334F577EC}" destId="{2BB7F6D0-5B93-4382-B8A8-3E2BA7C5E721}" srcOrd="0" destOrd="0" presId="urn:microsoft.com/office/officeart/2005/8/layout/radial1"/>
    <dgm:cxn modelId="{3BCE32F2-1CD3-4905-9EBB-EE2266847DD0}" type="presParOf" srcId="{2D9600B8-933A-43E6-BD03-DA75039D9D67}" destId="{8ED1DAD9-DE2F-4CF1-9C20-D95813DE1E99}" srcOrd="2" destOrd="0" presId="urn:microsoft.com/office/officeart/2005/8/layout/radial1"/>
    <dgm:cxn modelId="{B7F7E051-3A8E-4B21-875A-E335D2DA6D4B}" type="presParOf" srcId="{2D9600B8-933A-43E6-BD03-DA75039D9D67}" destId="{00FF98DB-F259-4D4B-8D1A-9CDD8731BC6D}" srcOrd="3" destOrd="0" presId="urn:microsoft.com/office/officeart/2005/8/layout/radial1"/>
    <dgm:cxn modelId="{4A7870A7-70E2-4159-B02E-0A82AAD1678A}" type="presParOf" srcId="{00FF98DB-F259-4D4B-8D1A-9CDD8731BC6D}" destId="{328DE5C4-8637-4275-B589-48428D18A506}" srcOrd="0" destOrd="0" presId="urn:microsoft.com/office/officeart/2005/8/layout/radial1"/>
    <dgm:cxn modelId="{DC318E76-C29C-4F58-8B8B-7D7EC6B9C054}" type="presParOf" srcId="{2D9600B8-933A-43E6-BD03-DA75039D9D67}" destId="{AE2DCA3E-A219-4D02-B2F6-37D00FECCF78}" srcOrd="4" destOrd="0" presId="urn:microsoft.com/office/officeart/2005/8/layout/radial1"/>
    <dgm:cxn modelId="{27876AA2-702E-4F88-A2DB-A1698AE413FB}" type="presParOf" srcId="{2D9600B8-933A-43E6-BD03-DA75039D9D67}" destId="{841838C5-D271-48C6-8F3E-BF098782BD89}" srcOrd="5" destOrd="0" presId="urn:microsoft.com/office/officeart/2005/8/layout/radial1"/>
    <dgm:cxn modelId="{87E95594-28A3-40D5-879E-3EACE81404F2}" type="presParOf" srcId="{841838C5-D271-48C6-8F3E-BF098782BD89}" destId="{F856212A-29B6-4F3B-A03D-AB22DCBF15E3}" srcOrd="0" destOrd="0" presId="urn:microsoft.com/office/officeart/2005/8/layout/radial1"/>
    <dgm:cxn modelId="{85E8D005-F532-41E1-B7B1-224DCD224DCB}" type="presParOf" srcId="{2D9600B8-933A-43E6-BD03-DA75039D9D67}" destId="{A0E038FD-AB82-413D-94D4-6AD4CA0A8D18}" srcOrd="6" destOrd="0" presId="urn:microsoft.com/office/officeart/2005/8/layout/radial1"/>
    <dgm:cxn modelId="{B056633C-8770-4513-A3A9-65959968FCF1}" type="presParOf" srcId="{2D9600B8-933A-43E6-BD03-DA75039D9D67}" destId="{709DEFE1-FFA3-4B48-AB8A-6195450B831D}" srcOrd="7" destOrd="0" presId="urn:microsoft.com/office/officeart/2005/8/layout/radial1"/>
    <dgm:cxn modelId="{C96DDC25-235C-4F29-ADBC-0ADD4D7543F3}" type="presParOf" srcId="{709DEFE1-FFA3-4B48-AB8A-6195450B831D}" destId="{7D1DFDF3-03BA-4DD0-BD83-D3139C4CE331}" srcOrd="0" destOrd="0" presId="urn:microsoft.com/office/officeart/2005/8/layout/radial1"/>
    <dgm:cxn modelId="{CEF3651E-A6C1-45A5-AF99-1DC0C4C58711}" type="presParOf" srcId="{2D9600B8-933A-43E6-BD03-DA75039D9D67}" destId="{00C4904C-871C-4A55-BA86-CCD3FD1172B4}" srcOrd="8" destOrd="0" presId="urn:microsoft.com/office/officeart/2005/8/layout/radial1"/>
    <dgm:cxn modelId="{ABAD4EDC-3A91-4A3A-9A8C-948D1EF75BD1}" type="presParOf" srcId="{2D9600B8-933A-43E6-BD03-DA75039D9D67}" destId="{6B521B8B-2BAE-4189-AB61-E4F7AE0AF8B5}" srcOrd="9" destOrd="0" presId="urn:microsoft.com/office/officeart/2005/8/layout/radial1"/>
    <dgm:cxn modelId="{34F7A92C-C94B-4DCE-9770-BE80F1DB606A}" type="presParOf" srcId="{6B521B8B-2BAE-4189-AB61-E4F7AE0AF8B5}" destId="{475C6338-1928-454C-A7CD-DFA0438F9B3E}" srcOrd="0" destOrd="0" presId="urn:microsoft.com/office/officeart/2005/8/layout/radial1"/>
    <dgm:cxn modelId="{40A749B9-8CC1-4E4A-8B26-904DC9DFDFBA}" type="presParOf" srcId="{2D9600B8-933A-43E6-BD03-DA75039D9D67}" destId="{AA2FE062-3273-4745-ABF2-DAC793106F26}" srcOrd="10" destOrd="0" presId="urn:microsoft.com/office/officeart/2005/8/layout/radial1"/>
    <dgm:cxn modelId="{4E52C4DF-A334-46D9-85F3-F3EA497BD678}" type="presParOf" srcId="{2D9600B8-933A-43E6-BD03-DA75039D9D67}" destId="{9D76F984-FD98-4D18-A9BA-65252A17A26E}" srcOrd="11" destOrd="0" presId="urn:microsoft.com/office/officeart/2005/8/layout/radial1"/>
    <dgm:cxn modelId="{05D1D7B2-A992-4AA5-AAEF-1D1C4E86967B}" type="presParOf" srcId="{9D76F984-FD98-4D18-A9BA-65252A17A26E}" destId="{64B727BD-D356-4C30-8FBC-59B3D7E93709}" srcOrd="0" destOrd="0" presId="urn:microsoft.com/office/officeart/2005/8/layout/radial1"/>
    <dgm:cxn modelId="{F9D81A3C-349F-4021-9F77-F8019EAA56FE}" type="presParOf" srcId="{2D9600B8-933A-43E6-BD03-DA75039D9D67}" destId="{DF265C1A-2974-4C92-8A42-4FD8FE9F3085}" srcOrd="12" destOrd="0" presId="urn:microsoft.com/office/officeart/2005/8/layout/radial1"/>
    <dgm:cxn modelId="{371B5489-C705-4E1F-AEE1-C0D8AD925720}" type="presParOf" srcId="{2D9600B8-933A-43E6-BD03-DA75039D9D67}" destId="{2DF65366-1C3B-4A3B-A5F2-1FD22A9D6458}" srcOrd="13" destOrd="0" presId="urn:microsoft.com/office/officeart/2005/8/layout/radial1"/>
    <dgm:cxn modelId="{F3CD5B37-1CFE-42E2-AA62-694489C668B1}" type="presParOf" srcId="{2DF65366-1C3B-4A3B-A5F2-1FD22A9D6458}" destId="{EF20762C-19FB-4BC5-B55D-476032C3C585}" srcOrd="0" destOrd="0" presId="urn:microsoft.com/office/officeart/2005/8/layout/radial1"/>
    <dgm:cxn modelId="{6B56EF6F-14FE-4FD2-9350-EDD05A0B6197}" type="presParOf" srcId="{2D9600B8-933A-43E6-BD03-DA75039D9D67}" destId="{E3C91F7C-355B-479B-9554-19B43A4A6D42}" srcOrd="14" destOrd="0" presId="urn:microsoft.com/office/officeart/2005/8/layout/radial1"/>
    <dgm:cxn modelId="{5E4FBFA5-6C13-453D-AA20-AAB4CFBDF93F}" type="presParOf" srcId="{2D9600B8-933A-43E6-BD03-DA75039D9D67}" destId="{6315E419-10E1-439D-BC91-2088A9C2CFB8}" srcOrd="15" destOrd="0" presId="urn:microsoft.com/office/officeart/2005/8/layout/radial1"/>
    <dgm:cxn modelId="{8F2B9773-18F5-4ED1-9E82-DBDB15103BD9}" type="presParOf" srcId="{6315E419-10E1-439D-BC91-2088A9C2CFB8}" destId="{BD18827B-812F-4C69-8885-63A18FCB88F3}" srcOrd="0" destOrd="0" presId="urn:microsoft.com/office/officeart/2005/8/layout/radial1"/>
    <dgm:cxn modelId="{E01600D7-E4DB-423C-A7F9-BB4B758BE2DA}" type="presParOf" srcId="{2D9600B8-933A-43E6-BD03-DA75039D9D67}" destId="{B2B5636E-014D-40CA-9B64-7D1A38F1518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4A3CDD-2121-45D7-B68B-892B618532F4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3035F72E-019F-48D1-A9A7-707ECF3521AA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  <a:latin typeface="Futura Std Book" panose="020B0502020204020303"/>
            </a:rPr>
            <a:t>1. EMOCIÓN</a:t>
          </a:r>
        </a:p>
      </dgm:t>
    </dgm:pt>
    <dgm:pt modelId="{BECE0551-BA43-4097-9681-09EDF5E849E6}" type="parTrans" cxnId="{CF24E2BB-5F59-4E9D-B24E-FDF0CDBF7F0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151F660E-755B-4956-8471-5F0410B94FB4}" type="sibTrans" cxnId="{CF24E2BB-5F59-4E9D-B24E-FDF0CDBF7F0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DECCD3B-889A-474B-99A6-62CBA78A5DB0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  <a:latin typeface="Futura Std Book" panose="020B0502020204020303"/>
            </a:rPr>
            <a:t>2. GESTOS</a:t>
          </a:r>
        </a:p>
      </dgm:t>
    </dgm:pt>
    <dgm:pt modelId="{AE880E99-ACDF-428B-AA07-3A0212A08DE7}" type="parTrans" cxnId="{8D7C6EE7-49EC-46C9-A8CD-1528C8C4BF0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00305B8-C87B-4E66-8315-80FAE27311D0}" type="sibTrans" cxnId="{8D7C6EE7-49EC-46C9-A8CD-1528C8C4BF0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EEB567A-A2F9-4306-B4A4-03A198B9B3F4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  <a:latin typeface="Futura Std Book" panose="020B0502020204020303"/>
            </a:rPr>
            <a:t>3. RACIONAL</a:t>
          </a:r>
        </a:p>
      </dgm:t>
    </dgm:pt>
    <dgm:pt modelId="{9B113D11-BE6A-49C9-AF85-58659A6B9889}" type="parTrans" cxnId="{7E49DC45-813C-40E2-8CC8-E290E981C96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729DD7-FD4E-42CE-8CB4-AE24209F9E7C}" type="sibTrans" cxnId="{7E49DC45-813C-40E2-8CC8-E290E981C96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4D1522B-8BF9-465C-8E5A-AD391B81F5EC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  <a:latin typeface="Futura Std Book" panose="020B0502020204020303"/>
            </a:rPr>
            <a:t>4. PALABRAS</a:t>
          </a:r>
        </a:p>
      </dgm:t>
    </dgm:pt>
    <dgm:pt modelId="{344AD46B-C95D-4676-A0F1-B29A714450A9}" type="parTrans" cxnId="{4A5650E5-8492-40CB-90D8-2CCF78187F0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F4AD680-C325-4CFB-A6E3-CF1F0ADB84AF}" type="sibTrans" cxnId="{4A5650E5-8492-40CB-90D8-2CCF78187F0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798CBC9-45E5-4DBA-AE4B-5336CC064C37}" type="pres">
      <dgm:prSet presAssocID="{6C4A3CDD-2121-45D7-B68B-892B618532F4}" presName="Name0" presStyleCnt="0">
        <dgm:presLayoutVars>
          <dgm:dir/>
          <dgm:animLvl val="lvl"/>
          <dgm:resizeHandles val="exact"/>
        </dgm:presLayoutVars>
      </dgm:prSet>
      <dgm:spPr/>
    </dgm:pt>
    <dgm:pt modelId="{F15426AF-2153-43C9-A95A-EE0C024BB4D2}" type="pres">
      <dgm:prSet presAssocID="{3035F72E-019F-48D1-A9A7-707ECF3521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066494-7A09-4ADC-BDC4-1AE0E7C5FC05}" type="pres">
      <dgm:prSet presAssocID="{151F660E-755B-4956-8471-5F0410B94FB4}" presName="parTxOnlySpace" presStyleCnt="0"/>
      <dgm:spPr/>
    </dgm:pt>
    <dgm:pt modelId="{24F0A56C-9FF0-4EC5-AF6A-AF3579FE06EA}" type="pres">
      <dgm:prSet presAssocID="{ADECCD3B-889A-474B-99A6-62CBA78A5DB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6FCA223-9CFF-4B5C-B496-9A5FE52960BC}" type="pres">
      <dgm:prSet presAssocID="{C00305B8-C87B-4E66-8315-80FAE27311D0}" presName="parTxOnlySpace" presStyleCnt="0"/>
      <dgm:spPr/>
    </dgm:pt>
    <dgm:pt modelId="{EC4C7191-E854-4BF3-97DC-4D5755E29D4A}" type="pres">
      <dgm:prSet presAssocID="{FEEB567A-A2F9-4306-B4A4-03A198B9B3F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FFB622-619B-48E0-A5DA-1B3EA7EC5BBC}" type="pres">
      <dgm:prSet presAssocID="{86729DD7-FD4E-42CE-8CB4-AE24209F9E7C}" presName="parTxOnlySpace" presStyleCnt="0"/>
      <dgm:spPr/>
    </dgm:pt>
    <dgm:pt modelId="{0FF6DEFB-F3D3-40D6-9787-E62650E2171F}" type="pres">
      <dgm:prSet presAssocID="{34D1522B-8BF9-465C-8E5A-AD391B81F5E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D5D4B83-78A5-425D-B2EF-9F11D64B37CE}" type="presOf" srcId="{ADECCD3B-889A-474B-99A6-62CBA78A5DB0}" destId="{24F0A56C-9FF0-4EC5-AF6A-AF3579FE06EA}" srcOrd="0" destOrd="0" presId="urn:microsoft.com/office/officeart/2005/8/layout/chevron1"/>
    <dgm:cxn modelId="{8D7C6EE7-49EC-46C9-A8CD-1528C8C4BF0B}" srcId="{6C4A3CDD-2121-45D7-B68B-892B618532F4}" destId="{ADECCD3B-889A-474B-99A6-62CBA78A5DB0}" srcOrd="1" destOrd="0" parTransId="{AE880E99-ACDF-428B-AA07-3A0212A08DE7}" sibTransId="{C00305B8-C87B-4E66-8315-80FAE27311D0}"/>
    <dgm:cxn modelId="{D1588456-9433-4A2D-B62C-A5EECB64DC0C}" type="presOf" srcId="{FEEB567A-A2F9-4306-B4A4-03A198B9B3F4}" destId="{EC4C7191-E854-4BF3-97DC-4D5755E29D4A}" srcOrd="0" destOrd="0" presId="urn:microsoft.com/office/officeart/2005/8/layout/chevron1"/>
    <dgm:cxn modelId="{7E49DC45-813C-40E2-8CC8-E290E981C96A}" srcId="{6C4A3CDD-2121-45D7-B68B-892B618532F4}" destId="{FEEB567A-A2F9-4306-B4A4-03A198B9B3F4}" srcOrd="2" destOrd="0" parTransId="{9B113D11-BE6A-49C9-AF85-58659A6B9889}" sibTransId="{86729DD7-FD4E-42CE-8CB4-AE24209F9E7C}"/>
    <dgm:cxn modelId="{CF24E2BB-5F59-4E9D-B24E-FDF0CDBF7F06}" srcId="{6C4A3CDD-2121-45D7-B68B-892B618532F4}" destId="{3035F72E-019F-48D1-A9A7-707ECF3521AA}" srcOrd="0" destOrd="0" parTransId="{BECE0551-BA43-4097-9681-09EDF5E849E6}" sibTransId="{151F660E-755B-4956-8471-5F0410B94FB4}"/>
    <dgm:cxn modelId="{4A5650E5-8492-40CB-90D8-2CCF78187F08}" srcId="{6C4A3CDD-2121-45D7-B68B-892B618532F4}" destId="{34D1522B-8BF9-465C-8E5A-AD391B81F5EC}" srcOrd="3" destOrd="0" parTransId="{344AD46B-C95D-4676-A0F1-B29A714450A9}" sibTransId="{8F4AD680-C325-4CFB-A6E3-CF1F0ADB84AF}"/>
    <dgm:cxn modelId="{C8DA6438-A73D-4290-9145-EFB0EE12E787}" type="presOf" srcId="{34D1522B-8BF9-465C-8E5A-AD391B81F5EC}" destId="{0FF6DEFB-F3D3-40D6-9787-E62650E2171F}" srcOrd="0" destOrd="0" presId="urn:microsoft.com/office/officeart/2005/8/layout/chevron1"/>
    <dgm:cxn modelId="{6D9B67BF-C9CA-4D7E-BA74-E9F18FA1653E}" type="presOf" srcId="{3035F72E-019F-48D1-A9A7-707ECF3521AA}" destId="{F15426AF-2153-43C9-A95A-EE0C024BB4D2}" srcOrd="0" destOrd="0" presId="urn:microsoft.com/office/officeart/2005/8/layout/chevron1"/>
    <dgm:cxn modelId="{68B1D55C-B2AE-42D6-85BE-59CB420AE9B9}" type="presOf" srcId="{6C4A3CDD-2121-45D7-B68B-892B618532F4}" destId="{7798CBC9-45E5-4DBA-AE4B-5336CC064C37}" srcOrd="0" destOrd="0" presId="urn:microsoft.com/office/officeart/2005/8/layout/chevron1"/>
    <dgm:cxn modelId="{BE34FFBB-0797-4B99-8294-244B3CD538F5}" type="presParOf" srcId="{7798CBC9-45E5-4DBA-AE4B-5336CC064C37}" destId="{F15426AF-2153-43C9-A95A-EE0C024BB4D2}" srcOrd="0" destOrd="0" presId="urn:microsoft.com/office/officeart/2005/8/layout/chevron1"/>
    <dgm:cxn modelId="{5E602E1A-8867-4749-873F-82CE0C8EEE22}" type="presParOf" srcId="{7798CBC9-45E5-4DBA-AE4B-5336CC064C37}" destId="{1C066494-7A09-4ADC-BDC4-1AE0E7C5FC05}" srcOrd="1" destOrd="0" presId="urn:microsoft.com/office/officeart/2005/8/layout/chevron1"/>
    <dgm:cxn modelId="{931C8848-CCDB-4828-938A-A41325C0FB62}" type="presParOf" srcId="{7798CBC9-45E5-4DBA-AE4B-5336CC064C37}" destId="{24F0A56C-9FF0-4EC5-AF6A-AF3579FE06EA}" srcOrd="2" destOrd="0" presId="urn:microsoft.com/office/officeart/2005/8/layout/chevron1"/>
    <dgm:cxn modelId="{F63050F1-C335-434D-940C-0B1B3BA98425}" type="presParOf" srcId="{7798CBC9-45E5-4DBA-AE4B-5336CC064C37}" destId="{A6FCA223-9CFF-4B5C-B496-9A5FE52960BC}" srcOrd="3" destOrd="0" presId="urn:microsoft.com/office/officeart/2005/8/layout/chevron1"/>
    <dgm:cxn modelId="{92DC63CC-48D8-48B8-BCD7-58DA49086DFB}" type="presParOf" srcId="{7798CBC9-45E5-4DBA-AE4B-5336CC064C37}" destId="{EC4C7191-E854-4BF3-97DC-4D5755E29D4A}" srcOrd="4" destOrd="0" presId="urn:microsoft.com/office/officeart/2005/8/layout/chevron1"/>
    <dgm:cxn modelId="{6FABF2A1-2FDC-49B8-A41B-4CCC3ECDC91B}" type="presParOf" srcId="{7798CBC9-45E5-4DBA-AE4B-5336CC064C37}" destId="{2EFFB622-619B-48E0-A5DA-1B3EA7EC5BBC}" srcOrd="5" destOrd="0" presId="urn:microsoft.com/office/officeart/2005/8/layout/chevron1"/>
    <dgm:cxn modelId="{20F98445-25D6-4E5D-8F8B-2E498F25F057}" type="presParOf" srcId="{7798CBC9-45E5-4DBA-AE4B-5336CC064C37}" destId="{0FF6DEFB-F3D3-40D6-9787-E62650E2171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tad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 userDrawn="1"/>
        </p:nvSpPr>
        <p:spPr>
          <a:xfrm>
            <a:off x="0" y="2732969"/>
            <a:ext cx="12192000" cy="139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7" name="Shape 55"/>
          <p:cNvSpPr txBox="1"/>
          <p:nvPr userDrawn="1"/>
        </p:nvSpPr>
        <p:spPr>
          <a:xfrm>
            <a:off x="2959735" y="4585393"/>
            <a:ext cx="6272399" cy="7771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x-none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Departamento Nacional </a:t>
            </a:r>
            <a:r>
              <a:rPr lang="es-CO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d</a:t>
            </a:r>
            <a:r>
              <a:rPr lang="x-none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e Planeación</a:t>
            </a:r>
          </a:p>
          <a:p>
            <a:pPr algn="ctr"/>
            <a:r>
              <a:rPr lang="x-none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www.dnp.gov.co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635B61B3-DB56-47DE-B527-658CF3A82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5178" y="3103958"/>
            <a:ext cx="4721645" cy="6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Texto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450" y="1866900"/>
            <a:ext cx="4356099" cy="31242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negro.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=""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30800" y="1551266"/>
            <a:ext cx="6635750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CLICK EN ÍCONO PARA INSERTAR GRÁFICO con etiquetas de valores en tamaño 18 mínimo y color negro.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32690D1-4869-4107-885C-9102A5288F7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1" name="Shape 93">
              <a:extLst>
                <a:ext uri="{FF2B5EF4-FFF2-40B4-BE49-F238E27FC236}">
                  <a16:creationId xmlns="" xmlns:a16="http://schemas.microsoft.com/office/drawing/2014/main" id="{468B9637-75AD-47C2-997F-97EC6806E689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="" xmlns:a16="http://schemas.microsoft.com/office/drawing/2014/main" id="{E75F2F2F-CF34-4E9A-AA69-545E596BB5A1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EF700BD0-1130-4060-AFAC-FE5A877D2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8344398D-756F-43E0-BE55-D4812B8DB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881BE797-C6E8-40AE-BB0B-40E0ADC57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="" xmlns:a16="http://schemas.microsoft.com/office/drawing/2014/main" id="{D34DE442-F0A1-4137-B2D0-75D2D94FD9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8592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iñetas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450" y="1866900"/>
            <a:ext cx="4356099" cy="312420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=""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30800" y="1551266"/>
            <a:ext cx="6635750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CLICK EN ÍCONO PARA INSERTAR GRÁFICO con etiquetas de valores en tamaño 18 mínimo y color negro.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32690D1-4869-4107-885C-9102A5288F7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1" name="Shape 93">
              <a:extLst>
                <a:ext uri="{FF2B5EF4-FFF2-40B4-BE49-F238E27FC236}">
                  <a16:creationId xmlns="" xmlns:a16="http://schemas.microsoft.com/office/drawing/2014/main" id="{468B9637-75AD-47C2-997F-97EC6806E689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="" xmlns:a16="http://schemas.microsoft.com/office/drawing/2014/main" id="{E75F2F2F-CF34-4E9A-AA69-545E596BB5A1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EF700BD0-1130-4060-AFAC-FE5A877D2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2CFC9C6F-16E8-4E2E-A592-EC6B836CF4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4BE1C610-EBB2-43ED-BF00-6DAEA96DF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="" xmlns:a16="http://schemas.microsoft.com/office/drawing/2014/main" id="{26058F56-873D-46A1-A9A0-02A68A855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16080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Texto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32690D1-4869-4107-885C-9102A5288F7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1" name="Shape 93">
              <a:extLst>
                <a:ext uri="{FF2B5EF4-FFF2-40B4-BE49-F238E27FC236}">
                  <a16:creationId xmlns="" xmlns:a16="http://schemas.microsoft.com/office/drawing/2014/main" id="{468B9637-75AD-47C2-997F-97EC6806E689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="" xmlns:a16="http://schemas.microsoft.com/office/drawing/2014/main" id="{E75F2F2F-CF34-4E9A-AA69-545E596BB5A1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Centro Integrado de Servicios CIS  Pitalito 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Septiembre 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EF700BD0-1130-4060-AFAC-FE5A877D2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080000" y="1549741"/>
            <a:ext cx="6610350" cy="38410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0DEDC84B-3B72-44FC-9440-23FC263719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450" y="1866900"/>
            <a:ext cx="4356099" cy="31242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negro.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="" xmlns:a16="http://schemas.microsoft.com/office/drawing/2014/main" id="{7A3921DE-1E9A-4E5C-9734-3ABE11733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C4A40009-75E1-45FE-8D7C-F8B001C6FC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="" xmlns:a16="http://schemas.microsoft.com/office/drawing/2014/main" id="{D234F9CB-0140-4195-ABD5-E4CA6FD7BC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36715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iñetas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450" y="1866900"/>
            <a:ext cx="4356099" cy="312420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32690D1-4869-4107-885C-9102A5288F7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1" name="Shape 93">
              <a:extLst>
                <a:ext uri="{FF2B5EF4-FFF2-40B4-BE49-F238E27FC236}">
                  <a16:creationId xmlns="" xmlns:a16="http://schemas.microsoft.com/office/drawing/2014/main" id="{468B9637-75AD-47C2-997F-97EC6806E689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="" xmlns:a16="http://schemas.microsoft.com/office/drawing/2014/main" id="{E75F2F2F-CF34-4E9A-AA69-545E596BB5A1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EF700BD0-1130-4060-AFAC-FE5A877D2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080000" y="1549741"/>
            <a:ext cx="6610350" cy="38410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="" xmlns:a16="http://schemas.microsoft.com/office/drawing/2014/main" id="{19C87137-F58D-426B-888C-ECB1CE3547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3F559E73-BB45-40F2-AB15-DC19962191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="" xmlns:a16="http://schemas.microsoft.com/office/drawing/2014/main" id="{9227A33C-2BFA-43E8-B548-5EC20CA8EA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34663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omparació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CD1F43F-F430-4AE6-94FF-7F700F61EC77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="" xmlns:a16="http://schemas.microsoft.com/office/drawing/2014/main" id="{9275BFA7-A410-4685-ADD8-CB82657B7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687" y="1518129"/>
            <a:ext cx="5548977" cy="57785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CDFF4CF4-99B6-41F0-B15C-242E7C10BE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687" y="2114410"/>
            <a:ext cx="5548977" cy="3454197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9487" y="1518129"/>
            <a:ext cx="5548977" cy="57785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3" name="Title 14">
            <a:extLst>
              <a:ext uri="{FF2B5EF4-FFF2-40B4-BE49-F238E27FC236}">
                <a16:creationId xmlns="" xmlns:a16="http://schemas.microsoft.com/office/drawing/2014/main" id="{B9144CA5-E6CF-481A-B782-F079107A9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="" xmlns:a16="http://schemas.microsoft.com/office/drawing/2014/main" id="{5D1026E1-D190-49F6-A73A-01A20AEE0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="" xmlns:a16="http://schemas.microsoft.com/office/drawing/2014/main" id="{148F7ACA-3284-4A89-A60C-E448EFCE66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0C1C08DA-A307-4C7C-829E-88A5B391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9487" y="2114410"/>
            <a:ext cx="5548977" cy="3454197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3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omparació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CD1F43F-F430-4AE6-94FF-7F700F61EC77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="" xmlns:a16="http://schemas.microsoft.com/office/drawing/2014/main" id="{9275BFA7-A410-4685-ADD8-CB82657B7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609" y="1391129"/>
            <a:ext cx="3621232" cy="57785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2684" y="1391129"/>
            <a:ext cx="3621232" cy="57785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="" xmlns:a16="http://schemas.microsoft.com/office/drawing/2014/main" id="{BBE410DB-4C2F-468F-9FF4-9BFC330BBC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47759" y="1391129"/>
            <a:ext cx="3621232" cy="577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30" name="Title 14">
            <a:extLst>
              <a:ext uri="{FF2B5EF4-FFF2-40B4-BE49-F238E27FC236}">
                <a16:creationId xmlns="" xmlns:a16="http://schemas.microsoft.com/office/drawing/2014/main" id="{3D429A3A-60C3-4EFE-A31D-74FEF50BD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E2216D4F-7288-4CBE-A1DB-95823C02F0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="" xmlns:a16="http://schemas.microsoft.com/office/drawing/2014/main" id="{4B536D0B-9CE7-4724-B50C-29FBC14B03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7C1143B7-7E75-4367-BD78-61AB11BF8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610" y="2028273"/>
            <a:ext cx="3621232" cy="361273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88212238-A35E-4AC8-8821-606591F58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2684" y="2028273"/>
            <a:ext cx="3621232" cy="361273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53FDEC24-704D-40FE-BE87-622FD4A101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3378" y="2028273"/>
            <a:ext cx="3621232" cy="361273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omparació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CD1F43F-F430-4AE6-94FF-7F700F61EC77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="" xmlns:a16="http://schemas.microsoft.com/office/drawing/2014/main" id="{9275BFA7-A410-4685-ADD8-CB82657B7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23" name="Text Placeholder 5">
            <a:extLst>
              <a:ext uri="{FF2B5EF4-FFF2-40B4-BE49-F238E27FC236}">
                <a16:creationId xmlns="" xmlns:a16="http://schemas.microsoft.com/office/drawing/2014/main" id="{CF9B70C2-6D0D-4A59-9E85-C2E8676DC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687" y="1276173"/>
            <a:ext cx="5548977" cy="477562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/>
              <a:t>CONCEPTO 1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="" xmlns:a16="http://schemas.microsoft.com/office/drawing/2014/main" id="{26290B4B-AEB9-4B4F-BE06-3C89F40B3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9487" y="1276173"/>
            <a:ext cx="5548977" cy="47756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/>
              <a:t>CONCEPTO 2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="" xmlns:a16="http://schemas.microsoft.com/office/drawing/2014/main" id="{0FA807FA-97A7-4797-883B-30C06ABA51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687" y="3531764"/>
            <a:ext cx="5548977" cy="4775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CONCEPTO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="" xmlns:a16="http://schemas.microsoft.com/office/drawing/2014/main" id="{B83951D1-FEA4-4EC0-8AC5-89992D1D46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487" y="3531764"/>
            <a:ext cx="5548977" cy="4775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/>
              <a:t>CONCEPTO 4</a:t>
            </a:r>
          </a:p>
        </p:txBody>
      </p:sp>
      <p:sp>
        <p:nvSpPr>
          <p:cNvPr id="39" name="Title 14">
            <a:extLst>
              <a:ext uri="{FF2B5EF4-FFF2-40B4-BE49-F238E27FC236}">
                <a16:creationId xmlns="" xmlns:a16="http://schemas.microsoft.com/office/drawing/2014/main" id="{E717F355-EFA4-4E56-BE2A-03DD56929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A54313C8-684A-430A-9C76-FB995E4B04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="" xmlns:a16="http://schemas.microsoft.com/office/drawing/2014/main" id="{7B91C503-6C75-49BC-9C3B-A679E34C35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8D68F63B-ECF0-4D4B-87F2-EA4903CAA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610" y="1770117"/>
            <a:ext cx="5548976" cy="1709929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="" xmlns:a16="http://schemas.microsoft.com/office/drawing/2014/main" id="{EE89B2A8-DDB3-42A8-B8D6-9E671D6FD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9487" y="1770117"/>
            <a:ext cx="5548976" cy="1709929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2C98834F-B6C7-4F35-B670-DC508139D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688" y="4009326"/>
            <a:ext cx="5548976" cy="172631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="" xmlns:a16="http://schemas.microsoft.com/office/drawing/2014/main" id="{AD286F67-6D9A-4C6F-8176-6D5B03ED4F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487" y="4009326"/>
            <a:ext cx="5548976" cy="172631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6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A36265C-B485-4723-BA2C-0633E6993F33}"/>
              </a:ext>
            </a:extLst>
          </p:cNvPr>
          <p:cNvSpPr/>
          <p:nvPr userDrawn="1"/>
        </p:nvSpPr>
        <p:spPr>
          <a:xfrm>
            <a:off x="4558356" y="696449"/>
            <a:ext cx="7176444" cy="4834401"/>
          </a:xfrm>
          <a:prstGeom prst="roundRect">
            <a:avLst>
              <a:gd name="adj" fmla="val 3487"/>
            </a:avLst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dirty="0"/>
          </a:p>
        </p:txBody>
      </p:sp>
      <p:sp>
        <p:nvSpPr>
          <p:cNvPr id="11" name="Rectángulo 2"/>
          <p:cNvSpPr/>
          <p:nvPr userDrawn="1"/>
        </p:nvSpPr>
        <p:spPr>
          <a:xfrm>
            <a:off x="-1" y="696449"/>
            <a:ext cx="3982065" cy="31008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s-ES" sz="3200" b="1" dirty="0">
              <a:latin typeface="Montserrat" panose="00000500000000000000" pitchFamily="2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82550" y="790594"/>
            <a:ext cx="3819525" cy="20186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/>
              <a:t>RECOMENDACIONES FINALES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B122F25-C433-4E36-8519-E1A43467D611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6" name="Shape 93">
              <a:extLst>
                <a:ext uri="{FF2B5EF4-FFF2-40B4-BE49-F238E27FC236}">
                  <a16:creationId xmlns="" xmlns:a16="http://schemas.microsoft.com/office/drawing/2014/main" id="{6ADDC076-1E90-4CD1-B6E1-805957563256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7" name="Shape 97">
              <a:extLst>
                <a:ext uri="{FF2B5EF4-FFF2-40B4-BE49-F238E27FC236}">
                  <a16:creationId xmlns="" xmlns:a16="http://schemas.microsoft.com/office/drawing/2014/main" id="{C1FF5287-2827-4C9F-8067-96B7DF6C0F39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A763D4C9-046B-486E-8E32-5C727B46C9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22" name="Shape 74">
            <a:extLst>
              <a:ext uri="{FF2B5EF4-FFF2-40B4-BE49-F238E27FC236}">
                <a16:creationId xmlns="" xmlns:a16="http://schemas.microsoft.com/office/drawing/2014/main" id="{D11E834E-7EE2-449D-A207-219C56F58267}"/>
              </a:ext>
            </a:extLst>
          </p:cNvPr>
          <p:cNvSpPr/>
          <p:nvPr userDrawn="1"/>
        </p:nvSpPr>
        <p:spPr>
          <a:xfrm>
            <a:off x="4267606" y="696449"/>
            <a:ext cx="885174" cy="86388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23" name="Marcador de texto 2">
            <a:extLst>
              <a:ext uri="{FF2B5EF4-FFF2-40B4-BE49-F238E27FC236}">
                <a16:creationId xmlns="" xmlns:a16="http://schemas.microsoft.com/office/drawing/2014/main" id="{576F4BAA-4B43-4CDA-BCAD-CF6ECAEB3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3275" y="685174"/>
            <a:ext cx="931234" cy="881415"/>
          </a:xfrm>
          <a:prstGeom prst="rect">
            <a:avLst/>
          </a:prstGeom>
        </p:spPr>
        <p:txBody>
          <a:bodyPr wrap="none" lIns="0" tIns="72000" rIns="0" b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dirty="0"/>
              <a:t>#</a:t>
            </a:r>
            <a:endParaRPr lang="es-ES" dirty="0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0C6A6BB-BEBE-4192-86B3-EEA7C470D3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349" y="3023036"/>
            <a:ext cx="557362" cy="573186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16D67533-8100-467D-8211-66F9DD406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4509" y="1111250"/>
            <a:ext cx="6299941" cy="40513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negro.</a:t>
            </a:r>
          </a:p>
        </p:txBody>
      </p:sp>
    </p:spTree>
    <p:extLst>
      <p:ext uri="{BB962C8B-B14F-4D97-AF65-F5344CB8AC3E}">
        <p14:creationId xmlns:p14="http://schemas.microsoft.com/office/powerpoint/2010/main" val="24237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06B2B4-1578-4128-8C37-AA887A133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9768D71-465A-455C-B4A1-43C6BD4E5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5999D65-EFC4-4823-9B57-5191A68D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2D7B-9BB2-45B0-A895-3533DA469E9E}" type="datetimeFigureOut">
              <a:rPr lang="es-CO" smtClean="0"/>
              <a:t>16/01/2019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062C47B-5F98-4A19-A770-DA83DFA6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E599090-D8D4-4E60-8B42-FF1A43E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4FA7-761A-4205-AD1D-8A9A67C56E9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9657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49908" y="2625306"/>
            <a:ext cx="6292183" cy="927818"/>
          </a:xfrm>
        </p:spPr>
        <p:txBody>
          <a:bodyPr lIns="0" tIns="0" rIns="0" bIns="0"/>
          <a:lstStyle>
            <a:lvl1pPr>
              <a:defRPr sz="6029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 userDrawn="1"/>
        </p:nvSpPr>
        <p:spPr>
          <a:xfrm>
            <a:off x="4894382" y="0"/>
            <a:ext cx="7297618" cy="14419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grpSp>
        <p:nvGrpSpPr>
          <p:cNvPr id="2" name="Agrupar 1"/>
          <p:cNvGrpSpPr/>
          <p:nvPr userDrawn="1"/>
        </p:nvGrpSpPr>
        <p:grpSpPr>
          <a:xfrm>
            <a:off x="5117124" y="174769"/>
            <a:ext cx="6713058" cy="1086700"/>
            <a:chOff x="8444728" y="3672717"/>
            <a:chExt cx="6713058" cy="1086700"/>
          </a:xfrm>
        </p:grpSpPr>
        <p:sp>
          <p:nvSpPr>
            <p:cNvPr id="7" name="TextBox 1"/>
            <p:cNvSpPr txBox="1"/>
            <p:nvPr userDrawn="1"/>
          </p:nvSpPr>
          <p:spPr>
            <a:xfrm>
              <a:off x="13697130" y="3926529"/>
              <a:ext cx="14606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CO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Agosto, 2018</a:t>
              </a:r>
            </a:p>
            <a:p>
              <a:pPr algn="r"/>
              <a:r>
                <a:rPr lang="es-CO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dnp.gov.co</a:t>
              </a:r>
            </a:p>
          </p:txBody>
        </p:sp>
        <p:sp>
          <p:nvSpPr>
            <p:cNvPr id="8" name="TextBox 1"/>
            <p:cNvSpPr txBox="1"/>
            <p:nvPr userDrawn="1"/>
          </p:nvSpPr>
          <p:spPr>
            <a:xfrm>
              <a:off x="8444728" y="3672717"/>
              <a:ext cx="306686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s-CO" sz="2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Gloria Amparo Alonso</a:t>
              </a:r>
            </a:p>
            <a:p>
              <a:pPr algn="l"/>
              <a:r>
                <a:rPr lang="es-CO" sz="1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Directora General DNP</a:t>
              </a:r>
            </a:p>
          </p:txBody>
        </p:sp>
        <p:grpSp>
          <p:nvGrpSpPr>
            <p:cNvPr id="9" name="Agrupar 10"/>
            <p:cNvGrpSpPr/>
            <p:nvPr userDrawn="1"/>
          </p:nvGrpSpPr>
          <p:grpSpPr>
            <a:xfrm>
              <a:off x="8553124" y="4395962"/>
              <a:ext cx="2376283" cy="363455"/>
              <a:chOff x="4909785" y="4361954"/>
              <a:chExt cx="2376283" cy="363455"/>
            </a:xfrm>
          </p:grpSpPr>
          <p:sp>
            <p:nvSpPr>
              <p:cNvPr id="10" name="TextBox 1"/>
              <p:cNvSpPr txBox="1"/>
              <p:nvPr/>
            </p:nvSpPr>
            <p:spPr>
              <a:xfrm>
                <a:off x="5232870" y="4363195"/>
                <a:ext cx="20531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6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@DNP_Colombia</a:t>
                </a:r>
              </a:p>
            </p:txBody>
          </p:sp>
          <p:pic>
            <p:nvPicPr>
              <p:cNvPr id="11" name="Imagen 7" descr="1456273671_43-twitter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9785" y="4361954"/>
                <a:ext cx="363455" cy="363455"/>
              </a:xfrm>
              <a:prstGeom prst="rect">
                <a:avLst/>
              </a:prstGeom>
            </p:spPr>
          </p:pic>
        </p:grpSp>
      </p:grpSp>
      <p:sp>
        <p:nvSpPr>
          <p:cNvPr id="6" name="Rectángulo 3"/>
          <p:cNvSpPr/>
          <p:nvPr userDrawn="1"/>
        </p:nvSpPr>
        <p:spPr>
          <a:xfrm>
            <a:off x="-1" y="0"/>
            <a:ext cx="4894385" cy="376310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520AD005-B285-490B-8DC7-0EC5D67B20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349" y="384602"/>
            <a:ext cx="4027488" cy="30054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 dirty="0"/>
              <a:t>CENTRO INTEGRADO DE  SERVICIOS –CIS DE PITALITO </a:t>
            </a:r>
          </a:p>
        </p:txBody>
      </p:sp>
    </p:spTree>
    <p:extLst>
      <p:ext uri="{BB962C8B-B14F-4D97-AF65-F5344CB8AC3E}">
        <p14:creationId xmlns:p14="http://schemas.microsoft.com/office/powerpoint/2010/main" val="25773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2695013"/>
            <a:ext cx="9636370" cy="4162987"/>
          </a:xfrm>
          <a:prstGeom prst="rect">
            <a:avLst/>
          </a:prstGeom>
          <a:gradFill flip="none" rotWithShape="1">
            <a:gsLst>
              <a:gs pos="48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sp>
        <p:nvSpPr>
          <p:cNvPr id="22" name="Shape 71"/>
          <p:cNvSpPr/>
          <p:nvPr userDrawn="1"/>
        </p:nvSpPr>
        <p:spPr>
          <a:xfrm>
            <a:off x="0" y="1"/>
            <a:ext cx="12192231" cy="25906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30" name="Shape 72"/>
          <p:cNvSpPr txBox="1"/>
          <p:nvPr userDrawn="1"/>
        </p:nvSpPr>
        <p:spPr>
          <a:xfrm>
            <a:off x="498231" y="267660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AGENDA – </a:t>
            </a:r>
            <a:r>
              <a:rPr lang="es-CO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septiembre </a:t>
            </a:r>
            <a:r>
              <a:rPr lang="es-ES_tradnl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, 2018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CCB2942C-75F6-46C8-A5DA-98DD100CE79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7290" y="3333456"/>
            <a:ext cx="4116567" cy="27479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Centro Integrado de Servicios CIS  Pitalito </a:t>
            </a:r>
          </a:p>
          <a:p>
            <a:r>
              <a:rPr lang="es-CO" sz="1800" dirty="0">
                <a:solidFill>
                  <a:schemeClr val="bg1"/>
                </a:solidFill>
                <a:latin typeface="Montserrat" panose="00000500000000000000" pitchFamily="2" charset="0"/>
              </a:rPr>
              <a:t>Septiembre  2018</a:t>
            </a:r>
            <a:endParaRPr lang="x-none" sz="1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C1620C2C-75B5-4CB3-85BD-8CA0116B4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4498" y="6247033"/>
            <a:ext cx="1117417" cy="36695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20C9BAE2-6136-4155-B402-129E6D5C31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4499" y="6251373"/>
            <a:ext cx="1117417" cy="3669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4796025-DF49-4C54-A7DE-0F256CA5CCAB}"/>
              </a:ext>
            </a:extLst>
          </p:cNvPr>
          <p:cNvGrpSpPr/>
          <p:nvPr userDrawn="1"/>
        </p:nvGrpSpPr>
        <p:grpSpPr>
          <a:xfrm>
            <a:off x="9958955" y="6251373"/>
            <a:ext cx="2051075" cy="319074"/>
            <a:chOff x="9958955" y="6251373"/>
            <a:chExt cx="2051075" cy="319074"/>
          </a:xfrm>
        </p:grpSpPr>
        <p:sp>
          <p:nvSpPr>
            <p:cNvPr id="21" name="TextBox 1"/>
            <p:cNvSpPr txBox="1"/>
            <p:nvPr/>
          </p:nvSpPr>
          <p:spPr>
            <a:xfrm>
              <a:off x="10232348" y="6251373"/>
              <a:ext cx="177768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@DNP_Colombia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="" xmlns:a16="http://schemas.microsoft.com/office/drawing/2014/main" id="{F2423E46-5F61-4C1D-8258-3736975CF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58955" y="6271043"/>
              <a:ext cx="299404" cy="29940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13AE15-E962-4F91-8A95-F643BCB3996C}"/>
              </a:ext>
            </a:extLst>
          </p:cNvPr>
          <p:cNvSpPr/>
          <p:nvPr userDrawn="1"/>
        </p:nvSpPr>
        <p:spPr>
          <a:xfrm>
            <a:off x="-231" y="2559092"/>
            <a:ext cx="12192000" cy="2288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E9B417C-B378-4A0A-88E2-A7A963B3939F}"/>
              </a:ext>
            </a:extLst>
          </p:cNvPr>
          <p:cNvGrpSpPr/>
          <p:nvPr userDrawn="1"/>
        </p:nvGrpSpPr>
        <p:grpSpPr>
          <a:xfrm>
            <a:off x="502056" y="2245681"/>
            <a:ext cx="885174" cy="863888"/>
            <a:chOff x="502056" y="2245681"/>
            <a:chExt cx="885174" cy="863888"/>
          </a:xfrm>
        </p:grpSpPr>
        <p:sp>
          <p:nvSpPr>
            <p:cNvPr id="24" name="Shape 74"/>
            <p:cNvSpPr/>
            <p:nvPr userDrawn="1"/>
          </p:nvSpPr>
          <p:spPr>
            <a:xfrm>
              <a:off x="502056" y="2245681"/>
              <a:ext cx="885174" cy="86388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 dirty="0">
                <a:latin typeface="Montserrat" panose="00000500000000000000" pitchFamily="2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D53951B8-A661-4D52-BB04-5C3069ED4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2799" y="2526840"/>
              <a:ext cx="443689" cy="336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3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4">
            <a:extLst>
              <a:ext uri="{FF2B5EF4-FFF2-40B4-BE49-F238E27FC236}">
                <a16:creationId xmlns="" xmlns:a16="http://schemas.microsoft.com/office/drawing/2014/main" id="{D5941EAC-740A-41A6-B4E7-5D7C273AE542}"/>
              </a:ext>
            </a:extLst>
          </p:cNvPr>
          <p:cNvSpPr/>
          <p:nvPr userDrawn="1"/>
        </p:nvSpPr>
        <p:spPr>
          <a:xfrm>
            <a:off x="0" y="2695013"/>
            <a:ext cx="9636370" cy="4162987"/>
          </a:xfrm>
          <a:prstGeom prst="rect">
            <a:avLst/>
          </a:prstGeom>
          <a:gradFill flip="none" rotWithShape="1">
            <a:gsLst>
              <a:gs pos="48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sp>
        <p:nvSpPr>
          <p:cNvPr id="14" name="Shape 72">
            <a:extLst>
              <a:ext uri="{FF2B5EF4-FFF2-40B4-BE49-F238E27FC236}">
                <a16:creationId xmlns="" xmlns:a16="http://schemas.microsoft.com/office/drawing/2014/main" id="{C4BA9BF2-AF90-4DA7-AF60-5B19A8D09831}"/>
              </a:ext>
            </a:extLst>
          </p:cNvPr>
          <p:cNvSpPr txBox="1"/>
          <p:nvPr userDrawn="1"/>
        </p:nvSpPr>
        <p:spPr>
          <a:xfrm>
            <a:off x="498231" y="267660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AGENDA - </a:t>
            </a:r>
            <a:r>
              <a:rPr lang="es-CO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Agosto</a:t>
            </a:r>
            <a:r>
              <a:rPr lang="es-ES_tradnl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, 2018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10968E68-0C51-4F6D-9DD7-EC9554E6E3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4499" y="6251373"/>
            <a:ext cx="1117417" cy="36695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5A1A7A9-2260-4472-B4FD-450682927801}"/>
              </a:ext>
            </a:extLst>
          </p:cNvPr>
          <p:cNvGrpSpPr/>
          <p:nvPr userDrawn="1"/>
        </p:nvGrpSpPr>
        <p:grpSpPr>
          <a:xfrm>
            <a:off x="9958955" y="6251373"/>
            <a:ext cx="2051075" cy="319074"/>
            <a:chOff x="9958955" y="6251373"/>
            <a:chExt cx="2051075" cy="319074"/>
          </a:xfrm>
        </p:grpSpPr>
        <p:sp>
          <p:nvSpPr>
            <p:cNvPr id="29" name="TextBox 1">
              <a:extLst>
                <a:ext uri="{FF2B5EF4-FFF2-40B4-BE49-F238E27FC236}">
                  <a16:creationId xmlns="" xmlns:a16="http://schemas.microsoft.com/office/drawing/2014/main" id="{006793AF-0367-4CA1-BCBE-A65D7048AF86}"/>
                </a:ext>
              </a:extLst>
            </p:cNvPr>
            <p:cNvSpPr txBox="1"/>
            <p:nvPr/>
          </p:nvSpPr>
          <p:spPr>
            <a:xfrm>
              <a:off x="10232348" y="6251373"/>
              <a:ext cx="177768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@DNP_Colombia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="" xmlns:a16="http://schemas.microsoft.com/office/drawing/2014/main" id="{C306F725-F6C4-44E0-BCA1-DD44873BF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58955" y="6271043"/>
              <a:ext cx="299404" cy="299404"/>
            </a:xfrm>
            <a:prstGeom prst="rect">
              <a:avLst/>
            </a:prstGeom>
          </p:spPr>
        </p:pic>
      </p:grpSp>
      <p:sp>
        <p:nvSpPr>
          <p:cNvPr id="15" name="Shape 71"/>
          <p:cNvSpPr/>
          <p:nvPr userDrawn="1"/>
        </p:nvSpPr>
        <p:spPr>
          <a:xfrm>
            <a:off x="0" y="1"/>
            <a:ext cx="12192231" cy="25906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27" name="Text Placeholder 2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98231" y="667762"/>
            <a:ext cx="11125444" cy="1493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44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CO" noProof="0" dirty="0"/>
              <a:t>Nombre</a:t>
            </a:r>
            <a:r>
              <a:rPr lang="en-US" dirty="0"/>
              <a:t> de la </a:t>
            </a:r>
            <a:r>
              <a:rPr lang="es-CO" noProof="0" dirty="0"/>
              <a:t>sección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D50E2184-EC7A-46ED-B622-BDFAFB988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290" y="3333456"/>
            <a:ext cx="4116567" cy="27479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CO" noProof="0" dirty="0"/>
              <a:t>Título de la Presentación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5730E4A-DD55-40E7-846F-5B8147D93A5A}"/>
              </a:ext>
            </a:extLst>
          </p:cNvPr>
          <p:cNvSpPr/>
          <p:nvPr userDrawn="1"/>
        </p:nvSpPr>
        <p:spPr>
          <a:xfrm>
            <a:off x="-231" y="2559092"/>
            <a:ext cx="12192000" cy="2288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Shape 74"/>
          <p:cNvSpPr/>
          <p:nvPr userDrawn="1"/>
        </p:nvSpPr>
        <p:spPr>
          <a:xfrm>
            <a:off x="502056" y="2242348"/>
            <a:ext cx="885174" cy="86388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18" name="Marcador de texto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7725" y="2231073"/>
            <a:ext cx="931234" cy="881415"/>
          </a:xfrm>
          <a:prstGeom prst="rect">
            <a:avLst/>
          </a:prstGeom>
        </p:spPr>
        <p:txBody>
          <a:bodyPr wrap="none" lIns="0" tIns="72000" rIns="0" b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dirty="0"/>
              <a:t>#</a:t>
            </a:r>
            <a:endParaRPr lang="es-ES" dirty="0"/>
          </a:p>
        </p:txBody>
      </p:sp>
      <p:sp>
        <p:nvSpPr>
          <p:cNvPr id="19" name="Shape 72">
            <a:extLst>
              <a:ext uri="{FF2B5EF4-FFF2-40B4-BE49-F238E27FC236}">
                <a16:creationId xmlns="" xmlns:a16="http://schemas.microsoft.com/office/drawing/2014/main" id="{18D4E3C8-6D3E-4D97-BCC5-E940BC1176C5}"/>
              </a:ext>
            </a:extLst>
          </p:cNvPr>
          <p:cNvSpPr txBox="1"/>
          <p:nvPr userDrawn="1"/>
        </p:nvSpPr>
        <p:spPr>
          <a:xfrm>
            <a:off x="498231" y="267660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AGENDA - </a:t>
            </a:r>
            <a:r>
              <a:rPr lang="es-CO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Agosto</a:t>
            </a:r>
            <a:r>
              <a:rPr lang="es-ES_tradnl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9137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ón / Concepto Importan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88462" y="1392238"/>
            <a:ext cx="11215076" cy="40735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dirty="0"/>
              <a:t>Idea o concepto clave para resaltar</a:t>
            </a:r>
          </a:p>
        </p:txBody>
      </p:sp>
    </p:spTree>
    <p:extLst>
      <p:ext uri="{BB962C8B-B14F-4D97-AF65-F5344CB8AC3E}">
        <p14:creationId xmlns:p14="http://schemas.microsoft.com/office/powerpoint/2010/main" val="18017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Solo Texto - Una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CD1F43F-F430-4AE6-94FF-7F700F61EC77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Centro Integrado de Servicios CIS  Pitalito 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Septiembre 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="" xmlns:a16="http://schemas.microsoft.com/office/drawing/2014/main" id="{9275BFA7-A410-4685-ADD8-CB82657B7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10" name="Text Placeholder 19">
            <a:extLst>
              <a:ext uri="{FF2B5EF4-FFF2-40B4-BE49-F238E27FC236}">
                <a16:creationId xmlns=""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D3CD0703-B726-4601-A460-3C1A4B1D8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7792" y="1447800"/>
            <a:ext cx="9476417" cy="40513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negro.</a:t>
            </a:r>
          </a:p>
        </p:txBody>
      </p:sp>
    </p:spTree>
    <p:extLst>
      <p:ext uri="{BB962C8B-B14F-4D97-AF65-F5344CB8AC3E}">
        <p14:creationId xmlns:p14="http://schemas.microsoft.com/office/powerpoint/2010/main" val="22336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Solo Texto - Viñe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5841" y="1411878"/>
            <a:ext cx="8780318" cy="2046695"/>
          </a:xfrm>
          <a:prstGeom prst="rect">
            <a:avLst/>
          </a:prstGeom>
        </p:spPr>
        <p:txBody>
          <a:bodyPr anchor="ctr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7EFC7B2B-B407-46C4-B4AE-2BF212151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5841" y="3554109"/>
            <a:ext cx="8780318" cy="2046695"/>
          </a:xfrm>
          <a:prstGeom prst="rect">
            <a:avLst/>
          </a:prstGeom>
        </p:spPr>
        <p:txBody>
          <a:bodyPr anchor="ctr"/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lphaUcPeriod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romanUcPeriod"/>
              <a:defRPr sz="180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romanLcPeriod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 err="1"/>
              <a:t>Suspendisse</a:t>
            </a:r>
            <a:r>
              <a:rPr lang="es-CO" noProof="0" dirty="0"/>
              <a:t> </a:t>
            </a:r>
            <a:r>
              <a:rPr lang="es-CO" noProof="0" dirty="0" err="1"/>
              <a:t>laoreet</a:t>
            </a:r>
            <a:r>
              <a:rPr lang="es-CO" noProof="0" dirty="0"/>
              <a:t>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vel</a:t>
            </a:r>
            <a:r>
              <a:rPr lang="es-CO" noProof="0" dirty="0"/>
              <a:t> </a:t>
            </a:r>
            <a:r>
              <a:rPr lang="es-CO" noProof="0" dirty="0" err="1"/>
              <a:t>felis</a:t>
            </a:r>
            <a:r>
              <a:rPr lang="es-CO" noProof="0" dirty="0"/>
              <a:t> </a:t>
            </a:r>
            <a:r>
              <a:rPr lang="es-CO" noProof="0" dirty="0" err="1"/>
              <a:t>lobortis</a:t>
            </a:r>
            <a:r>
              <a:rPr lang="es-CO" noProof="0" dirty="0"/>
              <a:t> </a:t>
            </a:r>
            <a:r>
              <a:rPr lang="es-CO" noProof="0" dirty="0" err="1"/>
              <a:t>posuere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Donec</a:t>
            </a:r>
            <a:r>
              <a:rPr lang="es-CO" noProof="0" dirty="0"/>
              <a:t> in </a:t>
            </a:r>
            <a:r>
              <a:rPr lang="es-CO" noProof="0" dirty="0" err="1"/>
              <a:t>enim</a:t>
            </a:r>
            <a:r>
              <a:rPr lang="es-CO" noProof="0" dirty="0"/>
              <a:t> </a:t>
            </a:r>
            <a:r>
              <a:rPr lang="es-CO" noProof="0" dirty="0" err="1"/>
              <a:t>varius</a:t>
            </a:r>
            <a:r>
              <a:rPr lang="es-CO" noProof="0" dirty="0"/>
              <a:t> </a:t>
            </a:r>
            <a:r>
              <a:rPr lang="es-CO" noProof="0" dirty="0" err="1"/>
              <a:t>purus</a:t>
            </a:r>
            <a:r>
              <a:rPr lang="es-CO" noProof="0" dirty="0"/>
              <a:t> </a:t>
            </a:r>
            <a:r>
              <a:rPr lang="es-CO" noProof="0" dirty="0" err="1"/>
              <a:t>aliquet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non ac </a:t>
            </a:r>
            <a:r>
              <a:rPr lang="es-CO" noProof="0" dirty="0" err="1"/>
              <a:t>nulla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Mauris</a:t>
            </a:r>
            <a:r>
              <a:rPr lang="es-CO" noProof="0" dirty="0"/>
              <a:t> id </a:t>
            </a:r>
            <a:r>
              <a:rPr lang="es-CO" noProof="0" dirty="0" err="1"/>
              <a:t>ipsum</a:t>
            </a:r>
            <a:r>
              <a:rPr lang="es-CO" noProof="0" dirty="0"/>
              <a:t> sed </a:t>
            </a:r>
            <a:r>
              <a:rPr lang="es-CO" noProof="0" dirty="0" err="1"/>
              <a:t>erat</a:t>
            </a:r>
            <a:r>
              <a:rPr lang="es-CO" noProof="0" dirty="0"/>
              <a:t> </a:t>
            </a:r>
            <a:r>
              <a:rPr lang="es-CO" noProof="0" dirty="0" err="1"/>
              <a:t>scelerisque</a:t>
            </a:r>
            <a:r>
              <a:rPr lang="es-CO" noProof="0" dirty="0"/>
              <a:t> </a:t>
            </a:r>
            <a:r>
              <a:rPr lang="es-CO" noProof="0" dirty="0" err="1"/>
              <a:t>gravida</a:t>
            </a:r>
            <a:r>
              <a:rPr lang="es-CO" noProof="0" dirty="0"/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C077071-CACA-45C4-9C5B-350518C8029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8" name="Shape 93">
              <a:extLst>
                <a:ext uri="{FF2B5EF4-FFF2-40B4-BE49-F238E27FC236}">
                  <a16:creationId xmlns="" xmlns:a16="http://schemas.microsoft.com/office/drawing/2014/main" id="{3E1D2068-1F57-4E87-898C-034CA56FBFB0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9" name="Shape 97">
              <a:extLst>
                <a:ext uri="{FF2B5EF4-FFF2-40B4-BE49-F238E27FC236}">
                  <a16:creationId xmlns="" xmlns:a16="http://schemas.microsoft.com/office/drawing/2014/main" id="{2B2D0335-5890-435D-8C9E-FAC2DBB86B9D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Título de la Presentación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Agosto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="" xmlns:a16="http://schemas.microsoft.com/office/drawing/2014/main" id="{CD2CCF46-EDD7-4E60-8AF3-D5C8ECD44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33" name="Title 14">
            <a:extLst>
              <a:ext uri="{FF2B5EF4-FFF2-40B4-BE49-F238E27FC236}">
                <a16:creationId xmlns="" xmlns:a16="http://schemas.microsoft.com/office/drawing/2014/main" id="{8BAE4CF7-E05A-4AEA-9C7E-6851547A7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7C98ECC5-B6B3-44E8-ABB7-6CB570331F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="" xmlns:a16="http://schemas.microsoft.com/office/drawing/2014/main" id="{3574DC5E-3960-4C5C-84EE-56BDFCD85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38471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=""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74675" y="1447800"/>
            <a:ext cx="11042650" cy="398621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CLICK EN ÍCONO PARA INSERTAR GRÁFICO con etiquetas de valores en tamaño 18 mínimo y color negro.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32690D1-4869-4107-885C-9102A5288F7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1" name="Shape 93">
              <a:extLst>
                <a:ext uri="{FF2B5EF4-FFF2-40B4-BE49-F238E27FC236}">
                  <a16:creationId xmlns="" xmlns:a16="http://schemas.microsoft.com/office/drawing/2014/main" id="{468B9637-75AD-47C2-997F-97EC6806E689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="" xmlns:a16="http://schemas.microsoft.com/office/drawing/2014/main" id="{E75F2F2F-CF34-4E9A-AA69-545E596BB5A1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Centro Integrado de Servicios CIS  Pitalito 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Septiembre 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EF700BD0-1130-4060-AFAC-FE5A877D2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25" name="Title 14">
            <a:extLst>
              <a:ext uri="{FF2B5EF4-FFF2-40B4-BE49-F238E27FC236}">
                <a16:creationId xmlns="" xmlns:a16="http://schemas.microsoft.com/office/drawing/2014/main" id="{A8B9D1F2-2567-4243-B049-5B9C4B0B8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6A9910CF-D662-4515-B82C-6917267FE2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="" xmlns:a16="http://schemas.microsoft.com/office/drawing/2014/main" id="{F902F728-B241-46E6-BCA7-A9A8ABF7A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18206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32690D1-4869-4107-885C-9102A5288F72}"/>
              </a:ext>
            </a:extLst>
          </p:cNvPr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1" name="Shape 93">
              <a:extLst>
                <a:ext uri="{FF2B5EF4-FFF2-40B4-BE49-F238E27FC236}">
                  <a16:creationId xmlns="" xmlns:a16="http://schemas.microsoft.com/office/drawing/2014/main" id="{468B9637-75AD-47C2-997F-97EC6806E689}"/>
                </a:ext>
              </a:extLst>
            </p:cNvPr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="" xmlns:a16="http://schemas.microsoft.com/office/drawing/2014/main" id="{E75F2F2F-CF34-4E9A-AA69-545E596BB5A1}"/>
                </a:ext>
              </a:extLst>
            </p:cNvPr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Centro Integrado de Servicios CIS  Pitalito </a:t>
              </a:r>
            </a:p>
            <a:p>
              <a:r>
                <a:rPr lang="es-CO" sz="105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Septiembre  2018</a:t>
              </a:r>
              <a:endParaRPr lang="x-none" sz="105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EF700BD0-1130-4060-AFAC-FE5A877D2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7312" y="6251716"/>
              <a:ext cx="1318690" cy="444016"/>
            </a:xfrm>
            <a:prstGeom prst="rect">
              <a:avLst/>
            </a:prstGeom>
          </p:spPr>
        </p:pic>
      </p:grp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23875" y="1435100"/>
            <a:ext cx="11144250" cy="3955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="" xmlns:a16="http://schemas.microsoft.com/office/drawing/2014/main" id="{8F5D63B7-6C99-4CF3-9CAC-E40245378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1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F496E319-7F41-448B-87DC-A47ED24AD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689542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="" xmlns:a16="http://schemas.microsoft.com/office/drawing/2014/main" id="{8C4F1FFE-94F1-468D-BDBA-53933BE65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6" y="5735637"/>
            <a:ext cx="11613596" cy="2545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16887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6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81C28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24.png"/><Relationship Id="rId4" Type="http://schemas.openxmlformats.org/officeDocument/2006/relationships/image" Target="../media/image30.sv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80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D2816009-A108-4959-88D3-CBBED5D602BF}"/>
              </a:ext>
            </a:extLst>
          </p:cNvPr>
          <p:cNvSpPr/>
          <p:nvPr/>
        </p:nvSpPr>
        <p:spPr>
          <a:xfrm>
            <a:off x="165100" y="137924"/>
            <a:ext cx="7696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1. Contexto del servicio al ciudadano.</a:t>
            </a:r>
          </a:p>
        </p:txBody>
      </p:sp>
      <p:sp>
        <p:nvSpPr>
          <p:cNvPr id="8" name="10 CuadroTexto">
            <a:extLst>
              <a:ext uri="{FF2B5EF4-FFF2-40B4-BE49-F238E27FC236}">
                <a16:creationId xmlns="" xmlns:a16="http://schemas.microsoft.com/office/drawing/2014/main" id="{BBD19D20-34B2-4CB7-97C8-CBE772E8766E}"/>
              </a:ext>
            </a:extLst>
          </p:cNvPr>
          <p:cNvSpPr txBox="1"/>
          <p:nvPr/>
        </p:nvSpPr>
        <p:spPr>
          <a:xfrm>
            <a:off x="1650999" y="556853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¿Que es lo primero que viene a su mente cuando le mencionan la palabra trámite o servicio?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60AC1A0-F36F-4CBF-90D7-B2EE55AB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17" y="1049296"/>
            <a:ext cx="11116765" cy="50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94" y="6291027"/>
            <a:ext cx="3657600" cy="55938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7BDEDDEC-6CA1-4AE6-A086-EFAFC5015380}"/>
              </a:ext>
            </a:extLst>
          </p:cNvPr>
          <p:cNvSpPr/>
          <p:nvPr/>
        </p:nvSpPr>
        <p:spPr>
          <a:xfrm>
            <a:off x="5136330" y="1751536"/>
            <a:ext cx="66775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 de cada 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 colombianos consideran que el Estado</a:t>
            </a:r>
            <a:b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 se comunica de manera clara.</a:t>
            </a:r>
            <a:b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E5F6822E-BDE4-4347-940D-57469245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10" y="112651"/>
            <a:ext cx="8710188" cy="804962"/>
          </a:xfrm>
        </p:spPr>
        <p:txBody>
          <a:bodyPr/>
          <a:lstStyle/>
          <a:p>
            <a:r>
              <a:rPr lang="es-CO" sz="2800" dirty="0"/>
              <a:t>1. Contexto del servicio al ciudadano</a:t>
            </a:r>
            <a:br>
              <a:rPr lang="es-CO" sz="2800" dirty="0"/>
            </a:br>
            <a:r>
              <a:rPr lang="es-CO" sz="2800" b="0" dirty="0"/>
              <a:t>Lenguaje Claro.</a:t>
            </a:r>
          </a:p>
        </p:txBody>
      </p:sp>
      <p:grpSp>
        <p:nvGrpSpPr>
          <p:cNvPr id="15" name="Agrupar 6">
            <a:extLst>
              <a:ext uri="{FF2B5EF4-FFF2-40B4-BE49-F238E27FC236}">
                <a16:creationId xmlns="" xmlns:a16="http://schemas.microsoft.com/office/drawing/2014/main" id="{9F6DCC5A-34DE-4CFE-B27A-A7673E33D56B}"/>
              </a:ext>
            </a:extLst>
          </p:cNvPr>
          <p:cNvGrpSpPr/>
          <p:nvPr/>
        </p:nvGrpSpPr>
        <p:grpSpPr>
          <a:xfrm>
            <a:off x="2736801" y="3569233"/>
            <a:ext cx="2485597" cy="2553744"/>
            <a:chOff x="1553245" y="2263588"/>
            <a:chExt cx="2107681" cy="1742489"/>
          </a:xfrm>
        </p:grpSpPr>
        <p:grpSp>
          <p:nvGrpSpPr>
            <p:cNvPr id="16" name="Grupo 15">
              <a:extLst>
                <a:ext uri="{FF2B5EF4-FFF2-40B4-BE49-F238E27FC236}">
                  <a16:creationId xmlns="" xmlns:a16="http://schemas.microsoft.com/office/drawing/2014/main" id="{9A865237-D81E-4D8F-BD5E-EC22B7B23966}"/>
                </a:ext>
              </a:extLst>
            </p:cNvPr>
            <p:cNvGrpSpPr/>
            <p:nvPr/>
          </p:nvGrpSpPr>
          <p:grpSpPr>
            <a:xfrm>
              <a:off x="1742293" y="2355978"/>
              <a:ext cx="1587860" cy="1650099"/>
              <a:chOff x="4136878" y="4161855"/>
              <a:chExt cx="2004268" cy="1961021"/>
            </a:xfrm>
          </p:grpSpPr>
          <p:grpSp>
            <p:nvGrpSpPr>
              <p:cNvPr id="20" name="Grupo 3">
                <a:extLst>
                  <a:ext uri="{FF2B5EF4-FFF2-40B4-BE49-F238E27FC236}">
                    <a16:creationId xmlns="" xmlns:a16="http://schemas.microsoft.com/office/drawing/2014/main" id="{9038B2EB-E86D-4BE3-8F86-208B67F595A7}"/>
                  </a:ext>
                </a:extLst>
              </p:cNvPr>
              <p:cNvGrpSpPr/>
              <p:nvPr/>
            </p:nvGrpSpPr>
            <p:grpSpPr>
              <a:xfrm>
                <a:off x="4136878" y="4161855"/>
                <a:ext cx="2004268" cy="1961021"/>
                <a:chOff x="4136878" y="4161855"/>
                <a:chExt cx="2004268" cy="1961021"/>
              </a:xfrm>
            </p:grpSpPr>
            <p:sp>
              <p:nvSpPr>
                <p:cNvPr id="22" name="Arco de bloque 21">
                  <a:extLst>
                    <a:ext uri="{FF2B5EF4-FFF2-40B4-BE49-F238E27FC236}">
                      <a16:creationId xmlns="" xmlns:a16="http://schemas.microsoft.com/office/drawing/2014/main" id="{63615478-3260-49B3-8B6D-D6BA7BE49BA0}"/>
                    </a:ext>
                  </a:extLst>
                </p:cNvPr>
                <p:cNvSpPr/>
                <p:nvPr/>
              </p:nvSpPr>
              <p:spPr>
                <a:xfrm>
                  <a:off x="4136878" y="4161855"/>
                  <a:ext cx="1995337" cy="1961021"/>
                </a:xfrm>
                <a:prstGeom prst="blockArc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Arco de bloque 22">
                  <a:extLst>
                    <a:ext uri="{FF2B5EF4-FFF2-40B4-BE49-F238E27FC236}">
                      <a16:creationId xmlns="" xmlns:a16="http://schemas.microsoft.com/office/drawing/2014/main" id="{96E3AD9B-5948-400A-9793-6A93DF514DB4}"/>
                    </a:ext>
                  </a:extLst>
                </p:cNvPr>
                <p:cNvSpPr/>
                <p:nvPr/>
              </p:nvSpPr>
              <p:spPr>
                <a:xfrm>
                  <a:off x="4145807" y="4161856"/>
                  <a:ext cx="1995339" cy="1961019"/>
                </a:xfrm>
                <a:prstGeom prst="blockArc">
                  <a:avLst>
                    <a:gd name="adj1" fmla="val 10800000"/>
                    <a:gd name="adj2" fmla="val 15206305"/>
                    <a:gd name="adj3" fmla="val 25363"/>
                  </a:avLst>
                </a:prstGeom>
                <a:solidFill>
                  <a:srgbClr val="EA5B0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1" name="Conector recto de flecha 20">
                <a:extLst>
                  <a:ext uri="{FF2B5EF4-FFF2-40B4-BE49-F238E27FC236}">
                    <a16:creationId xmlns="" xmlns:a16="http://schemas.microsoft.com/office/drawing/2014/main" id="{81320E61-9837-49A3-BC26-0E1FECB3DB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12303" y="4619152"/>
                <a:ext cx="186131" cy="517513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uadroTexto 16">
              <a:extLst>
                <a:ext uri="{FF2B5EF4-FFF2-40B4-BE49-F238E27FC236}">
                  <a16:creationId xmlns="" xmlns:a16="http://schemas.microsoft.com/office/drawing/2014/main" id="{8812F4ED-CFC7-45EE-BFB6-CB81BE11323B}"/>
                </a:ext>
              </a:extLst>
            </p:cNvPr>
            <p:cNvSpPr txBox="1"/>
            <p:nvPr/>
          </p:nvSpPr>
          <p:spPr>
            <a:xfrm>
              <a:off x="2269529" y="2263588"/>
              <a:ext cx="643125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CO" sz="2800" b="1" dirty="0">
                  <a:solidFill>
                    <a:srgbClr val="000090"/>
                  </a:solidFill>
                </a:rPr>
                <a:t>4,8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="" xmlns:a16="http://schemas.microsoft.com/office/drawing/2014/main" id="{C3BA0D8F-6D9C-475A-861A-FC2764EF3E5A}"/>
                </a:ext>
              </a:extLst>
            </p:cNvPr>
            <p:cNvSpPr txBox="1"/>
            <p:nvPr/>
          </p:nvSpPr>
          <p:spPr>
            <a:xfrm>
              <a:off x="1553245" y="3055547"/>
              <a:ext cx="231622" cy="2281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s-CO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="" xmlns:a16="http://schemas.microsoft.com/office/drawing/2014/main" id="{5E1C9D5A-67F1-4F1F-A6B1-776E5D495AEA}"/>
                </a:ext>
              </a:extLst>
            </p:cNvPr>
            <p:cNvSpPr txBox="1"/>
            <p:nvPr/>
          </p:nvSpPr>
          <p:spPr>
            <a:xfrm>
              <a:off x="3266935" y="2993063"/>
              <a:ext cx="393991" cy="3596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s-ES"/>
              </a:defPPr>
              <a:lvl1pPr>
                <a:spcBef>
                  <a:spcPts val="600"/>
                </a:spcBef>
                <a:defRPr sz="105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dirty="0"/>
                <a:t>10</a:t>
              </a:r>
            </a:p>
          </p:txBody>
        </p:sp>
      </p:grpSp>
      <p:grpSp>
        <p:nvGrpSpPr>
          <p:cNvPr id="24" name="Grupo 4">
            <a:extLst>
              <a:ext uri="{FF2B5EF4-FFF2-40B4-BE49-F238E27FC236}">
                <a16:creationId xmlns="" xmlns:a16="http://schemas.microsoft.com/office/drawing/2014/main" id="{4ADCC4C4-C83F-4929-B953-811C8F5A8C83}"/>
              </a:ext>
            </a:extLst>
          </p:cNvPr>
          <p:cNvGrpSpPr/>
          <p:nvPr/>
        </p:nvGrpSpPr>
        <p:grpSpPr>
          <a:xfrm>
            <a:off x="2736801" y="1448981"/>
            <a:ext cx="2262876" cy="1770261"/>
            <a:chOff x="3068402" y="3871190"/>
            <a:chExt cx="3193242" cy="2130567"/>
          </a:xfrm>
        </p:grpSpPr>
        <p:pic>
          <p:nvPicPr>
            <p:cNvPr id="25" name="Gráfico 5" descr="Hombre">
              <a:extLst>
                <a:ext uri="{FF2B5EF4-FFF2-40B4-BE49-F238E27FC236}">
                  <a16:creationId xmlns="" xmlns:a16="http://schemas.microsoft.com/office/drawing/2014/main" id="{6D7FD31C-D5A8-4974-8990-2843D186F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12582" y="4958343"/>
              <a:ext cx="1049062" cy="1043414"/>
            </a:xfrm>
            <a:prstGeom prst="rect">
              <a:avLst/>
            </a:prstGeom>
          </p:spPr>
        </p:pic>
        <p:pic>
          <p:nvPicPr>
            <p:cNvPr id="26" name="Gráfico 6" descr="Hombre">
              <a:extLst>
                <a:ext uri="{FF2B5EF4-FFF2-40B4-BE49-F238E27FC236}">
                  <a16:creationId xmlns="" xmlns:a16="http://schemas.microsoft.com/office/drawing/2014/main" id="{F0D86A14-2DB0-4FD4-9C4E-449921B7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94390" y="3893233"/>
              <a:ext cx="1026957" cy="1021429"/>
            </a:xfrm>
            <a:prstGeom prst="rect">
              <a:avLst/>
            </a:prstGeom>
          </p:spPr>
        </p:pic>
        <p:pic>
          <p:nvPicPr>
            <p:cNvPr id="27" name="Gráfico 7" descr="Hombre">
              <a:extLst>
                <a:ext uri="{FF2B5EF4-FFF2-40B4-BE49-F238E27FC236}">
                  <a16:creationId xmlns="" xmlns:a16="http://schemas.microsoft.com/office/drawing/2014/main" id="{5B0193FA-AC31-47CB-85D8-14200F1A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07868" y="3893233"/>
              <a:ext cx="1026957" cy="1021429"/>
            </a:xfrm>
            <a:prstGeom prst="rect">
              <a:avLst/>
            </a:prstGeom>
          </p:spPr>
        </p:pic>
        <p:pic>
          <p:nvPicPr>
            <p:cNvPr id="28" name="Gráfico 8" descr="Hombre">
              <a:extLst>
                <a:ext uri="{FF2B5EF4-FFF2-40B4-BE49-F238E27FC236}">
                  <a16:creationId xmlns="" xmlns:a16="http://schemas.microsoft.com/office/drawing/2014/main" id="{2DC71CCC-FA5C-4CED-AEED-00990069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6" y="3893233"/>
              <a:ext cx="1026957" cy="1021429"/>
            </a:xfrm>
            <a:prstGeom prst="rect">
              <a:avLst/>
            </a:prstGeom>
          </p:spPr>
        </p:pic>
        <p:pic>
          <p:nvPicPr>
            <p:cNvPr id="29" name="Gráfico 9" descr="Hombre">
              <a:extLst>
                <a:ext uri="{FF2B5EF4-FFF2-40B4-BE49-F238E27FC236}">
                  <a16:creationId xmlns="" xmlns:a16="http://schemas.microsoft.com/office/drawing/2014/main" id="{EA132D73-348F-4AE7-8875-606F5A8F4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15930" y="3893233"/>
              <a:ext cx="1026957" cy="1021429"/>
            </a:xfrm>
            <a:prstGeom prst="rect">
              <a:avLst/>
            </a:prstGeom>
          </p:spPr>
        </p:pic>
        <p:pic>
          <p:nvPicPr>
            <p:cNvPr id="30" name="Gráfico 10" descr="Hombre">
              <a:extLst>
                <a:ext uri="{FF2B5EF4-FFF2-40B4-BE49-F238E27FC236}">
                  <a16:creationId xmlns="" xmlns:a16="http://schemas.microsoft.com/office/drawing/2014/main" id="{7C819E9C-13C3-4053-A765-5E2A5ADB1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66510" y="4980328"/>
              <a:ext cx="1026957" cy="1021429"/>
            </a:xfrm>
            <a:prstGeom prst="rect">
              <a:avLst/>
            </a:prstGeom>
          </p:spPr>
        </p:pic>
        <p:pic>
          <p:nvPicPr>
            <p:cNvPr id="31" name="Gráfico 11" descr="Hombre">
              <a:extLst>
                <a:ext uri="{FF2B5EF4-FFF2-40B4-BE49-F238E27FC236}">
                  <a16:creationId xmlns="" xmlns:a16="http://schemas.microsoft.com/office/drawing/2014/main" id="{F8A4E481-FC4D-498E-A979-8A4AF2885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5" y="4980328"/>
              <a:ext cx="1026957" cy="1021429"/>
            </a:xfrm>
            <a:prstGeom prst="rect">
              <a:avLst/>
            </a:prstGeom>
          </p:spPr>
        </p:pic>
        <p:pic>
          <p:nvPicPr>
            <p:cNvPr id="32" name="Gráfico 12" descr="Hombre">
              <a:extLst>
                <a:ext uri="{FF2B5EF4-FFF2-40B4-BE49-F238E27FC236}">
                  <a16:creationId xmlns="" xmlns:a16="http://schemas.microsoft.com/office/drawing/2014/main" id="{C2CCCA21-EBDF-4E37-902B-F9415CA60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6478" y="4958343"/>
              <a:ext cx="1026957" cy="1021429"/>
            </a:xfrm>
            <a:prstGeom prst="rect">
              <a:avLst/>
            </a:prstGeom>
          </p:spPr>
        </p:pic>
        <p:pic>
          <p:nvPicPr>
            <p:cNvPr id="33" name="Gráfico 13" descr="Hombre">
              <a:extLst>
                <a:ext uri="{FF2B5EF4-FFF2-40B4-BE49-F238E27FC236}">
                  <a16:creationId xmlns="" xmlns:a16="http://schemas.microsoft.com/office/drawing/2014/main" id="{B2795BFD-E977-4CE9-97FC-1C1558C0F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68402" y="4951791"/>
              <a:ext cx="1026957" cy="1021429"/>
            </a:xfrm>
            <a:prstGeom prst="rect">
              <a:avLst/>
            </a:prstGeom>
          </p:spPr>
        </p:pic>
        <p:pic>
          <p:nvPicPr>
            <p:cNvPr id="34" name="Gráfico 14" descr="Hombre">
              <a:extLst>
                <a:ext uri="{FF2B5EF4-FFF2-40B4-BE49-F238E27FC236}">
                  <a16:creationId xmlns="" xmlns:a16="http://schemas.microsoft.com/office/drawing/2014/main" id="{844B67C3-AC54-4E65-A5BF-9671DA4C3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4372" y="3871190"/>
              <a:ext cx="1065167" cy="1065168"/>
            </a:xfrm>
            <a:prstGeom prst="rect">
              <a:avLst/>
            </a:prstGeom>
          </p:spPr>
        </p:pic>
      </p:grpSp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2EAC7425-F56F-49D3-B5EE-951A317600C4}"/>
              </a:ext>
            </a:extLst>
          </p:cNvPr>
          <p:cNvSpPr/>
          <p:nvPr/>
        </p:nvSpPr>
        <p:spPr>
          <a:xfrm>
            <a:off x="5126553" y="3840239"/>
            <a:ext cx="6677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Los ciudadanos califican en </a:t>
            </a:r>
            <a:r>
              <a:rPr lang="es-CO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la claridad de las respuestas recibidas.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="" xmlns:a16="http://schemas.microsoft.com/office/drawing/2014/main" id="{BA628D83-D7F5-4EE0-BF89-74D440D4FC00}"/>
              </a:ext>
            </a:extLst>
          </p:cNvPr>
          <p:cNvSpPr/>
          <p:nvPr/>
        </p:nvSpPr>
        <p:spPr>
          <a:xfrm>
            <a:off x="2657165" y="3246858"/>
            <a:ext cx="9163176" cy="2049042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38">
            <a:extLst>
              <a:ext uri="{FF2B5EF4-FFF2-40B4-BE49-F238E27FC236}">
                <a16:creationId xmlns="" xmlns:a16="http://schemas.microsoft.com/office/drawing/2014/main" id="{A615FF5A-9245-4EF8-903A-B2C790478322}"/>
              </a:ext>
            </a:extLst>
          </p:cNvPr>
          <p:cNvSpPr/>
          <p:nvPr/>
        </p:nvSpPr>
        <p:spPr>
          <a:xfrm>
            <a:off x="2644302" y="1384490"/>
            <a:ext cx="9163176" cy="2189040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Imagen 1" descr="Imagen relacionada">
            <a:extLst>
              <a:ext uri="{FF2B5EF4-FFF2-40B4-BE49-F238E27FC236}">
                <a16:creationId xmlns="" xmlns:a16="http://schemas.microsoft.com/office/drawing/2014/main" id="{E234BC07-0999-4F97-8F34-7730A5811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t="7729" r="20252" b="4175"/>
          <a:stretch/>
        </p:blipFill>
        <p:spPr bwMode="auto">
          <a:xfrm>
            <a:off x="309447" y="1797467"/>
            <a:ext cx="2091825" cy="26660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Placeholder 11">
            <a:extLst>
              <a:ext uri="{FF2B5EF4-FFF2-40B4-BE49-F238E27FC236}">
                <a16:creationId xmlns="" xmlns:a16="http://schemas.microsoft.com/office/drawing/2014/main" id="{B5B77B34-D892-4D24-98DF-794085165CAF}"/>
              </a:ext>
            </a:extLst>
          </p:cNvPr>
          <p:cNvSpPr txBox="1">
            <a:spLocks/>
          </p:cNvSpPr>
          <p:nvPr/>
        </p:nvSpPr>
        <p:spPr>
          <a:xfrm>
            <a:off x="9710738" y="5472453"/>
            <a:ext cx="2317772" cy="535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Encuesta de percepción ciudadana DNP, 2018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9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DC4532E6-C415-4C75-AF27-E3236DB1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8" y="135645"/>
            <a:ext cx="11613596" cy="559387"/>
          </a:xfrm>
        </p:spPr>
        <p:txBody>
          <a:bodyPr/>
          <a:lstStyle/>
          <a:p>
            <a:pPr lvl="0">
              <a:spcBef>
                <a:spcPts val="1000"/>
              </a:spcBef>
              <a:defRPr/>
            </a:pPr>
            <a:r>
              <a:rPr lang="es-CO" sz="2800" dirty="0"/>
              <a:t>1. Contexto del servicio al ciudadano.</a:t>
            </a:r>
            <a:r>
              <a:rPr lang="es-CO" spc="0" dirty="0">
                <a:solidFill>
                  <a:srgbClr val="A4091F"/>
                </a:solidFill>
                <a:latin typeface="Futura Std Book" panose="020B0502020204020303"/>
              </a:rPr>
              <a:t/>
            </a:r>
            <a:br>
              <a:rPr lang="es-CO" spc="0" dirty="0">
                <a:solidFill>
                  <a:srgbClr val="A4091F"/>
                </a:solidFill>
                <a:latin typeface="Futura Std Book" panose="020B0502020204020303"/>
              </a:rPr>
            </a:br>
            <a:r>
              <a:rPr lang="es-CO" sz="2000" spc="0" dirty="0">
                <a:solidFill>
                  <a:sysClr val="windowText" lastClr="000000"/>
                </a:solidFill>
                <a:latin typeface="Futura Std Book"/>
                <a:ea typeface="+mn-ea"/>
                <a:cs typeface="+mn-cs"/>
              </a:rPr>
              <a:t/>
            </a:r>
            <a:br>
              <a:rPr lang="es-CO" sz="2000" spc="0" dirty="0">
                <a:solidFill>
                  <a:sysClr val="windowText" lastClr="000000"/>
                </a:solidFill>
                <a:latin typeface="Futura Std Book"/>
                <a:ea typeface="+mn-ea"/>
                <a:cs typeface="+mn-cs"/>
              </a:rPr>
            </a:b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C2FB349-7A75-44D6-AA7B-FBB4DC865729}"/>
              </a:ext>
            </a:extLst>
          </p:cNvPr>
          <p:cNvSpPr/>
          <p:nvPr/>
        </p:nvSpPr>
        <p:spPr>
          <a:xfrm>
            <a:off x="350796" y="559167"/>
            <a:ext cx="1161359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CO" sz="1600" dirty="0"/>
              <a:t>En una escala de 10 puntos, donde uno 1 es TOTALMENTE EN DESACUERDO y 10 TOTALMENTE DE ACUERDO, según su experiencia, ¿cómo califica cada una de las  siguientes frases referentes a las entidades públicas? </a:t>
            </a:r>
            <a:endParaRPr lang="es-CO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47 CuadroTexto">
            <a:extLst>
              <a:ext uri="{FF2B5EF4-FFF2-40B4-BE49-F238E27FC236}">
                <a16:creationId xmlns="" xmlns:a16="http://schemas.microsoft.com/office/drawing/2014/main" id="{E0DAC40D-2E73-423F-AB88-8B1B230AC576}"/>
              </a:ext>
            </a:extLst>
          </p:cNvPr>
          <p:cNvSpPr txBox="1"/>
          <p:nvPr/>
        </p:nvSpPr>
        <p:spPr>
          <a:xfrm>
            <a:off x="350796" y="1169459"/>
            <a:ext cx="263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b="1" dirty="0"/>
              <a:t>Confía en los funcionarios frente a los requerimientos.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116D951C-1954-458E-8E90-34A906C2A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773" y="1092556"/>
            <a:ext cx="6850727" cy="51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F9B8482-356D-4A87-A244-196918EA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14767"/>
            <a:ext cx="11613596" cy="559387"/>
          </a:xfrm>
        </p:spPr>
        <p:txBody>
          <a:bodyPr/>
          <a:lstStyle/>
          <a:p>
            <a:pPr marL="11097" marR="4439" lvl="0" defTabSz="799003">
              <a:lnSpc>
                <a:spcPct val="102099"/>
              </a:lnSpc>
              <a:spcBef>
                <a:spcPts val="79"/>
              </a:spcBef>
            </a:pPr>
            <a:r>
              <a:rPr lang="es-CO" sz="2800" spc="39" dirty="0">
                <a:latin typeface="+mj-lt"/>
                <a:ea typeface="+mn-ea"/>
                <a:cs typeface="DejaVu Sans"/>
              </a:rPr>
              <a:t>2. El servidor público y el servicio al ciudadano.</a:t>
            </a:r>
            <a:br>
              <a:rPr lang="es-CO" sz="2800" spc="39" dirty="0">
                <a:latin typeface="+mj-lt"/>
                <a:ea typeface="+mn-ea"/>
                <a:cs typeface="DejaVu Sans"/>
              </a:rPr>
            </a:br>
            <a:r>
              <a:rPr lang="es-CO" sz="2800" b="0" spc="39" dirty="0">
                <a:latin typeface="+mj-lt"/>
                <a:ea typeface="+mn-ea"/>
                <a:cs typeface="DejaVu Sans"/>
              </a:rPr>
              <a:t>Un nuevo ciudadano en el siglo XXI.</a:t>
            </a:r>
            <a:r>
              <a:rPr lang="es-CO" sz="2400" b="0" spc="39" dirty="0">
                <a:solidFill>
                  <a:srgbClr val="FFFFFF"/>
                </a:solidFill>
                <a:latin typeface="Futura Std Book" panose="020B0502020204020303"/>
                <a:ea typeface="+mn-ea"/>
                <a:cs typeface="DejaVu Sans"/>
              </a:rPr>
              <a:t/>
            </a:r>
            <a:br>
              <a:rPr lang="es-CO" sz="2400" b="0" spc="39" dirty="0">
                <a:solidFill>
                  <a:srgbClr val="FFFFFF"/>
                </a:solidFill>
                <a:latin typeface="Futura Std Book" panose="020B0502020204020303"/>
                <a:ea typeface="+mn-ea"/>
                <a:cs typeface="DejaVu Sans"/>
              </a:rPr>
            </a:b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052113E-0896-4C49-8DFA-472C19719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147386"/>
            <a:ext cx="3657600" cy="559386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="" xmlns:a16="http://schemas.microsoft.com/office/drawing/2014/main" id="{6ECB71BA-48B3-4352-8BFF-9FDCBD79D42A}"/>
              </a:ext>
            </a:extLst>
          </p:cNvPr>
          <p:cNvSpPr/>
          <p:nvPr/>
        </p:nvSpPr>
        <p:spPr>
          <a:xfrm>
            <a:off x="888449" y="1177645"/>
            <a:ext cx="3912152" cy="4502709"/>
          </a:xfrm>
          <a:custGeom>
            <a:avLst/>
            <a:gdLst/>
            <a:ahLst/>
            <a:cxnLst/>
            <a:rect l="l" t="t" r="r" b="b"/>
            <a:pathLst>
              <a:path w="3931920" h="4457700">
                <a:moveTo>
                  <a:pt x="3418586" y="1295399"/>
                </a:moveTo>
                <a:lnTo>
                  <a:pt x="182867" y="1295399"/>
                </a:lnTo>
                <a:lnTo>
                  <a:pt x="172237" y="1346199"/>
                </a:lnTo>
                <a:lnTo>
                  <a:pt x="163774" y="1396999"/>
                </a:lnTo>
                <a:lnTo>
                  <a:pt x="156870" y="1447799"/>
                </a:lnTo>
                <a:lnTo>
                  <a:pt x="151517" y="1498599"/>
                </a:lnTo>
                <a:lnTo>
                  <a:pt x="147704" y="1549399"/>
                </a:lnTo>
                <a:lnTo>
                  <a:pt x="145423" y="1600199"/>
                </a:lnTo>
                <a:lnTo>
                  <a:pt x="144665" y="1650999"/>
                </a:lnTo>
                <a:lnTo>
                  <a:pt x="144792" y="1917699"/>
                </a:lnTo>
                <a:lnTo>
                  <a:pt x="145388" y="1968499"/>
                </a:lnTo>
                <a:lnTo>
                  <a:pt x="147241" y="2019299"/>
                </a:lnTo>
                <a:lnTo>
                  <a:pt x="150341" y="2070099"/>
                </a:lnTo>
                <a:lnTo>
                  <a:pt x="154681" y="2108199"/>
                </a:lnTo>
                <a:lnTo>
                  <a:pt x="160251" y="2158999"/>
                </a:lnTo>
                <a:lnTo>
                  <a:pt x="167044" y="2209799"/>
                </a:lnTo>
                <a:lnTo>
                  <a:pt x="175051" y="2260599"/>
                </a:lnTo>
                <a:lnTo>
                  <a:pt x="184262" y="2311399"/>
                </a:lnTo>
                <a:lnTo>
                  <a:pt x="194670" y="2349499"/>
                </a:lnTo>
                <a:lnTo>
                  <a:pt x="206266" y="2400299"/>
                </a:lnTo>
                <a:lnTo>
                  <a:pt x="219041" y="2451099"/>
                </a:lnTo>
                <a:lnTo>
                  <a:pt x="232988" y="2489199"/>
                </a:lnTo>
                <a:lnTo>
                  <a:pt x="248096" y="2539999"/>
                </a:lnTo>
                <a:lnTo>
                  <a:pt x="264358" y="2590799"/>
                </a:lnTo>
                <a:lnTo>
                  <a:pt x="281766" y="2628899"/>
                </a:lnTo>
                <a:lnTo>
                  <a:pt x="300310" y="2679699"/>
                </a:lnTo>
                <a:lnTo>
                  <a:pt x="319982" y="2717799"/>
                </a:lnTo>
                <a:lnTo>
                  <a:pt x="340773" y="2755899"/>
                </a:lnTo>
                <a:lnTo>
                  <a:pt x="362676" y="2806699"/>
                </a:lnTo>
                <a:lnTo>
                  <a:pt x="385681" y="2844799"/>
                </a:lnTo>
                <a:lnTo>
                  <a:pt x="409779" y="2882899"/>
                </a:lnTo>
                <a:lnTo>
                  <a:pt x="434963" y="2933699"/>
                </a:lnTo>
                <a:lnTo>
                  <a:pt x="461224" y="2971799"/>
                </a:lnTo>
                <a:lnTo>
                  <a:pt x="488553" y="3009899"/>
                </a:lnTo>
                <a:lnTo>
                  <a:pt x="516941" y="3047999"/>
                </a:lnTo>
                <a:lnTo>
                  <a:pt x="546381" y="3086099"/>
                </a:lnTo>
                <a:lnTo>
                  <a:pt x="576862" y="3124199"/>
                </a:lnTo>
                <a:lnTo>
                  <a:pt x="608378" y="3162299"/>
                </a:lnTo>
                <a:lnTo>
                  <a:pt x="640919" y="3200399"/>
                </a:lnTo>
                <a:lnTo>
                  <a:pt x="674477" y="3238499"/>
                </a:lnTo>
                <a:lnTo>
                  <a:pt x="709043" y="3263899"/>
                </a:lnTo>
                <a:lnTo>
                  <a:pt x="744609" y="3301999"/>
                </a:lnTo>
                <a:lnTo>
                  <a:pt x="781166" y="3340099"/>
                </a:lnTo>
                <a:lnTo>
                  <a:pt x="818705" y="3365499"/>
                </a:lnTo>
                <a:lnTo>
                  <a:pt x="857218" y="3403599"/>
                </a:lnTo>
                <a:lnTo>
                  <a:pt x="896697" y="3428999"/>
                </a:lnTo>
                <a:lnTo>
                  <a:pt x="937133" y="3454399"/>
                </a:lnTo>
                <a:lnTo>
                  <a:pt x="937133" y="4457699"/>
                </a:lnTo>
                <a:lnTo>
                  <a:pt x="2667279" y="4457699"/>
                </a:lnTo>
                <a:lnTo>
                  <a:pt x="2667279" y="4317999"/>
                </a:lnTo>
                <a:lnTo>
                  <a:pt x="1081366" y="4317999"/>
                </a:lnTo>
                <a:lnTo>
                  <a:pt x="1081366" y="3378199"/>
                </a:lnTo>
                <a:lnTo>
                  <a:pt x="1049642" y="3365499"/>
                </a:lnTo>
                <a:lnTo>
                  <a:pt x="1009247" y="3340099"/>
                </a:lnTo>
                <a:lnTo>
                  <a:pt x="969804" y="3301999"/>
                </a:lnTo>
                <a:lnTo>
                  <a:pt x="931327" y="3276599"/>
                </a:lnTo>
                <a:lnTo>
                  <a:pt x="893830" y="3238499"/>
                </a:lnTo>
                <a:lnTo>
                  <a:pt x="857324" y="3213099"/>
                </a:lnTo>
                <a:lnTo>
                  <a:pt x="821823" y="3174999"/>
                </a:lnTo>
                <a:lnTo>
                  <a:pt x="787340" y="3136899"/>
                </a:lnTo>
                <a:lnTo>
                  <a:pt x="753889" y="3111499"/>
                </a:lnTo>
                <a:lnTo>
                  <a:pt x="721482" y="3073399"/>
                </a:lnTo>
                <a:lnTo>
                  <a:pt x="690132" y="3035299"/>
                </a:lnTo>
                <a:lnTo>
                  <a:pt x="659853" y="2997199"/>
                </a:lnTo>
                <a:lnTo>
                  <a:pt x="630657" y="2959099"/>
                </a:lnTo>
                <a:lnTo>
                  <a:pt x="602558" y="2920999"/>
                </a:lnTo>
                <a:lnTo>
                  <a:pt x="575569" y="2882899"/>
                </a:lnTo>
                <a:lnTo>
                  <a:pt x="549703" y="2832099"/>
                </a:lnTo>
                <a:lnTo>
                  <a:pt x="524972" y="2793999"/>
                </a:lnTo>
                <a:lnTo>
                  <a:pt x="501391" y="2755899"/>
                </a:lnTo>
                <a:lnTo>
                  <a:pt x="478972" y="2717799"/>
                </a:lnTo>
                <a:lnTo>
                  <a:pt x="457728" y="2666999"/>
                </a:lnTo>
                <a:lnTo>
                  <a:pt x="437672" y="2628899"/>
                </a:lnTo>
                <a:lnTo>
                  <a:pt x="418818" y="2578099"/>
                </a:lnTo>
                <a:lnTo>
                  <a:pt x="401179" y="2539999"/>
                </a:lnTo>
                <a:lnTo>
                  <a:pt x="384767" y="2489199"/>
                </a:lnTo>
                <a:lnTo>
                  <a:pt x="369595" y="2438399"/>
                </a:lnTo>
                <a:lnTo>
                  <a:pt x="355678" y="2400299"/>
                </a:lnTo>
                <a:lnTo>
                  <a:pt x="343027" y="2349499"/>
                </a:lnTo>
                <a:lnTo>
                  <a:pt x="331656" y="2298699"/>
                </a:lnTo>
                <a:lnTo>
                  <a:pt x="321579" y="2260599"/>
                </a:lnTo>
                <a:lnTo>
                  <a:pt x="312807" y="2209799"/>
                </a:lnTo>
                <a:lnTo>
                  <a:pt x="305355" y="2158999"/>
                </a:lnTo>
                <a:lnTo>
                  <a:pt x="299235" y="2108199"/>
                </a:lnTo>
                <a:lnTo>
                  <a:pt x="294460" y="2057399"/>
                </a:lnTo>
                <a:lnTo>
                  <a:pt x="291044" y="2019299"/>
                </a:lnTo>
                <a:lnTo>
                  <a:pt x="289000" y="1968499"/>
                </a:lnTo>
                <a:lnTo>
                  <a:pt x="288340" y="1917699"/>
                </a:lnTo>
                <a:lnTo>
                  <a:pt x="288493" y="1650999"/>
                </a:lnTo>
                <a:lnTo>
                  <a:pt x="289476" y="1600199"/>
                </a:lnTo>
                <a:lnTo>
                  <a:pt x="292428" y="1549399"/>
                </a:lnTo>
                <a:lnTo>
                  <a:pt x="297349" y="1485899"/>
                </a:lnTo>
                <a:lnTo>
                  <a:pt x="304241" y="1435099"/>
                </a:lnTo>
                <a:lnTo>
                  <a:pt x="3443990" y="1435099"/>
                </a:lnTo>
                <a:lnTo>
                  <a:pt x="3438596" y="1396999"/>
                </a:lnTo>
                <a:lnTo>
                  <a:pt x="3429825" y="1346199"/>
                </a:lnTo>
                <a:lnTo>
                  <a:pt x="3418586" y="1295399"/>
                </a:lnTo>
                <a:close/>
              </a:path>
              <a:path w="3931920" h="4457700">
                <a:moveTo>
                  <a:pt x="3443990" y="1435099"/>
                </a:moveTo>
                <a:lnTo>
                  <a:pt x="3298329" y="1435099"/>
                </a:lnTo>
                <a:lnTo>
                  <a:pt x="3305171" y="1485899"/>
                </a:lnTo>
                <a:lnTo>
                  <a:pt x="3310175" y="1536699"/>
                </a:lnTo>
                <a:lnTo>
                  <a:pt x="3313335" y="1587499"/>
                </a:lnTo>
                <a:lnTo>
                  <a:pt x="3314646" y="1638299"/>
                </a:lnTo>
                <a:lnTo>
                  <a:pt x="3314104" y="1689099"/>
                </a:lnTo>
                <a:lnTo>
                  <a:pt x="3311704" y="1752599"/>
                </a:lnTo>
                <a:lnTo>
                  <a:pt x="3307439" y="1803399"/>
                </a:lnTo>
                <a:lnTo>
                  <a:pt x="3301307" y="1854199"/>
                </a:lnTo>
                <a:lnTo>
                  <a:pt x="3293300" y="1904999"/>
                </a:lnTo>
                <a:lnTo>
                  <a:pt x="3289223" y="1930399"/>
                </a:lnTo>
                <a:lnTo>
                  <a:pt x="3711232" y="2679699"/>
                </a:lnTo>
                <a:lnTo>
                  <a:pt x="3243999" y="2793999"/>
                </a:lnTo>
                <a:lnTo>
                  <a:pt x="3243999" y="3670299"/>
                </a:lnTo>
                <a:lnTo>
                  <a:pt x="2523134" y="3670299"/>
                </a:lnTo>
                <a:lnTo>
                  <a:pt x="2523134" y="4317999"/>
                </a:lnTo>
                <a:lnTo>
                  <a:pt x="2667279" y="4317999"/>
                </a:lnTo>
                <a:lnTo>
                  <a:pt x="2667279" y="3809999"/>
                </a:lnTo>
                <a:lnTo>
                  <a:pt x="3388220" y="3809999"/>
                </a:lnTo>
                <a:lnTo>
                  <a:pt x="3388220" y="2908299"/>
                </a:lnTo>
                <a:lnTo>
                  <a:pt x="3931297" y="2781299"/>
                </a:lnTo>
                <a:lnTo>
                  <a:pt x="3439515" y="1904999"/>
                </a:lnTo>
                <a:lnTo>
                  <a:pt x="3446523" y="1854199"/>
                </a:lnTo>
                <a:lnTo>
                  <a:pt x="3451953" y="1803399"/>
                </a:lnTo>
                <a:lnTo>
                  <a:pt x="3455806" y="1752599"/>
                </a:lnTo>
                <a:lnTo>
                  <a:pt x="3458081" y="1701799"/>
                </a:lnTo>
                <a:lnTo>
                  <a:pt x="3458778" y="1650999"/>
                </a:lnTo>
                <a:lnTo>
                  <a:pt x="3457897" y="1600199"/>
                </a:lnTo>
                <a:lnTo>
                  <a:pt x="3455439" y="1549399"/>
                </a:lnTo>
                <a:lnTo>
                  <a:pt x="3451402" y="1498599"/>
                </a:lnTo>
                <a:lnTo>
                  <a:pt x="3445788" y="1447799"/>
                </a:lnTo>
                <a:lnTo>
                  <a:pt x="3443990" y="1435099"/>
                </a:lnTo>
                <a:close/>
              </a:path>
              <a:path w="3931920" h="4457700">
                <a:moveTo>
                  <a:pt x="0" y="0"/>
                </a:moveTo>
                <a:lnTo>
                  <a:pt x="0" y="520699"/>
                </a:lnTo>
                <a:lnTo>
                  <a:pt x="324434" y="1295399"/>
                </a:lnTo>
                <a:lnTo>
                  <a:pt x="480606" y="1295399"/>
                </a:lnTo>
                <a:lnTo>
                  <a:pt x="164528" y="533399"/>
                </a:lnTo>
                <a:lnTo>
                  <a:pt x="324358" y="457199"/>
                </a:lnTo>
                <a:lnTo>
                  <a:pt x="483891" y="457199"/>
                </a:lnTo>
                <a:lnTo>
                  <a:pt x="451470" y="380999"/>
                </a:lnTo>
                <a:lnTo>
                  <a:pt x="144208" y="380999"/>
                </a:lnTo>
                <a:lnTo>
                  <a:pt x="144208" y="279399"/>
                </a:lnTo>
                <a:lnTo>
                  <a:pt x="384128" y="279399"/>
                </a:lnTo>
                <a:lnTo>
                  <a:pt x="0" y="0"/>
                </a:lnTo>
                <a:close/>
              </a:path>
              <a:path w="3931920" h="4457700">
                <a:moveTo>
                  <a:pt x="483891" y="457199"/>
                </a:moveTo>
                <a:lnTo>
                  <a:pt x="324358" y="457199"/>
                </a:lnTo>
                <a:lnTo>
                  <a:pt x="683666" y="1295399"/>
                </a:lnTo>
                <a:lnTo>
                  <a:pt x="840524" y="1295399"/>
                </a:lnTo>
                <a:lnTo>
                  <a:pt x="483891" y="457199"/>
                </a:lnTo>
                <a:close/>
              </a:path>
              <a:path w="3931920" h="4457700">
                <a:moveTo>
                  <a:pt x="1471269" y="1003299"/>
                </a:moveTo>
                <a:lnTo>
                  <a:pt x="1312418" y="1003299"/>
                </a:lnTo>
                <a:lnTo>
                  <a:pt x="1179360" y="1295399"/>
                </a:lnTo>
                <a:lnTo>
                  <a:pt x="1338224" y="1295399"/>
                </a:lnTo>
                <a:lnTo>
                  <a:pt x="1471269" y="1003299"/>
                </a:lnTo>
                <a:close/>
              </a:path>
              <a:path w="3931920" h="4457700">
                <a:moveTo>
                  <a:pt x="1901037" y="1003299"/>
                </a:moveTo>
                <a:lnTo>
                  <a:pt x="1742706" y="1003299"/>
                </a:lnTo>
                <a:lnTo>
                  <a:pt x="1611642" y="1295399"/>
                </a:lnTo>
                <a:lnTo>
                  <a:pt x="1769973" y="1295399"/>
                </a:lnTo>
                <a:lnTo>
                  <a:pt x="1901037" y="1003299"/>
                </a:lnTo>
                <a:close/>
              </a:path>
              <a:path w="3931920" h="4457700">
                <a:moveTo>
                  <a:pt x="1081366" y="431799"/>
                </a:moveTo>
                <a:lnTo>
                  <a:pt x="937133" y="431799"/>
                </a:lnTo>
                <a:lnTo>
                  <a:pt x="937133" y="711199"/>
                </a:lnTo>
                <a:lnTo>
                  <a:pt x="940913" y="761999"/>
                </a:lnTo>
                <a:lnTo>
                  <a:pt x="951857" y="812799"/>
                </a:lnTo>
                <a:lnTo>
                  <a:pt x="969365" y="850899"/>
                </a:lnTo>
                <a:lnTo>
                  <a:pt x="992841" y="888999"/>
                </a:lnTo>
                <a:lnTo>
                  <a:pt x="1021684" y="914399"/>
                </a:lnTo>
                <a:lnTo>
                  <a:pt x="1055299" y="952499"/>
                </a:lnTo>
                <a:lnTo>
                  <a:pt x="1093085" y="977899"/>
                </a:lnTo>
                <a:lnTo>
                  <a:pt x="1134446" y="990599"/>
                </a:lnTo>
                <a:lnTo>
                  <a:pt x="1178783" y="1003299"/>
                </a:lnTo>
                <a:lnTo>
                  <a:pt x="1946414" y="1003299"/>
                </a:lnTo>
                <a:lnTo>
                  <a:pt x="1991926" y="1015999"/>
                </a:lnTo>
                <a:lnTo>
                  <a:pt x="2031492" y="1028699"/>
                </a:lnTo>
                <a:lnTo>
                  <a:pt x="2062718" y="1066799"/>
                </a:lnTo>
                <a:lnTo>
                  <a:pt x="2083209" y="1104899"/>
                </a:lnTo>
                <a:lnTo>
                  <a:pt x="2090572" y="1155699"/>
                </a:lnTo>
                <a:lnTo>
                  <a:pt x="2090572" y="1295399"/>
                </a:lnTo>
                <a:lnTo>
                  <a:pt x="2234793" y="1295399"/>
                </a:lnTo>
                <a:lnTo>
                  <a:pt x="2234793" y="1142999"/>
                </a:lnTo>
                <a:lnTo>
                  <a:pt x="2230501" y="1104899"/>
                </a:lnTo>
                <a:lnTo>
                  <a:pt x="2218109" y="1054099"/>
                </a:lnTo>
                <a:lnTo>
                  <a:pt x="2198344" y="1003299"/>
                </a:lnTo>
                <a:lnTo>
                  <a:pt x="2171933" y="965199"/>
                </a:lnTo>
                <a:lnTo>
                  <a:pt x="2139604" y="939799"/>
                </a:lnTo>
                <a:lnTo>
                  <a:pt x="2102083" y="901699"/>
                </a:lnTo>
                <a:lnTo>
                  <a:pt x="2060098" y="888999"/>
                </a:lnTo>
                <a:lnTo>
                  <a:pt x="2014375" y="876299"/>
                </a:lnTo>
                <a:lnTo>
                  <a:pt x="1965642" y="863599"/>
                </a:lnTo>
                <a:lnTo>
                  <a:pt x="1225499" y="863599"/>
                </a:lnTo>
                <a:lnTo>
                  <a:pt x="1179970" y="850899"/>
                </a:lnTo>
                <a:lnTo>
                  <a:pt x="1140408" y="838199"/>
                </a:lnTo>
                <a:lnTo>
                  <a:pt x="1109197" y="800099"/>
                </a:lnTo>
                <a:lnTo>
                  <a:pt x="1088722" y="761999"/>
                </a:lnTo>
                <a:lnTo>
                  <a:pt x="1081366" y="711199"/>
                </a:lnTo>
                <a:lnTo>
                  <a:pt x="1081366" y="431799"/>
                </a:lnTo>
                <a:close/>
              </a:path>
              <a:path w="3931920" h="4457700">
                <a:moveTo>
                  <a:pt x="2380111" y="673099"/>
                </a:moveTo>
                <a:lnTo>
                  <a:pt x="2053082" y="673099"/>
                </a:lnTo>
                <a:lnTo>
                  <a:pt x="2247938" y="761999"/>
                </a:lnTo>
                <a:lnTo>
                  <a:pt x="2259777" y="812799"/>
                </a:lnTo>
                <a:lnTo>
                  <a:pt x="2275396" y="863599"/>
                </a:lnTo>
                <a:lnTo>
                  <a:pt x="2294683" y="914399"/>
                </a:lnTo>
                <a:lnTo>
                  <a:pt x="2317528" y="965199"/>
                </a:lnTo>
                <a:lnTo>
                  <a:pt x="2343821" y="1003299"/>
                </a:lnTo>
                <a:lnTo>
                  <a:pt x="2373451" y="1041399"/>
                </a:lnTo>
                <a:lnTo>
                  <a:pt x="2406308" y="1079499"/>
                </a:lnTo>
                <a:lnTo>
                  <a:pt x="2442281" y="1117599"/>
                </a:lnTo>
                <a:lnTo>
                  <a:pt x="2481259" y="1155699"/>
                </a:lnTo>
                <a:lnTo>
                  <a:pt x="2523134" y="1181099"/>
                </a:lnTo>
                <a:lnTo>
                  <a:pt x="2523134" y="1295399"/>
                </a:lnTo>
                <a:lnTo>
                  <a:pt x="2667279" y="1295399"/>
                </a:lnTo>
                <a:lnTo>
                  <a:pt x="2667279" y="1104899"/>
                </a:lnTo>
                <a:lnTo>
                  <a:pt x="2631287" y="1079499"/>
                </a:lnTo>
                <a:lnTo>
                  <a:pt x="2590335" y="1054099"/>
                </a:lnTo>
                <a:lnTo>
                  <a:pt x="2552473" y="1028699"/>
                </a:lnTo>
                <a:lnTo>
                  <a:pt x="2517871" y="990599"/>
                </a:lnTo>
                <a:lnTo>
                  <a:pt x="2486700" y="952499"/>
                </a:lnTo>
                <a:lnTo>
                  <a:pt x="2459132" y="914399"/>
                </a:lnTo>
                <a:lnTo>
                  <a:pt x="2435336" y="876299"/>
                </a:lnTo>
                <a:lnTo>
                  <a:pt x="2415483" y="838199"/>
                </a:lnTo>
                <a:lnTo>
                  <a:pt x="2399745" y="787399"/>
                </a:lnTo>
                <a:lnTo>
                  <a:pt x="2388293" y="736599"/>
                </a:lnTo>
                <a:lnTo>
                  <a:pt x="2381296" y="698499"/>
                </a:lnTo>
                <a:lnTo>
                  <a:pt x="2380111" y="673099"/>
                </a:lnTo>
                <a:close/>
              </a:path>
              <a:path w="3931920" h="4457700">
                <a:moveTo>
                  <a:pt x="2933094" y="431799"/>
                </a:moveTo>
                <a:lnTo>
                  <a:pt x="2834046" y="431799"/>
                </a:lnTo>
                <a:lnTo>
                  <a:pt x="2788546" y="444499"/>
                </a:lnTo>
                <a:lnTo>
                  <a:pt x="2748382" y="469899"/>
                </a:lnTo>
                <a:lnTo>
                  <a:pt x="2714864" y="507999"/>
                </a:lnTo>
                <a:lnTo>
                  <a:pt x="2689301" y="546099"/>
                </a:lnTo>
                <a:lnTo>
                  <a:pt x="2673003" y="596899"/>
                </a:lnTo>
                <a:lnTo>
                  <a:pt x="2667279" y="647699"/>
                </a:lnTo>
                <a:lnTo>
                  <a:pt x="2672145" y="685799"/>
                </a:lnTo>
                <a:lnTo>
                  <a:pt x="2686057" y="736599"/>
                </a:lnTo>
                <a:lnTo>
                  <a:pt x="2707979" y="774699"/>
                </a:lnTo>
                <a:lnTo>
                  <a:pt x="2736881" y="800099"/>
                </a:lnTo>
                <a:lnTo>
                  <a:pt x="2771728" y="825499"/>
                </a:lnTo>
                <a:lnTo>
                  <a:pt x="2811487" y="850899"/>
                </a:lnTo>
                <a:lnTo>
                  <a:pt x="2811487" y="1295399"/>
                </a:lnTo>
                <a:lnTo>
                  <a:pt x="2955632" y="1295399"/>
                </a:lnTo>
                <a:lnTo>
                  <a:pt x="2955632" y="850899"/>
                </a:lnTo>
                <a:lnTo>
                  <a:pt x="2995370" y="825499"/>
                </a:lnTo>
                <a:lnTo>
                  <a:pt x="3030211" y="800099"/>
                </a:lnTo>
                <a:lnTo>
                  <a:pt x="3059117" y="774699"/>
                </a:lnTo>
                <a:lnTo>
                  <a:pt x="3081049" y="736599"/>
                </a:lnTo>
                <a:lnTo>
                  <a:pt x="3088010" y="711199"/>
                </a:lnTo>
                <a:lnTo>
                  <a:pt x="2855496" y="711199"/>
                </a:lnTo>
                <a:lnTo>
                  <a:pt x="2832585" y="698499"/>
                </a:lnTo>
                <a:lnTo>
                  <a:pt x="2817146" y="673099"/>
                </a:lnTo>
                <a:lnTo>
                  <a:pt x="2811487" y="647699"/>
                </a:lnTo>
                <a:lnTo>
                  <a:pt x="2817146" y="622299"/>
                </a:lnTo>
                <a:lnTo>
                  <a:pt x="2832585" y="596899"/>
                </a:lnTo>
                <a:lnTo>
                  <a:pt x="2855496" y="584199"/>
                </a:lnTo>
                <a:lnTo>
                  <a:pt x="2883573" y="571499"/>
                </a:lnTo>
                <a:lnTo>
                  <a:pt x="3085970" y="571499"/>
                </a:lnTo>
                <a:lnTo>
                  <a:pt x="3077822" y="546099"/>
                </a:lnTo>
                <a:lnTo>
                  <a:pt x="3052262" y="507999"/>
                </a:lnTo>
                <a:lnTo>
                  <a:pt x="3018748" y="469899"/>
                </a:lnTo>
                <a:lnTo>
                  <a:pt x="2978588" y="444499"/>
                </a:lnTo>
                <a:lnTo>
                  <a:pt x="2933094" y="431799"/>
                </a:lnTo>
                <a:close/>
              </a:path>
              <a:path w="3931920" h="4457700">
                <a:moveTo>
                  <a:pt x="3291387" y="139699"/>
                </a:moveTo>
                <a:lnTo>
                  <a:pt x="2932086" y="139699"/>
                </a:lnTo>
                <a:lnTo>
                  <a:pt x="3025038" y="165099"/>
                </a:lnTo>
                <a:lnTo>
                  <a:pt x="3069049" y="177799"/>
                </a:lnTo>
                <a:lnTo>
                  <a:pt x="3111132" y="190499"/>
                </a:lnTo>
                <a:lnTo>
                  <a:pt x="3151075" y="215899"/>
                </a:lnTo>
                <a:lnTo>
                  <a:pt x="3188664" y="241299"/>
                </a:lnTo>
                <a:lnTo>
                  <a:pt x="3223685" y="266699"/>
                </a:lnTo>
                <a:lnTo>
                  <a:pt x="3255926" y="304799"/>
                </a:lnTo>
                <a:lnTo>
                  <a:pt x="3285172" y="342899"/>
                </a:lnTo>
                <a:lnTo>
                  <a:pt x="3311211" y="380999"/>
                </a:lnTo>
                <a:lnTo>
                  <a:pt x="3333829" y="419099"/>
                </a:lnTo>
                <a:lnTo>
                  <a:pt x="3352814" y="457199"/>
                </a:lnTo>
                <a:lnTo>
                  <a:pt x="3367951" y="507999"/>
                </a:lnTo>
                <a:lnTo>
                  <a:pt x="3379027" y="546099"/>
                </a:lnTo>
                <a:lnTo>
                  <a:pt x="3385829" y="596899"/>
                </a:lnTo>
                <a:lnTo>
                  <a:pt x="3388144" y="647699"/>
                </a:lnTo>
                <a:lnTo>
                  <a:pt x="3385775" y="698499"/>
                </a:lnTo>
                <a:lnTo>
                  <a:pt x="3378782" y="736599"/>
                </a:lnTo>
                <a:lnTo>
                  <a:pt x="3367334" y="787399"/>
                </a:lnTo>
                <a:lnTo>
                  <a:pt x="3351602" y="838199"/>
                </a:lnTo>
                <a:lnTo>
                  <a:pt x="3331755" y="876299"/>
                </a:lnTo>
                <a:lnTo>
                  <a:pt x="3307963" y="914399"/>
                </a:lnTo>
                <a:lnTo>
                  <a:pt x="3280397" y="952499"/>
                </a:lnTo>
                <a:lnTo>
                  <a:pt x="3249226" y="990599"/>
                </a:lnTo>
                <a:lnTo>
                  <a:pt x="3214619" y="1028699"/>
                </a:lnTo>
                <a:lnTo>
                  <a:pt x="3176748" y="1054099"/>
                </a:lnTo>
                <a:lnTo>
                  <a:pt x="3135782" y="1079499"/>
                </a:lnTo>
                <a:lnTo>
                  <a:pt x="3099841" y="1104899"/>
                </a:lnTo>
                <a:lnTo>
                  <a:pt x="3099841" y="1295399"/>
                </a:lnTo>
                <a:lnTo>
                  <a:pt x="3243999" y="1295399"/>
                </a:lnTo>
                <a:lnTo>
                  <a:pt x="3243999" y="1181099"/>
                </a:lnTo>
                <a:lnTo>
                  <a:pt x="3284028" y="1155699"/>
                </a:lnTo>
                <a:lnTo>
                  <a:pt x="3321484" y="1117599"/>
                </a:lnTo>
                <a:lnTo>
                  <a:pt x="3356257" y="1092199"/>
                </a:lnTo>
                <a:lnTo>
                  <a:pt x="3388238" y="1054099"/>
                </a:lnTo>
                <a:lnTo>
                  <a:pt x="3417317" y="1015999"/>
                </a:lnTo>
                <a:lnTo>
                  <a:pt x="3443385" y="965199"/>
                </a:lnTo>
                <a:lnTo>
                  <a:pt x="3466332" y="927099"/>
                </a:lnTo>
                <a:lnTo>
                  <a:pt x="3486049" y="888999"/>
                </a:lnTo>
                <a:lnTo>
                  <a:pt x="3502426" y="838199"/>
                </a:lnTo>
                <a:lnTo>
                  <a:pt x="3515355" y="787399"/>
                </a:lnTo>
                <a:lnTo>
                  <a:pt x="3524725" y="749299"/>
                </a:lnTo>
                <a:lnTo>
                  <a:pt x="3530427" y="698499"/>
                </a:lnTo>
                <a:lnTo>
                  <a:pt x="3532352" y="647699"/>
                </a:lnTo>
                <a:lnTo>
                  <a:pt x="3530569" y="596899"/>
                </a:lnTo>
                <a:lnTo>
                  <a:pt x="3525305" y="546099"/>
                </a:lnTo>
                <a:lnTo>
                  <a:pt x="3516686" y="507999"/>
                </a:lnTo>
                <a:lnTo>
                  <a:pt x="3504839" y="457199"/>
                </a:lnTo>
                <a:lnTo>
                  <a:pt x="3489889" y="419099"/>
                </a:lnTo>
                <a:lnTo>
                  <a:pt x="3471963" y="368299"/>
                </a:lnTo>
                <a:lnTo>
                  <a:pt x="3451188" y="330199"/>
                </a:lnTo>
                <a:lnTo>
                  <a:pt x="3427690" y="292099"/>
                </a:lnTo>
                <a:lnTo>
                  <a:pt x="3401596" y="253999"/>
                </a:lnTo>
                <a:lnTo>
                  <a:pt x="3373031" y="215899"/>
                </a:lnTo>
                <a:lnTo>
                  <a:pt x="3342122" y="190499"/>
                </a:lnTo>
                <a:lnTo>
                  <a:pt x="3308996" y="152399"/>
                </a:lnTo>
                <a:lnTo>
                  <a:pt x="3291387" y="139699"/>
                </a:lnTo>
                <a:close/>
              </a:path>
              <a:path w="3931920" h="4457700">
                <a:moveTo>
                  <a:pt x="2065286" y="38099"/>
                </a:moveTo>
                <a:lnTo>
                  <a:pt x="1342504" y="355599"/>
                </a:lnTo>
                <a:lnTo>
                  <a:pt x="1563217" y="457199"/>
                </a:lnTo>
                <a:lnTo>
                  <a:pt x="1379029" y="863599"/>
                </a:lnTo>
                <a:lnTo>
                  <a:pt x="1537804" y="863599"/>
                </a:lnTo>
                <a:lnTo>
                  <a:pt x="1752752" y="393699"/>
                </a:lnTo>
                <a:lnTo>
                  <a:pt x="1685124" y="355599"/>
                </a:lnTo>
                <a:lnTo>
                  <a:pt x="1971700" y="241299"/>
                </a:lnTo>
                <a:lnTo>
                  <a:pt x="2123138" y="241299"/>
                </a:lnTo>
                <a:lnTo>
                  <a:pt x="2065286" y="38099"/>
                </a:lnTo>
                <a:close/>
              </a:path>
              <a:path w="3931920" h="4457700">
                <a:moveTo>
                  <a:pt x="1983905" y="469899"/>
                </a:moveTo>
                <a:lnTo>
                  <a:pt x="1808200" y="863599"/>
                </a:lnTo>
                <a:lnTo>
                  <a:pt x="1965642" y="863599"/>
                </a:lnTo>
                <a:lnTo>
                  <a:pt x="2053082" y="673099"/>
                </a:lnTo>
                <a:lnTo>
                  <a:pt x="2380111" y="673099"/>
                </a:lnTo>
                <a:lnTo>
                  <a:pt x="2378925" y="647699"/>
                </a:lnTo>
                <a:lnTo>
                  <a:pt x="2379504" y="634999"/>
                </a:lnTo>
                <a:lnTo>
                  <a:pt x="2235225" y="634999"/>
                </a:lnTo>
                <a:lnTo>
                  <a:pt x="2199068" y="507999"/>
                </a:lnTo>
                <a:lnTo>
                  <a:pt x="2048433" y="507999"/>
                </a:lnTo>
                <a:lnTo>
                  <a:pt x="1983905" y="469899"/>
                </a:lnTo>
                <a:close/>
              </a:path>
              <a:path w="3931920" h="4457700">
                <a:moveTo>
                  <a:pt x="3085970" y="571499"/>
                </a:moveTo>
                <a:lnTo>
                  <a:pt x="2883573" y="571499"/>
                </a:lnTo>
                <a:lnTo>
                  <a:pt x="2911602" y="584199"/>
                </a:lnTo>
                <a:lnTo>
                  <a:pt x="2934509" y="596899"/>
                </a:lnTo>
                <a:lnTo>
                  <a:pt x="2949963" y="622299"/>
                </a:lnTo>
                <a:lnTo>
                  <a:pt x="2955632" y="647699"/>
                </a:lnTo>
                <a:lnTo>
                  <a:pt x="2949963" y="673099"/>
                </a:lnTo>
                <a:lnTo>
                  <a:pt x="2934509" y="698499"/>
                </a:lnTo>
                <a:lnTo>
                  <a:pt x="2911602" y="711199"/>
                </a:lnTo>
                <a:lnTo>
                  <a:pt x="3088010" y="711199"/>
                </a:lnTo>
                <a:lnTo>
                  <a:pt x="3094970" y="685799"/>
                </a:lnTo>
                <a:lnTo>
                  <a:pt x="3099841" y="647699"/>
                </a:lnTo>
                <a:lnTo>
                  <a:pt x="3094118" y="596899"/>
                </a:lnTo>
                <a:lnTo>
                  <a:pt x="3085970" y="571499"/>
                </a:lnTo>
                <a:close/>
              </a:path>
              <a:path w="3931920" h="4457700">
                <a:moveTo>
                  <a:pt x="2979320" y="0"/>
                </a:moveTo>
                <a:lnTo>
                  <a:pt x="2788585" y="0"/>
                </a:lnTo>
                <a:lnTo>
                  <a:pt x="2697855" y="25399"/>
                </a:lnTo>
                <a:lnTo>
                  <a:pt x="2612365" y="50799"/>
                </a:lnTo>
                <a:lnTo>
                  <a:pt x="2571894" y="76199"/>
                </a:lnTo>
                <a:lnTo>
                  <a:pt x="2533101" y="101599"/>
                </a:lnTo>
                <a:lnTo>
                  <a:pt x="2496111" y="126999"/>
                </a:lnTo>
                <a:lnTo>
                  <a:pt x="2461046" y="152399"/>
                </a:lnTo>
                <a:lnTo>
                  <a:pt x="2428030" y="177799"/>
                </a:lnTo>
                <a:lnTo>
                  <a:pt x="2397185" y="215899"/>
                </a:lnTo>
                <a:lnTo>
                  <a:pt x="2368634" y="253999"/>
                </a:lnTo>
                <a:lnTo>
                  <a:pt x="2342501" y="292099"/>
                </a:lnTo>
                <a:lnTo>
                  <a:pt x="2318908" y="330199"/>
                </a:lnTo>
                <a:lnTo>
                  <a:pt x="2297979" y="368299"/>
                </a:lnTo>
                <a:lnTo>
                  <a:pt x="2279836" y="406399"/>
                </a:lnTo>
                <a:lnTo>
                  <a:pt x="2264603" y="457199"/>
                </a:lnTo>
                <a:lnTo>
                  <a:pt x="2252402" y="495299"/>
                </a:lnTo>
                <a:lnTo>
                  <a:pt x="2243357" y="546099"/>
                </a:lnTo>
                <a:lnTo>
                  <a:pt x="2237590" y="584199"/>
                </a:lnTo>
                <a:lnTo>
                  <a:pt x="2235225" y="634999"/>
                </a:lnTo>
                <a:lnTo>
                  <a:pt x="2379504" y="634999"/>
                </a:lnTo>
                <a:lnTo>
                  <a:pt x="2381240" y="596899"/>
                </a:lnTo>
                <a:lnTo>
                  <a:pt x="2388042" y="546099"/>
                </a:lnTo>
                <a:lnTo>
                  <a:pt x="2399119" y="507999"/>
                </a:lnTo>
                <a:lnTo>
                  <a:pt x="2414256" y="457199"/>
                </a:lnTo>
                <a:lnTo>
                  <a:pt x="2433241" y="419099"/>
                </a:lnTo>
                <a:lnTo>
                  <a:pt x="2455861" y="380999"/>
                </a:lnTo>
                <a:lnTo>
                  <a:pt x="2481902" y="342899"/>
                </a:lnTo>
                <a:lnTo>
                  <a:pt x="2511151" y="304799"/>
                </a:lnTo>
                <a:lnTo>
                  <a:pt x="2543395" y="266699"/>
                </a:lnTo>
                <a:lnTo>
                  <a:pt x="2578421" y="241299"/>
                </a:lnTo>
                <a:lnTo>
                  <a:pt x="2616014" y="215899"/>
                </a:lnTo>
                <a:lnTo>
                  <a:pt x="2655963" y="190499"/>
                </a:lnTo>
                <a:lnTo>
                  <a:pt x="2698054" y="177799"/>
                </a:lnTo>
                <a:lnTo>
                  <a:pt x="2742074" y="165099"/>
                </a:lnTo>
                <a:lnTo>
                  <a:pt x="2835046" y="139699"/>
                </a:lnTo>
                <a:lnTo>
                  <a:pt x="3291387" y="139699"/>
                </a:lnTo>
                <a:lnTo>
                  <a:pt x="3273778" y="126999"/>
                </a:lnTo>
                <a:lnTo>
                  <a:pt x="3236596" y="101599"/>
                </a:lnTo>
                <a:lnTo>
                  <a:pt x="3197575" y="76199"/>
                </a:lnTo>
                <a:lnTo>
                  <a:pt x="3156843" y="50799"/>
                </a:lnTo>
                <a:lnTo>
                  <a:pt x="3114525" y="38099"/>
                </a:lnTo>
                <a:lnTo>
                  <a:pt x="3025637" y="12699"/>
                </a:lnTo>
                <a:lnTo>
                  <a:pt x="2979320" y="0"/>
                </a:lnTo>
                <a:close/>
              </a:path>
              <a:path w="3931920" h="4457700">
                <a:moveTo>
                  <a:pt x="2123138" y="241299"/>
                </a:moveTo>
                <a:lnTo>
                  <a:pt x="1971700" y="241299"/>
                </a:lnTo>
                <a:lnTo>
                  <a:pt x="2048433" y="507999"/>
                </a:lnTo>
                <a:lnTo>
                  <a:pt x="2199068" y="507999"/>
                </a:lnTo>
                <a:lnTo>
                  <a:pt x="2123138" y="241299"/>
                </a:lnTo>
                <a:close/>
              </a:path>
              <a:path w="3931920" h="4457700">
                <a:moveTo>
                  <a:pt x="1225499" y="0"/>
                </a:moveTo>
                <a:lnTo>
                  <a:pt x="792988" y="0"/>
                </a:lnTo>
                <a:lnTo>
                  <a:pt x="792988" y="431799"/>
                </a:lnTo>
                <a:lnTo>
                  <a:pt x="1225499" y="431799"/>
                </a:lnTo>
                <a:lnTo>
                  <a:pt x="1225499" y="279399"/>
                </a:lnTo>
                <a:lnTo>
                  <a:pt x="937133" y="279399"/>
                </a:lnTo>
                <a:lnTo>
                  <a:pt x="937133" y="139699"/>
                </a:lnTo>
                <a:lnTo>
                  <a:pt x="1225499" y="139699"/>
                </a:lnTo>
                <a:lnTo>
                  <a:pt x="1225499" y="0"/>
                </a:lnTo>
                <a:close/>
              </a:path>
              <a:path w="3931920" h="4457700">
                <a:moveTo>
                  <a:pt x="384128" y="279399"/>
                </a:moveTo>
                <a:lnTo>
                  <a:pt x="144208" y="279399"/>
                </a:lnTo>
                <a:lnTo>
                  <a:pt x="223964" y="342899"/>
                </a:lnTo>
                <a:lnTo>
                  <a:pt x="144208" y="380999"/>
                </a:lnTo>
                <a:lnTo>
                  <a:pt x="451470" y="380999"/>
                </a:lnTo>
                <a:lnTo>
                  <a:pt x="419049" y="304799"/>
                </a:lnTo>
                <a:lnTo>
                  <a:pt x="384128" y="279399"/>
                </a:lnTo>
                <a:close/>
              </a:path>
              <a:path w="3931920" h="4457700">
                <a:moveTo>
                  <a:pt x="1225499" y="139699"/>
                </a:moveTo>
                <a:lnTo>
                  <a:pt x="1081366" y="139699"/>
                </a:lnTo>
                <a:lnTo>
                  <a:pt x="1081366" y="279399"/>
                </a:lnTo>
                <a:lnTo>
                  <a:pt x="1225499" y="279399"/>
                </a:lnTo>
                <a:lnTo>
                  <a:pt x="1225499" y="139699"/>
                </a:lnTo>
                <a:close/>
              </a:path>
            </a:pathLst>
          </a:custGeom>
          <a:solidFill>
            <a:schemeClr val="accent1">
              <a:alpha val="14999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799003"/>
            <a:endParaRPr sz="157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="" xmlns:a16="http://schemas.microsoft.com/office/drawing/2014/main" id="{1CCC25DF-0C92-4652-ABF4-6F590BB92C58}"/>
              </a:ext>
            </a:extLst>
          </p:cNvPr>
          <p:cNvSpPr/>
          <p:nvPr/>
        </p:nvSpPr>
        <p:spPr>
          <a:xfrm>
            <a:off x="3388290" y="2944014"/>
            <a:ext cx="630315" cy="315157"/>
          </a:xfrm>
          <a:custGeom>
            <a:avLst/>
            <a:gdLst/>
            <a:ahLst/>
            <a:cxnLst/>
            <a:rect l="l" t="t" r="r" b="b"/>
            <a:pathLst>
              <a:path w="721360" h="360680">
                <a:moveTo>
                  <a:pt x="144208" y="0"/>
                </a:moveTo>
                <a:lnTo>
                  <a:pt x="0" y="0"/>
                </a:lnTo>
                <a:lnTo>
                  <a:pt x="3295" y="52507"/>
                </a:lnTo>
                <a:lnTo>
                  <a:pt x="12894" y="101764"/>
                </a:lnTo>
                <a:lnTo>
                  <a:pt x="28364" y="147522"/>
                </a:lnTo>
                <a:lnTo>
                  <a:pt x="49273" y="189529"/>
                </a:lnTo>
                <a:lnTo>
                  <a:pt x="75187" y="227533"/>
                </a:lnTo>
                <a:lnTo>
                  <a:pt x="105675" y="261285"/>
                </a:lnTo>
                <a:lnTo>
                  <a:pt x="140303" y="290532"/>
                </a:lnTo>
                <a:lnTo>
                  <a:pt x="178641" y="315024"/>
                </a:lnTo>
                <a:lnTo>
                  <a:pt x="220254" y="334511"/>
                </a:lnTo>
                <a:lnTo>
                  <a:pt x="264711" y="348741"/>
                </a:lnTo>
                <a:lnTo>
                  <a:pt x="311579" y="357462"/>
                </a:lnTo>
                <a:lnTo>
                  <a:pt x="360425" y="360426"/>
                </a:lnTo>
                <a:lnTo>
                  <a:pt x="409273" y="357462"/>
                </a:lnTo>
                <a:lnTo>
                  <a:pt x="456145" y="348741"/>
                </a:lnTo>
                <a:lnTo>
                  <a:pt x="500607" y="334511"/>
                </a:lnTo>
                <a:lnTo>
                  <a:pt x="542227" y="315024"/>
                </a:lnTo>
                <a:lnTo>
                  <a:pt x="580572" y="290532"/>
                </a:lnTo>
                <a:lnTo>
                  <a:pt x="615208" y="261285"/>
                </a:lnTo>
                <a:lnTo>
                  <a:pt x="645704" y="227533"/>
                </a:lnTo>
                <a:lnTo>
                  <a:pt x="653439" y="216192"/>
                </a:lnTo>
                <a:lnTo>
                  <a:pt x="360425" y="216192"/>
                </a:lnTo>
                <a:lnTo>
                  <a:pt x="316900" y="212814"/>
                </a:lnTo>
                <a:lnTo>
                  <a:pt x="276337" y="202680"/>
                </a:lnTo>
                <a:lnTo>
                  <a:pt x="239612" y="185791"/>
                </a:lnTo>
                <a:lnTo>
                  <a:pt x="207602" y="162145"/>
                </a:lnTo>
                <a:lnTo>
                  <a:pt x="181180" y="131743"/>
                </a:lnTo>
                <a:lnTo>
                  <a:pt x="161224" y="94585"/>
                </a:lnTo>
                <a:lnTo>
                  <a:pt x="148608" y="50671"/>
                </a:lnTo>
                <a:lnTo>
                  <a:pt x="144208" y="0"/>
                </a:lnTo>
                <a:close/>
              </a:path>
              <a:path w="721360" h="360680">
                <a:moveTo>
                  <a:pt x="720915" y="0"/>
                </a:moveTo>
                <a:lnTo>
                  <a:pt x="576694" y="0"/>
                </a:lnTo>
                <a:lnTo>
                  <a:pt x="572291" y="50671"/>
                </a:lnTo>
                <a:lnTo>
                  <a:pt x="559666" y="94585"/>
                </a:lnTo>
                <a:lnTo>
                  <a:pt x="539699" y="131743"/>
                </a:lnTo>
                <a:lnTo>
                  <a:pt x="513265" y="162145"/>
                </a:lnTo>
                <a:lnTo>
                  <a:pt x="481244" y="185791"/>
                </a:lnTo>
                <a:lnTo>
                  <a:pt x="444511" y="202680"/>
                </a:lnTo>
                <a:lnTo>
                  <a:pt x="403946" y="212814"/>
                </a:lnTo>
                <a:lnTo>
                  <a:pt x="360425" y="216192"/>
                </a:lnTo>
                <a:lnTo>
                  <a:pt x="653439" y="216192"/>
                </a:lnTo>
                <a:lnTo>
                  <a:pt x="671625" y="189529"/>
                </a:lnTo>
                <a:lnTo>
                  <a:pt x="692540" y="147522"/>
                </a:lnTo>
                <a:lnTo>
                  <a:pt x="708015" y="101764"/>
                </a:lnTo>
                <a:lnTo>
                  <a:pt x="717618" y="52507"/>
                </a:lnTo>
                <a:lnTo>
                  <a:pt x="720915" y="0"/>
                </a:lnTo>
                <a:close/>
              </a:path>
            </a:pathLst>
          </a:custGeom>
          <a:solidFill>
            <a:schemeClr val="accent1">
              <a:alpha val="14999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799003"/>
            <a:endParaRPr sz="157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5F27275D-59C9-4C90-A592-8AF2E13ED17D}"/>
              </a:ext>
            </a:extLst>
          </p:cNvPr>
          <p:cNvSpPr/>
          <p:nvPr/>
        </p:nvSpPr>
        <p:spPr>
          <a:xfrm>
            <a:off x="4991318" y="1343642"/>
            <a:ext cx="6540282" cy="3515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3997" marR="4439" indent="-342900" defTabSz="799003">
              <a:lnSpc>
                <a:spcPct val="102099"/>
              </a:lnSpc>
              <a:spcBef>
                <a:spcPts val="79"/>
              </a:spcBef>
              <a:buFont typeface="Wingdings" panose="05000000000000000000" pitchFamily="2" charset="2"/>
              <a:buChar char="Ø"/>
            </a:pPr>
            <a:r>
              <a:rPr lang="es-CO" sz="2400" spc="39" dirty="0">
                <a:cs typeface="DejaVu Sans"/>
              </a:rPr>
              <a:t>Más formado y educado.</a:t>
            </a:r>
          </a:p>
          <a:p>
            <a:pPr marL="353997" marR="4439" indent="-342900" defTabSz="799003">
              <a:lnSpc>
                <a:spcPct val="102099"/>
              </a:lnSpc>
              <a:spcBef>
                <a:spcPts val="79"/>
              </a:spcBef>
              <a:buFont typeface="Wingdings" panose="05000000000000000000" pitchFamily="2" charset="2"/>
              <a:buChar char="Ø"/>
            </a:pPr>
            <a:r>
              <a:rPr lang="es-CO" sz="2400" spc="39" dirty="0">
                <a:cs typeface="DejaVu Sans"/>
              </a:rPr>
              <a:t>Más informado.</a:t>
            </a:r>
          </a:p>
          <a:p>
            <a:pPr marL="353997" marR="4439" indent="-342900" defTabSz="799003">
              <a:lnSpc>
                <a:spcPct val="102099"/>
              </a:lnSpc>
              <a:spcBef>
                <a:spcPts val="79"/>
              </a:spcBef>
              <a:buFont typeface="Wingdings" panose="05000000000000000000" pitchFamily="2" charset="2"/>
              <a:buChar char="Ø"/>
            </a:pPr>
            <a:r>
              <a:rPr lang="es-CO" sz="2400" spc="39" dirty="0">
                <a:cs typeface="DejaVu Sans"/>
              </a:rPr>
              <a:t>Más protegido por leyes y normas (Enfoque de derechos).</a:t>
            </a:r>
          </a:p>
          <a:p>
            <a:pPr marL="353997" marR="4439" indent="-342900" defTabSz="799003">
              <a:lnSpc>
                <a:spcPct val="102099"/>
              </a:lnSpc>
              <a:spcBef>
                <a:spcPts val="79"/>
              </a:spcBef>
              <a:buFont typeface="Wingdings" panose="05000000000000000000" pitchFamily="2" charset="2"/>
              <a:buChar char="Ø"/>
            </a:pPr>
            <a:r>
              <a:rPr lang="es-CO" sz="2400" spc="39" dirty="0">
                <a:cs typeface="DejaVu Sans"/>
              </a:rPr>
              <a:t>Es mucho mas asertivo y expresivo para reclamar y exigir.</a:t>
            </a:r>
          </a:p>
          <a:p>
            <a:pPr marL="353997" marR="4439" indent="-342900" defTabSz="799003">
              <a:lnSpc>
                <a:spcPct val="102099"/>
              </a:lnSpc>
              <a:spcBef>
                <a:spcPts val="79"/>
              </a:spcBef>
              <a:buFont typeface="Wingdings" panose="05000000000000000000" pitchFamily="2" charset="2"/>
              <a:buChar char="Ø"/>
            </a:pPr>
            <a:r>
              <a:rPr lang="es-CO" sz="2400" spc="39" dirty="0">
                <a:cs typeface="DejaVu Sans"/>
              </a:rPr>
              <a:t>Accede y nos conoce utilizando las nuevas tecnologías de la información y la comunicación.</a:t>
            </a:r>
          </a:p>
        </p:txBody>
      </p:sp>
    </p:spTree>
    <p:extLst>
      <p:ext uri="{BB962C8B-B14F-4D97-AF65-F5344CB8AC3E}">
        <p14:creationId xmlns:p14="http://schemas.microsoft.com/office/powerpoint/2010/main" val="11511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04B9399-934E-47F7-B767-F1535FE74F1E}"/>
              </a:ext>
            </a:extLst>
          </p:cNvPr>
          <p:cNvSpPr/>
          <p:nvPr/>
        </p:nvSpPr>
        <p:spPr>
          <a:xfrm>
            <a:off x="289202" y="713703"/>
            <a:ext cx="116135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00"/>
                </a:solidFill>
              </a:rPr>
              <a:t>Artículo 2 de la Constitución </a:t>
            </a:r>
            <a:r>
              <a:rPr lang="es-CO" sz="2000" dirty="0">
                <a:solidFill>
                  <a:srgbClr val="000000"/>
                </a:solidFill>
              </a:rPr>
              <a:t>Política: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Son fines esenciales del Estado: </a:t>
            </a:r>
            <a:r>
              <a:rPr lang="es-ES" sz="2000" dirty="0">
                <a:solidFill>
                  <a:schemeClr val="tx2"/>
                </a:solidFill>
              </a:rPr>
              <a:t>SERVIR A LA COMUNIDAD</a:t>
            </a:r>
            <a:r>
              <a:rPr lang="es-ES" sz="2000" dirty="0"/>
              <a:t>, </a:t>
            </a:r>
            <a:r>
              <a:rPr lang="es-ES" sz="2000" dirty="0">
                <a:solidFill>
                  <a:schemeClr val="tx2"/>
                </a:solidFill>
              </a:rPr>
              <a:t>promover la prosperidad general y garantizar la efectividad de los principios, derechos y deberes consagrados en la Constitución</a:t>
            </a:r>
            <a:r>
              <a:rPr lang="es-ES" sz="2000" dirty="0"/>
              <a:t>; facilitar la participación de todos en las decisiones que los afectan y en la vida económica, política, administrativa y cultural de la Nación; defender la independencia nacional, mantener la integridad territorial y asegurar la convivencia pacífica y la vigencia de un orden justo. </a:t>
            </a:r>
            <a:r>
              <a:rPr lang="es-ES" sz="2000" dirty="0">
                <a:solidFill>
                  <a:schemeClr val="tx2"/>
                </a:solidFill>
              </a:rPr>
              <a:t>Las autoridades de la República </a:t>
            </a:r>
            <a:r>
              <a:rPr lang="es-ES" sz="2000" dirty="0"/>
              <a:t>están instituidas para proteger a todas las personas residentes en Colombia, en su vida, honra, bienes, creencias, y demás derechos y libertades, y para asegurar el cumplimiento de los deberes sociales del Estado y de los particulares. </a:t>
            </a:r>
            <a:endParaRPr lang="es-CO" sz="2000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9D28D32-E164-4EA2-B2ED-452659C2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154316"/>
            <a:ext cx="11613596" cy="559387"/>
          </a:xfrm>
        </p:spPr>
        <p:txBody>
          <a:bodyPr/>
          <a:lstStyle/>
          <a:p>
            <a:pPr marL="11097" marR="4439" lvl="0" defTabSz="799003">
              <a:lnSpc>
                <a:spcPct val="102099"/>
              </a:lnSpc>
              <a:spcBef>
                <a:spcPts val="79"/>
              </a:spcBef>
            </a:pPr>
            <a:r>
              <a:rPr lang="es-CO" sz="2800" spc="39" dirty="0">
                <a:latin typeface="+mj-lt"/>
                <a:ea typeface="+mn-ea"/>
                <a:cs typeface="DejaVu Sans"/>
              </a:rPr>
              <a:t>2. Finalidad del Estado Colombiano.</a:t>
            </a:r>
            <a:br>
              <a:rPr lang="es-CO" sz="2800" spc="39" dirty="0">
                <a:latin typeface="+mj-lt"/>
                <a:ea typeface="+mn-ea"/>
                <a:cs typeface="DejaVu Sans"/>
              </a:rPr>
            </a:br>
            <a:r>
              <a:rPr lang="es-CO" sz="2400" b="0" spc="39" dirty="0">
                <a:solidFill>
                  <a:srgbClr val="FFFFFF"/>
                </a:solidFill>
                <a:latin typeface="Futura Std Book" panose="020B0502020204020303"/>
                <a:ea typeface="+mn-ea"/>
                <a:cs typeface="DejaVu Sans"/>
              </a:rPr>
              <a:t> </a:t>
            </a:r>
            <a:endParaRPr lang="es-CO" dirty="0"/>
          </a:p>
        </p:txBody>
      </p:sp>
      <p:pic>
        <p:nvPicPr>
          <p:cNvPr id="8" name="Picture 4" descr="Imagen relacionada">
            <a:extLst>
              <a:ext uri="{FF2B5EF4-FFF2-40B4-BE49-F238E27FC236}">
                <a16:creationId xmlns="" xmlns:a16="http://schemas.microsoft.com/office/drawing/2014/main" id="{DA06C99A-27A7-465A-9863-CF5C2F330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49845" r="22408"/>
          <a:stretch/>
        </p:blipFill>
        <p:spPr bwMode="auto">
          <a:xfrm>
            <a:off x="3759200" y="3897619"/>
            <a:ext cx="4814387" cy="211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F6C45233-27A1-41D2-B222-2EE7D66F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154316"/>
            <a:ext cx="11613596" cy="559387"/>
          </a:xfrm>
        </p:spPr>
        <p:txBody>
          <a:bodyPr/>
          <a:lstStyle/>
          <a:p>
            <a:pPr marL="11097" marR="4439" lvl="0" defTabSz="799003">
              <a:lnSpc>
                <a:spcPct val="102099"/>
              </a:lnSpc>
              <a:spcBef>
                <a:spcPts val="79"/>
              </a:spcBef>
            </a:pPr>
            <a:r>
              <a:rPr lang="es-CO" sz="2800" spc="39" dirty="0">
                <a:latin typeface="+mj-lt"/>
                <a:ea typeface="+mn-ea"/>
                <a:cs typeface="DejaVu Sans"/>
              </a:rPr>
              <a:t>2. ¿Quiénes son las autoridades de la República?</a:t>
            </a:r>
            <a:br>
              <a:rPr lang="es-CO" sz="2800" spc="39" dirty="0">
                <a:latin typeface="+mj-lt"/>
                <a:ea typeface="+mn-ea"/>
                <a:cs typeface="DejaVu Sans"/>
              </a:rPr>
            </a:br>
            <a:r>
              <a:rPr lang="es-CO" sz="2400" b="0" spc="39" dirty="0">
                <a:solidFill>
                  <a:srgbClr val="FFFFFF"/>
                </a:solidFill>
                <a:latin typeface="Futura Std Book" panose="020B0502020204020303"/>
                <a:ea typeface="+mn-ea"/>
                <a:cs typeface="DejaVu Sans"/>
              </a:rPr>
              <a:t> </a:t>
            </a:r>
            <a:endParaRPr lang="es-CO" dirty="0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A409014-38A9-4D7F-A599-DF0BD4AB6499}"/>
              </a:ext>
            </a:extLst>
          </p:cNvPr>
          <p:cNvSpPr/>
          <p:nvPr/>
        </p:nvSpPr>
        <p:spPr>
          <a:xfrm>
            <a:off x="289202" y="812981"/>
            <a:ext cx="52606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En concordancia con el artículo 2 de la Ley 1437 de 2011, las autoridades son “…</a:t>
            </a:r>
            <a:r>
              <a:rPr lang="es-ES" sz="2000" dirty="0">
                <a:solidFill>
                  <a:schemeClr val="tx2"/>
                </a:solidFill>
              </a:rPr>
              <a:t>todos los organismos y entidades que conforman las ramas del poder público</a:t>
            </a:r>
            <a:r>
              <a:rPr lang="es-ES" sz="2000" dirty="0"/>
              <a:t> en sus distintos órdenes, sectores y niveles, a los </a:t>
            </a:r>
            <a:r>
              <a:rPr lang="es-ES" sz="2000" dirty="0">
                <a:solidFill>
                  <a:schemeClr val="tx2"/>
                </a:solidFill>
              </a:rPr>
              <a:t>órganos autónomos e independientes del Estado </a:t>
            </a:r>
            <a:r>
              <a:rPr lang="es-ES" sz="2000" dirty="0"/>
              <a:t>y a los </a:t>
            </a:r>
            <a:r>
              <a:rPr lang="es-ES" sz="2000" dirty="0">
                <a:solidFill>
                  <a:schemeClr val="tx2"/>
                </a:solidFill>
              </a:rPr>
              <a:t>particulares, cuando </a:t>
            </a:r>
            <a:r>
              <a:rPr lang="es-CO" sz="2000" dirty="0">
                <a:solidFill>
                  <a:schemeClr val="tx2"/>
                </a:solidFill>
              </a:rPr>
              <a:t>cumplan funciones administrativas</a:t>
            </a:r>
            <a:r>
              <a:rPr lang="es-CO" sz="2000" dirty="0"/>
              <a:t>”.</a:t>
            </a:r>
          </a:p>
          <a:p>
            <a:endParaRPr lang="es-CO" sz="2000" dirty="0"/>
          </a:p>
          <a:p>
            <a:r>
              <a:rPr lang="es-ES" sz="2000" dirty="0"/>
              <a:t>Las autoridades se encuentran clasificadas en los distintos poderes del Estado, con sus respectivas naturalezas, funciones y cobertura, tanto a nivel </a:t>
            </a:r>
            <a:r>
              <a:rPr lang="es-CO" sz="2000" dirty="0"/>
              <a:t>central como descentralizado. A través de ellas, </a:t>
            </a:r>
            <a:r>
              <a:rPr lang="es-ES" sz="2000" dirty="0"/>
              <a:t>se persigue el </a:t>
            </a:r>
            <a:r>
              <a:rPr lang="es-ES" sz="2000" dirty="0">
                <a:solidFill>
                  <a:schemeClr val="tx2"/>
                </a:solidFill>
              </a:rPr>
              <a:t>BIEN COMÚN. </a:t>
            </a:r>
            <a:endParaRPr lang="es-CO" sz="2000" dirty="0">
              <a:solidFill>
                <a:schemeClr val="tx2"/>
              </a:solidFill>
            </a:endParaRPr>
          </a:p>
        </p:txBody>
      </p:sp>
      <p:pic>
        <p:nvPicPr>
          <p:cNvPr id="7" name="Picture 2" descr="Resultado de imagen para personas">
            <a:extLst>
              <a:ext uri="{FF2B5EF4-FFF2-40B4-BE49-F238E27FC236}">
                <a16:creationId xmlns="" xmlns:a16="http://schemas.microsoft.com/office/drawing/2014/main" id="{F7CEA2C8-5DB5-4652-AD38-66A8DE13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892102"/>
            <a:ext cx="6621484" cy="27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2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85A3623-09AD-448C-8073-7684DF472C31}"/>
              </a:ext>
            </a:extLst>
          </p:cNvPr>
          <p:cNvSpPr/>
          <p:nvPr/>
        </p:nvSpPr>
        <p:spPr>
          <a:xfrm>
            <a:off x="289202" y="1117962"/>
            <a:ext cx="365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/>
              <a:t>Las autoridades requieren de servidores, clasificados en distintas categorías y vinculados dentro de un régimen específico. </a:t>
            </a:r>
          </a:p>
          <a:p>
            <a:endParaRPr lang="es-ES" sz="2000"/>
          </a:p>
          <a:p>
            <a:r>
              <a:rPr lang="es-ES" sz="2000"/>
              <a:t>Los servidores </a:t>
            </a:r>
            <a:r>
              <a:rPr lang="es-ES" sz="2000">
                <a:solidFill>
                  <a:schemeClr val="tx2"/>
                </a:solidFill>
              </a:rPr>
              <a:t>son los que permiten materializar la finalidad del Estado</a:t>
            </a:r>
            <a:r>
              <a:rPr lang="es-ES" sz="2000"/>
              <a:t>, con su </a:t>
            </a:r>
            <a:r>
              <a:rPr lang="es-ES" sz="2000">
                <a:solidFill>
                  <a:schemeClr val="tx2"/>
                </a:solidFill>
              </a:rPr>
              <a:t>vocación, compromiso, </a:t>
            </a:r>
            <a:r>
              <a:rPr lang="es-CO" sz="2000">
                <a:solidFill>
                  <a:schemeClr val="tx2"/>
                </a:solidFill>
              </a:rPr>
              <a:t>desempeño y profesionalidad.</a:t>
            </a:r>
            <a:endParaRPr lang="es-CO" sz="20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353BEB6-0561-4730-9FD7-342E1E77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154316"/>
            <a:ext cx="11613596" cy="559387"/>
          </a:xfrm>
        </p:spPr>
        <p:txBody>
          <a:bodyPr/>
          <a:lstStyle/>
          <a:p>
            <a:pPr marL="11097" marR="4439" lvl="0" defTabSz="799003">
              <a:lnSpc>
                <a:spcPct val="102099"/>
              </a:lnSpc>
              <a:spcBef>
                <a:spcPts val="79"/>
              </a:spcBef>
            </a:pPr>
            <a:r>
              <a:rPr lang="es-CO" sz="3200" spc="39" dirty="0">
                <a:latin typeface="+mj-lt"/>
                <a:ea typeface="+mn-ea"/>
                <a:cs typeface="DejaVu Sans"/>
              </a:rPr>
              <a:t>2. El servidor público.</a:t>
            </a:r>
            <a:r>
              <a:rPr lang="es-CO" sz="2800" spc="39" dirty="0">
                <a:latin typeface="+mj-lt"/>
                <a:ea typeface="+mn-ea"/>
                <a:cs typeface="DejaVu Sans"/>
              </a:rPr>
              <a:t/>
            </a:r>
            <a:br>
              <a:rPr lang="es-CO" sz="2800" spc="39" dirty="0">
                <a:latin typeface="+mj-lt"/>
                <a:ea typeface="+mn-ea"/>
                <a:cs typeface="DejaVu Sans"/>
              </a:rPr>
            </a:br>
            <a:r>
              <a:rPr lang="es-CO" sz="2400" b="0" spc="39" dirty="0">
                <a:solidFill>
                  <a:srgbClr val="FFFFFF"/>
                </a:solidFill>
                <a:latin typeface="Futura Std Book" panose="020B0502020204020303"/>
                <a:ea typeface="+mn-ea"/>
                <a:cs typeface="DejaVu Sans"/>
              </a:rPr>
              <a:t> 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9A43662-3CD0-4102-B5F5-E60BA707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802" y="1891736"/>
            <a:ext cx="4058319" cy="235753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807940FF-C20C-44C5-8A18-0CAD3A736D86}"/>
              </a:ext>
            </a:extLst>
          </p:cNvPr>
          <p:cNvSpPr/>
          <p:nvPr/>
        </p:nvSpPr>
        <p:spPr>
          <a:xfrm>
            <a:off x="8245200" y="1117781"/>
            <a:ext cx="37803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Según el artículo 123 de la Constitución Política</a:t>
            </a:r>
          </a:p>
          <a:p>
            <a:r>
              <a:rPr lang="es-ES" dirty="0"/>
              <a:t>de Colombia, “Son servidores públicos los miembros</a:t>
            </a:r>
          </a:p>
          <a:p>
            <a:r>
              <a:rPr lang="es-ES" dirty="0"/>
              <a:t>de las corporaciones públicas, los empleados y trabajadores del Estado y de sus entidades</a:t>
            </a:r>
          </a:p>
          <a:p>
            <a:r>
              <a:rPr lang="es-CO" dirty="0"/>
              <a:t>Descentralizadas territorialmente y por servicios…</a:t>
            </a:r>
          </a:p>
          <a:p>
            <a:endParaRPr lang="es-ES" dirty="0"/>
          </a:p>
          <a:p>
            <a:r>
              <a:rPr lang="es-ES" dirty="0">
                <a:solidFill>
                  <a:schemeClr val="tx2"/>
                </a:solidFill>
              </a:rPr>
              <a:t>Los servidores públicos están al servicio del Estado y de la comunidad”.</a:t>
            </a:r>
            <a:endParaRPr lang="es-C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B22AF1B-E299-42C9-9A82-0D201461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75614"/>
            <a:ext cx="11613596" cy="559387"/>
          </a:xfrm>
        </p:spPr>
        <p:txBody>
          <a:bodyPr/>
          <a:lstStyle/>
          <a:p>
            <a:r>
              <a:rPr lang="es-CO" sz="2800" spc="39" dirty="0">
                <a:latin typeface="+mj-lt"/>
                <a:ea typeface="+mn-ea"/>
                <a:cs typeface="DejaVu Sans"/>
              </a:rPr>
              <a:t>2. Competencias del servidor público.</a:t>
            </a:r>
            <a:br>
              <a:rPr lang="es-CO" sz="2800" spc="39" dirty="0">
                <a:latin typeface="+mj-lt"/>
                <a:ea typeface="+mn-ea"/>
                <a:cs typeface="DejaVu Sans"/>
              </a:rPr>
            </a:br>
            <a:r>
              <a:rPr lang="es-CO" sz="2400" b="0" spc="39" dirty="0">
                <a:latin typeface="+mj-lt"/>
                <a:ea typeface="+mn-ea"/>
                <a:cs typeface="DejaVu Sans"/>
              </a:rPr>
              <a:t>C</a:t>
            </a:r>
            <a:r>
              <a:rPr lang="es-CO" sz="2400" b="0" dirty="0"/>
              <a:t>ompetencias comunes vigentes para todo servidor público. Decreto 2539 de 2005</a:t>
            </a:r>
            <a:r>
              <a:rPr lang="es-CO" sz="2400" spc="39" dirty="0">
                <a:latin typeface="+mj-lt"/>
                <a:ea typeface="+mn-ea"/>
                <a:cs typeface="DejaVu Sans"/>
              </a:rPr>
              <a:t/>
            </a:r>
            <a:br>
              <a:rPr lang="es-CO" sz="2400" spc="39" dirty="0">
                <a:latin typeface="+mj-lt"/>
                <a:ea typeface="+mn-ea"/>
                <a:cs typeface="DejaVu Sans"/>
              </a:rPr>
            </a:br>
            <a:r>
              <a:rPr lang="es-CO" sz="2800" spc="39" dirty="0">
                <a:latin typeface="+mj-lt"/>
                <a:ea typeface="+mn-ea"/>
                <a:cs typeface="DejaVu Sans"/>
              </a:rPr>
              <a:t/>
            </a:r>
            <a:br>
              <a:rPr lang="es-CO" sz="2800" spc="39" dirty="0">
                <a:latin typeface="+mj-lt"/>
                <a:ea typeface="+mn-ea"/>
                <a:cs typeface="DejaVu Sans"/>
              </a:rPr>
            </a:br>
            <a:r>
              <a:rPr lang="es-CO" sz="2400" b="0" spc="39" dirty="0">
                <a:solidFill>
                  <a:srgbClr val="FFFFFF"/>
                </a:solidFill>
                <a:latin typeface="Futura Std Book" panose="020B0502020204020303"/>
                <a:ea typeface="+mn-ea"/>
                <a:cs typeface="DejaVu Sans"/>
              </a:rPr>
              <a:t> </a:t>
            </a:r>
            <a:endParaRPr lang="es-CO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0C71781D-94FD-4AF9-A528-103DB92E8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027096"/>
              </p:ext>
            </p:extLst>
          </p:nvPr>
        </p:nvGraphicFramePr>
        <p:xfrm>
          <a:off x="1930400" y="924459"/>
          <a:ext cx="8319949" cy="5009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74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1EECD9E-9646-4775-8E6C-8CD734133B49}"/>
              </a:ext>
            </a:extLst>
          </p:cNvPr>
          <p:cNvSpPr/>
          <p:nvPr/>
        </p:nvSpPr>
        <p:spPr>
          <a:xfrm>
            <a:off x="614674" y="754829"/>
            <a:ext cx="11209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Esta norma genera la exigencia de todo servidor del Estado de apersonarse de la solución de los problemas y necesidades de la población a la cual sirve la entidad, dentro de una visión compartida al interior de la misma y como parte de la cultura del servicio, </a:t>
            </a:r>
            <a:r>
              <a:rPr lang="es-ES" sz="2400" dirty="0">
                <a:solidFill>
                  <a:schemeClr val="tx2"/>
                </a:solidFill>
              </a:rPr>
              <a:t>que debe vivirse cotidianamente desde la primera autoridad administrativa y la alta dirección hasta el funcionario que atiende al público en forma directa.</a:t>
            </a:r>
            <a:endParaRPr lang="es-CO" sz="2400" dirty="0">
              <a:solidFill>
                <a:schemeClr val="tx2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990B1328-F159-41F8-AA88-BEC3475E8443}"/>
              </a:ext>
            </a:extLst>
          </p:cNvPr>
          <p:cNvSpPr/>
          <p:nvPr/>
        </p:nvSpPr>
        <p:spPr>
          <a:xfrm>
            <a:off x="208274" y="75614"/>
            <a:ext cx="4644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chemeClr val="tx2"/>
                </a:solidFill>
              </a:rPr>
              <a:t>2. Decreto 2539 de 2005.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24A74820-F343-4A7E-ACD6-145123F32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16" y="3588480"/>
            <a:ext cx="3428536" cy="199168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955B17B1-D752-4CE1-AAB9-33AC57F3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186" y="3669546"/>
            <a:ext cx="1910613" cy="191061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2794FB9-1C28-4A87-8D2E-14BA368E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652" y="3588481"/>
            <a:ext cx="4822200" cy="19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2F96EAE8-ACE5-4788-8F3E-D9D0611096EB}"/>
              </a:ext>
            </a:extLst>
          </p:cNvPr>
          <p:cNvSpPr/>
          <p:nvPr/>
        </p:nvSpPr>
        <p:spPr>
          <a:xfrm>
            <a:off x="276410" y="183634"/>
            <a:ext cx="6588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</a:rPr>
              <a:t>2. ¿Qué espera el ciudadano del servidor?</a:t>
            </a:r>
            <a:endParaRPr lang="es-CO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698D884A-9DAC-4F28-8D92-0187DF2E82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704845"/>
              </p:ext>
            </p:extLst>
          </p:nvPr>
        </p:nvGraphicFramePr>
        <p:xfrm>
          <a:off x="276410" y="807817"/>
          <a:ext cx="11521890" cy="493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85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3EF791C-74BD-4EB0-BFE1-4232AC47D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5092700" y="83539"/>
            <a:ext cx="6832600" cy="135421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443B04C3-E459-4821-B636-76109E7B8240}"/>
              </a:ext>
            </a:extLst>
          </p:cNvPr>
          <p:cNvSpPr/>
          <p:nvPr/>
        </p:nvSpPr>
        <p:spPr>
          <a:xfrm>
            <a:off x="5092700" y="133663"/>
            <a:ext cx="4025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5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8D64AD3-6DD7-4498-9348-4A6F959AD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96" t="25926" r="14741" b="66296"/>
          <a:stretch/>
        </p:blipFill>
        <p:spPr>
          <a:xfrm>
            <a:off x="10375900" y="171763"/>
            <a:ext cx="1397000" cy="5334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B894CA53-75BF-4FA6-897F-8DD0125988BA}"/>
              </a:ext>
            </a:extLst>
          </p:cNvPr>
          <p:cNvSpPr/>
          <p:nvPr/>
        </p:nvSpPr>
        <p:spPr>
          <a:xfrm>
            <a:off x="8509000" y="1463830"/>
            <a:ext cx="34163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“Somos lo que hacemos día a día, de modo que la excelencia no es un acto sino un habito”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Aristóteles</a:t>
            </a:r>
            <a:endParaRPr kumimoji="0" lang="es-CO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5783DCF-BF87-4B02-BCDD-910C32CCABC6}"/>
              </a:ext>
            </a:extLst>
          </p:cNvPr>
          <p:cNvSpPr/>
          <p:nvPr/>
        </p:nvSpPr>
        <p:spPr>
          <a:xfrm>
            <a:off x="419100" y="760647"/>
            <a:ext cx="398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75986">
              <a:buClr>
                <a:srgbClr val="000000"/>
              </a:buClr>
              <a:defRPr/>
            </a:pPr>
            <a:r>
              <a:rPr lang="es-ES" sz="3200" b="1" dirty="0">
                <a:solidFill>
                  <a:srgbClr val="FFFFFF"/>
                </a:solidFill>
                <a:latin typeface="Montserrat" panose="00000500000000000000" pitchFamily="2" charset="0"/>
              </a:rPr>
              <a:t>El rol del servidor público frente a los derechos y deberes de los ciudadanos.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F440BA01-99C7-443B-A9F8-A168BCB008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889307"/>
              </p:ext>
            </p:extLst>
          </p:nvPr>
        </p:nvGraphicFramePr>
        <p:xfrm>
          <a:off x="1" y="0"/>
          <a:ext cx="12141199" cy="600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796F5-5653-4E01-8758-7671B94A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75614"/>
            <a:ext cx="5292035" cy="559387"/>
          </a:xfrm>
        </p:spPr>
        <p:txBody>
          <a:bodyPr/>
          <a:lstStyle/>
          <a:p>
            <a:r>
              <a:rPr lang="es-CO" sz="3200" dirty="0"/>
              <a:t>2. Atributos del buen servicio.</a:t>
            </a:r>
          </a:p>
        </p:txBody>
      </p:sp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="" xmlns:a16="http://schemas.microsoft.com/office/drawing/2014/main" id="{B990A9BA-0E25-4AAB-AF4C-D5B390B98407}"/>
              </a:ext>
            </a:extLst>
          </p:cNvPr>
          <p:cNvSpPr/>
          <p:nvPr/>
        </p:nvSpPr>
        <p:spPr>
          <a:xfrm>
            <a:off x="4958657" y="2623512"/>
            <a:ext cx="1026168" cy="12822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1">
            <a:extLst>
              <a:ext uri="{FF2B5EF4-FFF2-40B4-BE49-F238E27FC236}">
                <a16:creationId xmlns="" xmlns:a16="http://schemas.microsoft.com/office/drawing/2014/main" id="{734B4F3D-BDD2-4B85-BFCC-46D723C2A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70" y="411560"/>
            <a:ext cx="4093334" cy="196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305" tIns="10653" rIns="21305" bIns="10653">
            <a:spAutoFit/>
          </a:bodyPr>
          <a:lstStyle/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La función de servicio que</a:t>
            </a:r>
          </a:p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desempeña el funcionario público</a:t>
            </a:r>
          </a:p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es un conjunto de actividades</a:t>
            </a:r>
          </a:p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y acciones que buscan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responder a las necesidades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concretas de una persona o de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una comunidad.</a:t>
            </a:r>
            <a:endParaRPr lang="es-CO" kern="0" dirty="0">
              <a:solidFill>
                <a:schemeClr val="tx2"/>
              </a:solidFill>
            </a:endParaRPr>
          </a:p>
        </p:txBody>
      </p:sp>
      <p:sp>
        <p:nvSpPr>
          <p:cNvPr id="13" name="CuadroTexto 1">
            <a:extLst>
              <a:ext uri="{FF2B5EF4-FFF2-40B4-BE49-F238E27FC236}">
                <a16:creationId xmlns="" xmlns:a16="http://schemas.microsoft.com/office/drawing/2014/main" id="{CCF5226E-B722-4F07-A8E2-3892EEF3B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323" y="397067"/>
            <a:ext cx="3459019" cy="16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305" tIns="10653" rIns="21305" bIns="10653">
            <a:spAutoFit/>
          </a:bodyPr>
          <a:lstStyle/>
          <a:p>
            <a:r>
              <a:rPr lang="es-ES" dirty="0"/>
              <a:t>El ejercicio de la función</a:t>
            </a:r>
          </a:p>
          <a:p>
            <a:r>
              <a:rPr lang="es-CO" dirty="0"/>
              <a:t>pública no debe entenderse</a:t>
            </a:r>
          </a:p>
          <a:p>
            <a:r>
              <a:rPr lang="es-CO" dirty="0"/>
              <a:t>como una forma de resolver</a:t>
            </a:r>
          </a:p>
          <a:p>
            <a:r>
              <a:rPr lang="es-CO" dirty="0"/>
              <a:t>un problema de subsistencia,</a:t>
            </a:r>
          </a:p>
          <a:p>
            <a:r>
              <a:rPr lang="es-ES" dirty="0"/>
              <a:t>de tener un salario, </a:t>
            </a:r>
            <a:r>
              <a:rPr lang="es-ES" dirty="0">
                <a:solidFill>
                  <a:schemeClr val="tx2"/>
                </a:solidFill>
              </a:rPr>
              <a:t>sino como</a:t>
            </a:r>
          </a:p>
          <a:p>
            <a:r>
              <a:rPr lang="es-CO" dirty="0">
                <a:solidFill>
                  <a:schemeClr val="tx2"/>
                </a:solidFill>
              </a:rPr>
              <a:t>una vocación.</a:t>
            </a:r>
            <a:endParaRPr kumimoji="0" lang="es-CO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56F3BAB5-8EDF-427E-9229-4A30BED1A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6" t="41417" r="41192" b="39552"/>
          <a:stretch/>
        </p:blipFill>
        <p:spPr bwMode="auto">
          <a:xfrm>
            <a:off x="11107378" y="1909160"/>
            <a:ext cx="568111" cy="40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uadroTexto 1">
            <a:extLst>
              <a:ext uri="{FF2B5EF4-FFF2-40B4-BE49-F238E27FC236}">
                <a16:creationId xmlns="" xmlns:a16="http://schemas.microsoft.com/office/drawing/2014/main" id="{4BF05969-B11A-4801-A8A2-22C2B8E04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316" y="390498"/>
            <a:ext cx="3986073" cy="196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305" tIns="10653" rIns="21305" bIns="10653">
            <a:spAutoFit/>
          </a:bodyPr>
          <a:lstStyle/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El ideal es que todos los</a:t>
            </a:r>
          </a:p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ciudadanos seamos servidores</a:t>
            </a:r>
          </a:p>
          <a:p>
            <a:pPr lvl="0">
              <a:defRPr/>
            </a:pPr>
            <a:r>
              <a:rPr lang="es-ES" kern="0" dirty="0">
                <a:solidFill>
                  <a:sysClr val="windowText" lastClr="000000"/>
                </a:solidFill>
              </a:rPr>
              <a:t>públicos, </a:t>
            </a:r>
            <a:r>
              <a:rPr lang="es-ES" kern="0" dirty="0">
                <a:solidFill>
                  <a:schemeClr val="tx2"/>
                </a:solidFill>
              </a:rPr>
              <a:t>pero quienes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trabajamos con el Estado 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tenemos una responsabilidad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superior a la de los demás</a:t>
            </a:r>
          </a:p>
          <a:p>
            <a:pPr lvl="0">
              <a:defRPr/>
            </a:pPr>
            <a:r>
              <a:rPr lang="es-ES" kern="0" dirty="0">
                <a:solidFill>
                  <a:schemeClr val="tx2"/>
                </a:solidFill>
              </a:rPr>
              <a:t>colombianos.</a:t>
            </a:r>
            <a:endParaRPr lang="es-CO" kern="0" dirty="0">
              <a:solidFill>
                <a:schemeClr val="tx2"/>
              </a:solidFill>
            </a:endParaRPr>
          </a:p>
        </p:txBody>
      </p:sp>
      <p:sp>
        <p:nvSpPr>
          <p:cNvPr id="17" name="CuadroTexto 1">
            <a:extLst>
              <a:ext uri="{FF2B5EF4-FFF2-40B4-BE49-F238E27FC236}">
                <a16:creationId xmlns="" xmlns:a16="http://schemas.microsoft.com/office/drawing/2014/main" id="{1BE8D31B-7C63-4C97-9834-573F2044A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549" y="4493453"/>
            <a:ext cx="5340793" cy="112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305" tIns="10653" rIns="21305" bIns="10653">
            <a:spAutoFit/>
          </a:bodyPr>
          <a:lstStyle/>
          <a:p>
            <a:r>
              <a:rPr lang="es-CO" dirty="0"/>
              <a:t>Su ejemplo debe convertirse </a:t>
            </a:r>
            <a:r>
              <a:rPr lang="es-ES" dirty="0"/>
              <a:t>en un referente de comportamiento </a:t>
            </a:r>
            <a:r>
              <a:rPr lang="es-CO" dirty="0"/>
              <a:t>por cuanto su conducta</a:t>
            </a:r>
          </a:p>
          <a:p>
            <a:r>
              <a:rPr lang="es-ES" dirty="0"/>
              <a:t>es el espejo en el que </a:t>
            </a:r>
            <a:r>
              <a:rPr lang="es-CO" dirty="0"/>
              <a:t>se reflejan los ciudadanos.</a:t>
            </a:r>
            <a:endParaRPr kumimoji="0" lang="es-CO" sz="1100" b="0" i="0" u="none" strike="noStrike" kern="0" cap="none" spc="0" normalizeH="0" baseline="0" noProof="0" dirty="0">
              <a:ln>
                <a:noFill/>
              </a:ln>
              <a:solidFill>
                <a:srgbClr val="FF7B31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821D5C20-68D6-4410-A424-F16D511ED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0" t="43172" r="46084" b="37887"/>
          <a:stretch/>
        </p:blipFill>
        <p:spPr bwMode="auto">
          <a:xfrm>
            <a:off x="11414580" y="5404786"/>
            <a:ext cx="532291" cy="59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Resultado de imagen para personas">
            <a:extLst>
              <a:ext uri="{FF2B5EF4-FFF2-40B4-BE49-F238E27FC236}">
                <a16:creationId xmlns="" xmlns:a16="http://schemas.microsoft.com/office/drawing/2014/main" id="{FD5EA72D-990E-496D-ABB1-3F9CAED8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4" y="2623512"/>
            <a:ext cx="3652213" cy="149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n relacionada">
            <a:extLst>
              <a:ext uri="{FF2B5EF4-FFF2-40B4-BE49-F238E27FC236}">
                <a16:creationId xmlns="" xmlns:a16="http://schemas.microsoft.com/office/drawing/2014/main" id="{DCE4B405-C6B7-4BA2-95D5-F19FE725F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49845" r="22408"/>
          <a:stretch/>
        </p:blipFill>
        <p:spPr bwMode="auto">
          <a:xfrm>
            <a:off x="8504323" y="2623512"/>
            <a:ext cx="3395427" cy="14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22">
            <a:extLst>
              <a:ext uri="{FF2B5EF4-FFF2-40B4-BE49-F238E27FC236}">
                <a16:creationId xmlns="" xmlns:a16="http://schemas.microsoft.com/office/drawing/2014/main" id="{C662C467-55EA-472B-85AB-109B59314AB3}"/>
              </a:ext>
            </a:extLst>
          </p:cNvPr>
          <p:cNvCxnSpPr>
            <a:cxnSpLocks/>
          </p:cNvCxnSpPr>
          <p:nvPr/>
        </p:nvCxnSpPr>
        <p:spPr>
          <a:xfrm>
            <a:off x="4441216" y="294577"/>
            <a:ext cx="0" cy="2002275"/>
          </a:xfrm>
          <a:prstGeom prst="line">
            <a:avLst/>
          </a:prstGeom>
          <a:ln w="25400">
            <a:solidFill>
              <a:srgbClr val="FF7B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10FC5994-1C29-4C0A-8121-6BEF7B8A552C}"/>
              </a:ext>
            </a:extLst>
          </p:cNvPr>
          <p:cNvSpPr/>
          <p:nvPr/>
        </p:nvSpPr>
        <p:spPr>
          <a:xfrm>
            <a:off x="4606316" y="2644424"/>
            <a:ext cx="3652213" cy="15450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s-CO" sz="1600" kern="0" dirty="0">
              <a:solidFill>
                <a:srgbClr val="FF7B3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48CE496F-EDF2-4A80-A3F3-A08816AD2CA3}"/>
              </a:ext>
            </a:extLst>
          </p:cNvPr>
          <p:cNvCxnSpPr>
            <a:cxnSpLocks/>
          </p:cNvCxnSpPr>
          <p:nvPr/>
        </p:nvCxnSpPr>
        <p:spPr>
          <a:xfrm>
            <a:off x="8227696" y="294577"/>
            <a:ext cx="22737" cy="2056427"/>
          </a:xfrm>
          <a:prstGeom prst="line">
            <a:avLst/>
          </a:prstGeom>
          <a:ln w="25400">
            <a:solidFill>
              <a:srgbClr val="FF7B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BC3034FA-68E4-49A2-A7C3-89C922A4C24E}"/>
              </a:ext>
            </a:extLst>
          </p:cNvPr>
          <p:cNvCxnSpPr>
            <a:cxnSpLocks/>
          </p:cNvCxnSpPr>
          <p:nvPr/>
        </p:nvCxnSpPr>
        <p:spPr>
          <a:xfrm>
            <a:off x="6471500" y="4475639"/>
            <a:ext cx="0" cy="1507055"/>
          </a:xfrm>
          <a:prstGeom prst="line">
            <a:avLst/>
          </a:prstGeom>
          <a:ln w="25400">
            <a:solidFill>
              <a:srgbClr val="FF7B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="" xmlns:a16="http://schemas.microsoft.com/office/drawing/2014/main" id="{AA5752E3-0C77-425D-BB73-070AB2C4621F}"/>
              </a:ext>
            </a:extLst>
          </p:cNvPr>
          <p:cNvSpPr/>
          <p:nvPr/>
        </p:nvSpPr>
        <p:spPr>
          <a:xfrm>
            <a:off x="4147595" y="2522340"/>
            <a:ext cx="4317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tx2"/>
                </a:solidFill>
              </a:rPr>
              <a:t>El privilegio de </a:t>
            </a:r>
          </a:p>
          <a:p>
            <a:pPr algn="ctr"/>
            <a:r>
              <a:rPr lang="es-ES" sz="3200" b="1" dirty="0">
                <a:solidFill>
                  <a:schemeClr val="tx2"/>
                </a:solidFill>
              </a:rPr>
              <a:t>servir </a:t>
            </a:r>
          </a:p>
          <a:p>
            <a:pPr algn="ctr"/>
            <a:r>
              <a:rPr lang="es-ES" sz="3200" b="1" dirty="0">
                <a:solidFill>
                  <a:schemeClr val="tx2"/>
                </a:solidFill>
              </a:rPr>
              <a:t>Los demás.</a:t>
            </a:r>
            <a:endParaRPr lang="es-CO" sz="3200" dirty="0">
              <a:solidFill>
                <a:schemeClr val="tx2"/>
              </a:solidFill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F28A1D77-3C07-48E9-8F3A-ECB0BDC3B50B}"/>
              </a:ext>
            </a:extLst>
          </p:cNvPr>
          <p:cNvCxnSpPr>
            <a:cxnSpLocks/>
          </p:cNvCxnSpPr>
          <p:nvPr/>
        </p:nvCxnSpPr>
        <p:spPr>
          <a:xfrm flipH="1">
            <a:off x="292249" y="2400748"/>
            <a:ext cx="11607501" cy="0"/>
          </a:xfrm>
          <a:prstGeom prst="line">
            <a:avLst/>
          </a:prstGeom>
          <a:ln w="25400">
            <a:solidFill>
              <a:srgbClr val="FF7B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819BA4D-1003-40E8-A007-95C8A1D9D511}"/>
              </a:ext>
            </a:extLst>
          </p:cNvPr>
          <p:cNvCxnSpPr>
            <a:cxnSpLocks/>
          </p:cNvCxnSpPr>
          <p:nvPr/>
        </p:nvCxnSpPr>
        <p:spPr>
          <a:xfrm flipH="1">
            <a:off x="292249" y="4361984"/>
            <a:ext cx="11607501" cy="0"/>
          </a:xfrm>
          <a:prstGeom prst="line">
            <a:avLst/>
          </a:prstGeom>
          <a:ln w="25400">
            <a:solidFill>
              <a:srgbClr val="FF7B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1B291473-2B10-4469-976C-21217F44C90C}"/>
              </a:ext>
            </a:extLst>
          </p:cNvPr>
          <p:cNvSpPr/>
          <p:nvPr/>
        </p:nvSpPr>
        <p:spPr>
          <a:xfrm>
            <a:off x="292249" y="4464170"/>
            <a:ext cx="6601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El ciudadano — servidor </a:t>
            </a:r>
            <a:r>
              <a:rPr lang="es-ES" dirty="0"/>
              <a:t>debe estar dotado de unos</a:t>
            </a:r>
          </a:p>
          <a:p>
            <a:r>
              <a:rPr lang="es-ES" dirty="0"/>
              <a:t>principios y valores que orientan </a:t>
            </a:r>
            <a:r>
              <a:rPr lang="es-CO" dirty="0"/>
              <a:t>su comportamiento íntegro, </a:t>
            </a:r>
            <a:r>
              <a:rPr lang="es-ES" dirty="0"/>
              <a:t>tanto en el plano personal como en su condición de </a:t>
            </a:r>
            <a:r>
              <a:rPr lang="es-CO" dirty="0"/>
              <a:t>ciudadano y de funcionario público.</a:t>
            </a:r>
          </a:p>
        </p:txBody>
      </p:sp>
    </p:spTree>
    <p:extLst>
      <p:ext uri="{BB962C8B-B14F-4D97-AF65-F5344CB8AC3E}">
        <p14:creationId xmlns:p14="http://schemas.microsoft.com/office/powerpoint/2010/main" val="190925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1264E83-81D7-421F-9840-58E4FD4D28A3}"/>
              </a:ext>
            </a:extLst>
          </p:cNvPr>
          <p:cNvSpPr/>
          <p:nvPr/>
        </p:nvSpPr>
        <p:spPr>
          <a:xfrm>
            <a:off x="294062" y="170417"/>
            <a:ext cx="53409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3200" dirty="0"/>
              <a:t>El servidor público que asume que su razón de ser es la entrega a los demás, construye una barrera que impide el acceso </a:t>
            </a:r>
            <a:r>
              <a:rPr lang="es-CO" sz="3200" dirty="0"/>
              <a:t>de actos de corrupción.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175C3471-F604-4BD6-B9C0-60C57E9E7623}"/>
              </a:ext>
            </a:extLst>
          </p:cNvPr>
          <p:cNvSpPr/>
          <p:nvPr/>
        </p:nvSpPr>
        <p:spPr>
          <a:xfrm>
            <a:off x="6096000" y="2775006"/>
            <a:ext cx="57911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3200" dirty="0"/>
              <a:t>Solo es posible construir entusiasmo y amor por las instituciones si ellas son administradas por servidores íntegros. Ese </a:t>
            </a:r>
            <a:r>
              <a:rPr lang="es-CO" sz="3200" dirty="0"/>
              <a:t>entusiasmo sí es posible.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68958734-35DA-4CB0-A462-7EE5FAAABA6D}"/>
              </a:ext>
            </a:extLst>
          </p:cNvPr>
          <p:cNvCxnSpPr>
            <a:cxnSpLocks/>
          </p:cNvCxnSpPr>
          <p:nvPr/>
        </p:nvCxnSpPr>
        <p:spPr>
          <a:xfrm>
            <a:off x="5865496" y="170417"/>
            <a:ext cx="0" cy="5651577"/>
          </a:xfrm>
          <a:prstGeom prst="line">
            <a:avLst/>
          </a:prstGeom>
          <a:ln w="25400">
            <a:solidFill>
              <a:srgbClr val="FF7B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AFC07FD3-C51D-4B3B-965D-2E73EDAB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98" y="3709847"/>
            <a:ext cx="3314771" cy="19255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4F2F854C-FCB5-4E2C-A499-1AEDE166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818" y="170417"/>
            <a:ext cx="2273477" cy="22734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23CB6BA-3A7B-47BA-9F67-801084119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469"/>
          <a:stretch/>
        </p:blipFill>
        <p:spPr>
          <a:xfrm>
            <a:off x="8782295" y="150600"/>
            <a:ext cx="1695205" cy="22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60424AFE-75DB-4907-A244-A90B5CA4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26595"/>
            <a:ext cx="11379200" cy="5918605"/>
          </a:xfrm>
        </p:spPr>
        <p:txBody>
          <a:bodyPr/>
          <a:lstStyle/>
          <a:p>
            <a:r>
              <a:rPr lang="es-ES" i="1" dirty="0"/>
              <a:t/>
            </a:r>
            <a:br>
              <a:rPr lang="es-ES" i="1" dirty="0"/>
            </a:br>
            <a:r>
              <a:rPr lang="es-ES" i="1" dirty="0"/>
              <a:t>¿Alguna vez te has preguntado </a:t>
            </a:r>
            <a:r>
              <a:rPr lang="es-CO" i="1" dirty="0"/>
              <a:t>exactamente qué significa e implica ser servidor público?</a:t>
            </a:r>
            <a:br>
              <a:rPr lang="es-CO" i="1" dirty="0"/>
            </a:br>
            <a:r>
              <a:rPr lang="es-CO" i="1" dirty="0"/>
              <a:t/>
            </a:r>
            <a:br>
              <a:rPr lang="es-CO" i="1" dirty="0"/>
            </a:br>
            <a:r>
              <a:rPr lang="es-CO" i="1" dirty="0"/>
              <a:t/>
            </a:r>
            <a:br>
              <a:rPr lang="es-CO" i="1" dirty="0"/>
            </a:br>
            <a:r>
              <a:rPr lang="es-CO" b="0" dirty="0"/>
              <a:t>S</a:t>
            </a:r>
            <a:r>
              <a:rPr lang="es-ES" b="0" dirty="0"/>
              <a:t>er servidor público implica y requiere un </a:t>
            </a:r>
            <a:r>
              <a:rPr lang="es-CO" b="0" dirty="0"/>
              <a:t>comportamiento especial, un deber-ser</a:t>
            </a:r>
            <a:br>
              <a:rPr lang="es-CO" b="0" dirty="0"/>
            </a:br>
            <a:r>
              <a:rPr lang="es-CO" b="0" dirty="0"/>
              <a:t>particular, una manera específica</a:t>
            </a:r>
            <a:br>
              <a:rPr lang="es-CO" b="0" dirty="0"/>
            </a:br>
            <a:r>
              <a:rPr lang="es-ES" b="0" dirty="0"/>
              <a:t>de actuar bajo el sentido de lo público.</a:t>
            </a:r>
            <a:br>
              <a:rPr lang="es-ES" b="0" dirty="0"/>
            </a:br>
            <a:r>
              <a:rPr lang="es-CO" b="0" dirty="0"/>
              <a:t>No es cualquier cosa.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7268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2B5D57B-BB3D-4E24-9E03-929D746D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75614"/>
            <a:ext cx="7865661" cy="1042167"/>
          </a:xfrm>
        </p:spPr>
        <p:txBody>
          <a:bodyPr/>
          <a:lstStyle/>
          <a:p>
            <a:r>
              <a:rPr lang="es-CO" sz="2800" dirty="0"/>
              <a:t>3.  Valores del servicio público.</a:t>
            </a:r>
            <a:br>
              <a:rPr lang="es-CO" sz="2800" dirty="0"/>
            </a:br>
            <a:r>
              <a:rPr lang="es-CO" sz="2800" b="0" dirty="0"/>
              <a:t>Código de integridad.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20EBDAB-E3D8-46B2-AB76-E17DB7CA9C96}"/>
              </a:ext>
            </a:extLst>
          </p:cNvPr>
          <p:cNvSpPr/>
          <p:nvPr/>
        </p:nvSpPr>
        <p:spPr>
          <a:xfrm>
            <a:off x="101598" y="874235"/>
            <a:ext cx="11417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/>
              <a:t>Es indispensable que </a:t>
            </a:r>
            <a:r>
              <a:rPr lang="es-ES" sz="2000" dirty="0"/>
              <a:t>los ciudadanos, los servidores y las </a:t>
            </a:r>
            <a:r>
              <a:rPr lang="es-CO" sz="2000" dirty="0"/>
              <a:t>organizaciones públicas se comprometan </a:t>
            </a:r>
            <a:r>
              <a:rPr lang="es-ES" sz="2000" dirty="0"/>
              <a:t>activamente con la integridad en sus </a:t>
            </a:r>
            <a:r>
              <a:rPr lang="es-CO" sz="2000" dirty="0"/>
              <a:t>actuaciones diarias.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74C9B4B-171F-478C-A15C-EA7A31945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8" t="19555" r="11776" b="53306"/>
          <a:stretch/>
        </p:blipFill>
        <p:spPr>
          <a:xfrm>
            <a:off x="396417" y="1916402"/>
            <a:ext cx="11399166" cy="31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072B19D-F520-4172-8CC8-3579880F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75614"/>
            <a:ext cx="7865661" cy="1042167"/>
          </a:xfrm>
        </p:spPr>
        <p:txBody>
          <a:bodyPr/>
          <a:lstStyle/>
          <a:p>
            <a:r>
              <a:rPr lang="es-CO" sz="2800" dirty="0"/>
              <a:t>4. Comunicación y asertividad.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490CCD7-1074-434A-BB63-A0B872FB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7F19AB58-8837-442F-959C-E21B2A62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967" y="563263"/>
            <a:ext cx="5996713" cy="4180885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8EA6C982-AADC-415E-A71C-F0093C11F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443562"/>
              </p:ext>
            </p:extLst>
          </p:nvPr>
        </p:nvGraphicFramePr>
        <p:xfrm>
          <a:off x="0" y="4774639"/>
          <a:ext cx="12017829" cy="1150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13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pic>
        <p:nvPicPr>
          <p:cNvPr id="2" name="Eliminemos los prejuicios">
            <a:hlinkClick r:id="" action="ppaction://media"/>
            <a:extLst>
              <a:ext uri="{FF2B5EF4-FFF2-40B4-BE49-F238E27FC236}">
                <a16:creationId xmlns="" xmlns:a16="http://schemas.microsoft.com/office/drawing/2014/main" id="{9872B080-88C5-4174-BA02-ED954990D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="" xmlns:a16="http://schemas.microsoft.com/office/drawing/2014/main" id="{359C9917-6982-430F-A69A-F8B95618D5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9049286"/>
              </p:ext>
            </p:extLst>
          </p:nvPr>
        </p:nvGraphicFramePr>
        <p:xfrm>
          <a:off x="2101932" y="679587"/>
          <a:ext cx="8337468" cy="539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="" xmlns:a16="http://schemas.microsoft.com/office/drawing/2014/main" id="{05801973-FB5F-465E-9DC5-30DAB4BA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75614"/>
            <a:ext cx="7865661" cy="1042167"/>
          </a:xfrm>
        </p:spPr>
        <p:txBody>
          <a:bodyPr/>
          <a:lstStyle/>
          <a:p>
            <a:r>
              <a:rPr lang="es-CO" sz="2800" dirty="0"/>
              <a:t>4. Proceso comunicativo.</a:t>
            </a:r>
          </a:p>
        </p:txBody>
      </p:sp>
    </p:spTree>
    <p:extLst>
      <p:ext uri="{BB962C8B-B14F-4D97-AF65-F5344CB8AC3E}">
        <p14:creationId xmlns:p14="http://schemas.microsoft.com/office/powerpoint/2010/main" val="23784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="" xmlns:a16="http://schemas.microsoft.com/office/drawing/2014/main" id="{40D759D9-F76B-4546-AEBC-3F96CE82AA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1866" y="75536"/>
            <a:ext cx="8934358" cy="506695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/>
          <a:p>
            <a:pPr marL="1671247" marR="4439" indent="-1660705" algn="ctr">
              <a:lnSpc>
                <a:spcPct val="106500"/>
              </a:lnSpc>
              <a:spcBef>
                <a:spcPts val="79"/>
              </a:spcBef>
            </a:pPr>
            <a:r>
              <a:rPr lang="es-CO" sz="3200" spc="-192" dirty="0">
                <a:latin typeface="+mn-lt"/>
              </a:rPr>
              <a:t>EMOCIONES Y EXPRESIONES FACIALES.</a:t>
            </a:r>
            <a:endParaRPr sz="3200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B53E634-ABE9-4703-B529-40BEFEC0D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338" y="565944"/>
            <a:ext cx="4325462" cy="53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="" xmlns:a16="http://schemas.microsoft.com/office/drawing/2014/main" id="{785D14D6-CF8C-42E6-AB3D-F93063F9A4D5}"/>
              </a:ext>
            </a:extLst>
          </p:cNvPr>
          <p:cNvSpPr txBox="1">
            <a:spLocks/>
          </p:cNvSpPr>
          <p:nvPr/>
        </p:nvSpPr>
        <p:spPr>
          <a:xfrm>
            <a:off x="218798" y="184007"/>
            <a:ext cx="4470400" cy="4791586"/>
          </a:xfrm>
          <a:prstGeom prst="rect">
            <a:avLst/>
          </a:prstGeom>
        </p:spPr>
        <p:txBody>
          <a:bodyPr vert="horz" wrap="square" lIns="0" tIns="9987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150">
                <a:solidFill>
                  <a:schemeClr val="tx2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1671247" marR="4439" indent="-1660705">
              <a:lnSpc>
                <a:spcPct val="106500"/>
              </a:lnSpc>
              <a:spcBef>
                <a:spcPts val="79"/>
              </a:spcBef>
            </a:pPr>
            <a:r>
              <a:rPr lang="es-ES" sz="3200" spc="-192" dirty="0">
                <a:latin typeface="+mn-lt"/>
              </a:rPr>
              <a:t>EL PODER DE LA   MIRADA.</a:t>
            </a:r>
            <a:br>
              <a:rPr lang="es-ES" sz="3200" spc="-192" dirty="0">
                <a:latin typeface="+mn-lt"/>
              </a:rPr>
            </a:br>
            <a:r>
              <a:rPr lang="es-ES" sz="3200" spc="-192" dirty="0">
                <a:latin typeface="+mn-lt"/>
              </a:rPr>
              <a:t/>
            </a:r>
            <a:br>
              <a:rPr lang="es-ES" sz="3200" spc="-192" dirty="0">
                <a:latin typeface="+mn-lt"/>
              </a:rPr>
            </a:br>
            <a:r>
              <a:rPr lang="es-ES" sz="2800" spc="-192" dirty="0">
                <a:solidFill>
                  <a:schemeClr val="tx1"/>
                </a:solidFill>
                <a:latin typeface="+mn-lt"/>
              </a:rPr>
              <a:t>Los ojos son la principal puerta de entrada y también de salida del alma y la mente de las personas.</a:t>
            </a:r>
            <a:endParaRPr lang="es-E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0AC8CAB5-6B7E-4BE3-B9EF-874F785E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198" y="693147"/>
            <a:ext cx="7016094" cy="39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8F6323-28F7-4AAC-8C21-F2CB8F8645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0074" y="540956"/>
            <a:ext cx="11213626" cy="1574800"/>
          </a:xfrm>
          <a:prstGeom prst="rect">
            <a:avLst/>
          </a:prstGeom>
        </p:spPr>
        <p:txBody>
          <a:bodyPr/>
          <a:lstStyle/>
          <a:p>
            <a:pPr marL="457200" indent="-457200" algn="just" defTabSz="1075986">
              <a:buClr>
                <a:schemeClr val="tx1"/>
              </a:buClr>
              <a:buAutoNum type="arabicPeriod"/>
              <a:defRPr/>
            </a:pPr>
            <a:r>
              <a:rPr lang="es-CO" sz="16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Política Nacional de eficiencia administrativa al Servicio del Ciudadano, contexto del servicio.</a:t>
            </a:r>
          </a:p>
          <a:p>
            <a:pPr marL="457200" indent="-457200" algn="just" defTabSz="1075986">
              <a:buClr>
                <a:schemeClr val="tx1"/>
              </a:buClr>
              <a:buAutoNum type="arabicPeriod"/>
              <a:defRPr/>
            </a:pPr>
            <a:r>
              <a:rPr lang="es-CO" sz="16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El servidor público y el servicio al ciudadano.</a:t>
            </a:r>
          </a:p>
          <a:p>
            <a:pPr marL="457200" indent="-457200" algn="just" defTabSz="1075986">
              <a:buClr>
                <a:schemeClr val="tx1"/>
              </a:buClr>
              <a:buAutoNum type="arabicPeriod"/>
              <a:defRPr/>
            </a:pPr>
            <a:r>
              <a:rPr lang="es-CO" sz="16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Valores del servicio público.</a:t>
            </a:r>
          </a:p>
          <a:p>
            <a:pPr marL="457200" indent="-457200" algn="just" defTabSz="1075986">
              <a:buClr>
                <a:schemeClr val="tx1"/>
              </a:buClr>
              <a:buAutoNum type="arabicPeriod"/>
              <a:defRPr/>
            </a:pPr>
            <a:r>
              <a:rPr lang="es-CO" sz="16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Comunicación.</a:t>
            </a:r>
          </a:p>
          <a:p>
            <a:pPr marL="457200" indent="-457200" algn="just" defTabSz="1075986">
              <a:buClr>
                <a:schemeClr val="tx1"/>
              </a:buClr>
              <a:buAutoNum type="arabicPeriod"/>
              <a:defRPr/>
            </a:pPr>
            <a:r>
              <a:rPr lang="es-CO" sz="16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¿A dónde queremos llegar?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CB5F58-EF2F-4E8C-8D88-D48BDB3D648C}"/>
              </a:ext>
            </a:extLst>
          </p:cNvPr>
          <p:cNvSpPr/>
          <p:nvPr/>
        </p:nvSpPr>
        <p:spPr>
          <a:xfrm>
            <a:off x="1453974" y="0"/>
            <a:ext cx="1968500" cy="54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="" xmlns:a16="http://schemas.microsoft.com/office/drawing/2014/main" id="{B9C0261A-46AC-42DB-BCA6-1940BB61CA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98" y="171307"/>
            <a:ext cx="4470400" cy="961050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/>
          <a:p>
            <a:pPr marL="1671247" marR="4439" indent="-1660705" algn="l">
              <a:lnSpc>
                <a:spcPct val="106500"/>
              </a:lnSpc>
              <a:spcBef>
                <a:spcPts val="79"/>
              </a:spcBef>
            </a:pPr>
            <a:r>
              <a:rPr lang="es-CO" sz="3200" spc="-192" dirty="0">
                <a:latin typeface="+mn-lt"/>
              </a:rPr>
              <a:t>LENGUAJE CORPORAL.</a:t>
            </a:r>
            <a:r>
              <a:rPr lang="es-CO" sz="3200" spc="-192" dirty="0">
                <a:latin typeface="Century Gothic" panose="020B0502020202020204" pitchFamily="34" charset="0"/>
              </a:rPr>
              <a:t/>
            </a:r>
            <a:br>
              <a:rPr lang="es-CO" sz="3200" spc="-192" dirty="0">
                <a:latin typeface="Century Gothic" panose="020B0502020202020204" pitchFamily="34" charset="0"/>
              </a:rPr>
            </a:br>
            <a:endParaRPr sz="2800" dirty="0"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17F4A2A-3A9F-4D9F-BB06-068B6959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080" y="806778"/>
            <a:ext cx="3204518" cy="436721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="" xmlns:a16="http://schemas.microsoft.com/office/drawing/2014/main" id="{F5039A2E-6965-406F-95E8-D98328FC74F1}"/>
              </a:ext>
            </a:extLst>
          </p:cNvPr>
          <p:cNvSpPr txBox="1">
            <a:spLocks/>
          </p:cNvSpPr>
          <p:nvPr/>
        </p:nvSpPr>
        <p:spPr>
          <a:xfrm>
            <a:off x="551658" y="750641"/>
            <a:ext cx="3204518" cy="763432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>
            <a:lvl1pPr>
              <a:defRPr sz="6029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LA POSTURA</a:t>
            </a:r>
            <a: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  <a:t/>
            </a:r>
            <a:b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</a:b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Verdana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5F25063-C7FA-4B15-B5E9-AFA3CDFB7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692" y="405539"/>
            <a:ext cx="2829963" cy="516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="" xmlns:a16="http://schemas.microsoft.com/office/drawing/2014/main" id="{B7100862-1101-4288-AD31-1813A6B69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98" y="171307"/>
            <a:ext cx="4470400" cy="895135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/>
          <a:p>
            <a:pPr marL="1671247" marR="4439" indent="-1660705" algn="l">
              <a:lnSpc>
                <a:spcPct val="106500"/>
              </a:lnSpc>
              <a:spcBef>
                <a:spcPts val="79"/>
              </a:spcBef>
            </a:pPr>
            <a:r>
              <a:rPr lang="es-CO" sz="2800" spc="-192" dirty="0">
                <a:latin typeface="+mn-lt"/>
              </a:rPr>
              <a:t>LENGUAJE CORPORAL</a:t>
            </a:r>
            <a:r>
              <a:rPr lang="es-CO" sz="3200" spc="-192" dirty="0">
                <a:latin typeface="Century Gothic" panose="020B0502020202020204" pitchFamily="34" charset="0"/>
              </a:rPr>
              <a:t/>
            </a:r>
            <a:br>
              <a:rPr lang="es-CO" sz="3200" spc="-192" dirty="0">
                <a:latin typeface="Century Gothic" panose="020B0502020202020204" pitchFamily="34" charset="0"/>
              </a:rPr>
            </a:br>
            <a:endParaRPr sz="2800" dirty="0">
              <a:latin typeface="Century Gothic" panose="020B0502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F4C2DA7-D58B-48B8-983E-30790FC6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965" y="3328245"/>
            <a:ext cx="3942489" cy="23177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7785EB78-5581-49FA-94B7-170F7B0F9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21" y="1747252"/>
            <a:ext cx="4015413" cy="27755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6356289-358A-40BE-B706-3D65850F5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058" y="3328245"/>
            <a:ext cx="3711844" cy="2532447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="" xmlns:a16="http://schemas.microsoft.com/office/drawing/2014/main" id="{836EEECC-BE46-49E6-B909-ACD77E642F3F}"/>
              </a:ext>
            </a:extLst>
          </p:cNvPr>
          <p:cNvSpPr txBox="1">
            <a:spLocks/>
          </p:cNvSpPr>
          <p:nvPr/>
        </p:nvSpPr>
        <p:spPr>
          <a:xfrm>
            <a:off x="306996" y="732377"/>
            <a:ext cx="3204518" cy="1142574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>
            <a:lvl1pPr>
              <a:defRPr sz="6029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GESTOS CON LAS MANOS</a:t>
            </a:r>
          </a:p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“EL APRETÓN”</a:t>
            </a:r>
            <a: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  <a:t/>
            </a:r>
            <a:b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</a:b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Verdana"/>
            </a:endParaRPr>
          </a:p>
        </p:txBody>
      </p:sp>
      <p:pic>
        <p:nvPicPr>
          <p:cNvPr id="13" name="Picture 2" descr="Resultado de imagen para juan manuel santos conferencia">
            <a:extLst>
              <a:ext uri="{FF2B5EF4-FFF2-40B4-BE49-F238E27FC236}">
                <a16:creationId xmlns="" xmlns:a16="http://schemas.microsoft.com/office/drawing/2014/main" id="{2C52A4FB-C9BF-4CD2-87F8-4850BAE3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66" y="919085"/>
            <a:ext cx="3942489" cy="22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D1BD28B-9A28-4EDC-9FB4-6E54C951F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100" y="314285"/>
            <a:ext cx="3647321" cy="28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="" xmlns:a16="http://schemas.microsoft.com/office/drawing/2014/main" id="{26455A30-C41F-492A-8519-A79FFE1A17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98" y="171307"/>
            <a:ext cx="4470400" cy="961050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/>
          <a:p>
            <a:pPr marL="1671247" marR="4439" indent="-1660705" algn="l">
              <a:lnSpc>
                <a:spcPct val="106500"/>
              </a:lnSpc>
              <a:spcBef>
                <a:spcPts val="79"/>
              </a:spcBef>
            </a:pPr>
            <a:r>
              <a:rPr lang="es-CO" sz="3200" spc="-192" dirty="0">
                <a:latin typeface="+mn-lt"/>
              </a:rPr>
              <a:t>LENGUAJE CORPORAL.</a:t>
            </a:r>
            <a:r>
              <a:rPr lang="es-CO" sz="3200" spc="-192" dirty="0">
                <a:latin typeface="Century Gothic" panose="020B0502020202020204" pitchFamily="34" charset="0"/>
              </a:rPr>
              <a:t/>
            </a:r>
            <a:br>
              <a:rPr lang="es-CO" sz="3200" spc="-192" dirty="0">
                <a:latin typeface="Century Gothic" panose="020B0502020202020204" pitchFamily="34" charset="0"/>
              </a:rPr>
            </a:br>
            <a:endParaRPr sz="2800" dirty="0">
              <a:latin typeface="Century Gothic" panose="020B0502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="" xmlns:a16="http://schemas.microsoft.com/office/drawing/2014/main" id="{4D87012B-72FF-488D-8C88-28B10847FBB4}"/>
              </a:ext>
            </a:extLst>
          </p:cNvPr>
          <p:cNvSpPr txBox="1">
            <a:spLocks/>
          </p:cNvSpPr>
          <p:nvPr/>
        </p:nvSpPr>
        <p:spPr>
          <a:xfrm>
            <a:off x="306996" y="732377"/>
            <a:ext cx="3204518" cy="998047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>
            <a:lvl1pPr>
              <a:defRPr sz="6029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  <a:t/>
            </a:r>
            <a:b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</a:b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Verdan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FA1D5C2-F148-4E43-BBB6-08C778C77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47" y="732376"/>
            <a:ext cx="7752420" cy="4635468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="" xmlns:a16="http://schemas.microsoft.com/office/drawing/2014/main" id="{F5CD5DD5-D78B-40F5-B288-F2F95687F93E}"/>
              </a:ext>
            </a:extLst>
          </p:cNvPr>
          <p:cNvSpPr txBox="1">
            <a:spLocks/>
          </p:cNvSpPr>
          <p:nvPr/>
        </p:nvSpPr>
        <p:spPr>
          <a:xfrm>
            <a:off x="3577228" y="5382629"/>
            <a:ext cx="5181567" cy="829283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>
            <a:lvl1pPr>
              <a:defRPr sz="6029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  <a:t>Cordialidad y buena voluntad, pero…</a:t>
            </a:r>
            <a: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  <a:t/>
            </a:r>
            <a:b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</a:b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56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="" xmlns:a16="http://schemas.microsoft.com/office/drawing/2014/main" id="{3467271B-DC4B-4DDF-9436-EA1DF44FC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98" y="171307"/>
            <a:ext cx="4470400" cy="961050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/>
          <a:p>
            <a:pPr marL="1671247" marR="4439" indent="-1660705" algn="l">
              <a:lnSpc>
                <a:spcPct val="106500"/>
              </a:lnSpc>
              <a:spcBef>
                <a:spcPts val="79"/>
              </a:spcBef>
            </a:pPr>
            <a:r>
              <a:rPr lang="es-CO" sz="3200" spc="-192" dirty="0">
                <a:latin typeface="+mn-lt"/>
              </a:rPr>
              <a:t>LENGUAJE CORPORAL.</a:t>
            </a:r>
            <a:r>
              <a:rPr lang="es-CO" sz="3200" spc="-192" dirty="0">
                <a:latin typeface="Century Gothic" panose="020B0502020202020204" pitchFamily="34" charset="0"/>
              </a:rPr>
              <a:t/>
            </a:r>
            <a:br>
              <a:rPr lang="es-CO" sz="3200" spc="-192" dirty="0">
                <a:latin typeface="Century Gothic" panose="020B0502020202020204" pitchFamily="34" charset="0"/>
              </a:rPr>
            </a:br>
            <a:endParaRPr sz="2800" dirty="0">
              <a:latin typeface="Century Gothic" panose="020B0502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="" xmlns:a16="http://schemas.microsoft.com/office/drawing/2014/main" id="{E41E5776-DA26-46EC-94BA-FE6C22A9AA6E}"/>
              </a:ext>
            </a:extLst>
          </p:cNvPr>
          <p:cNvSpPr txBox="1">
            <a:spLocks/>
          </p:cNvSpPr>
          <p:nvPr/>
        </p:nvSpPr>
        <p:spPr>
          <a:xfrm>
            <a:off x="306996" y="732377"/>
            <a:ext cx="3204518" cy="998047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>
            <a:lvl1pPr>
              <a:defRPr sz="6029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  <a:t/>
            </a:r>
            <a:br>
              <a:rPr kumimoji="0" lang="es-CO" sz="32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Verdana"/>
              </a:rPr>
            </a:b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Verdana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="" xmlns:a16="http://schemas.microsoft.com/office/drawing/2014/main" id="{29DA00CB-C9E0-439E-905B-DA1ED915800D}"/>
              </a:ext>
            </a:extLst>
          </p:cNvPr>
          <p:cNvSpPr txBox="1">
            <a:spLocks/>
          </p:cNvSpPr>
          <p:nvPr/>
        </p:nvSpPr>
        <p:spPr>
          <a:xfrm>
            <a:off x="3511514" y="5450782"/>
            <a:ext cx="4093815" cy="382559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>
            <a:lvl1pPr>
              <a:defRPr sz="6029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71247" marR="4439" lvl="0" indent="-1660705" algn="l" defTabSz="914400" rtl="0" eaLnBrk="1" fontAlgn="auto" latinLnBrk="0" hangingPunct="1">
              <a:lnSpc>
                <a:spcPct val="1065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0" cap="none" spc="-19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Mostrar la palma de las manos</a:t>
            </a: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Verdana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0C9448-5C9D-4811-9F87-4E71C9D9655E}"/>
              </a:ext>
            </a:extLst>
          </p:cNvPr>
          <p:cNvPicPr/>
          <p:nvPr/>
        </p:nvPicPr>
        <p:blipFill rotWithShape="1">
          <a:blip r:embed="rId3"/>
          <a:srcRect l="55968" t="14992" r="9133" b="42058"/>
          <a:stretch/>
        </p:blipFill>
        <p:spPr bwMode="auto">
          <a:xfrm>
            <a:off x="3105467" y="732377"/>
            <a:ext cx="4645636" cy="4718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38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="" xmlns:a16="http://schemas.microsoft.com/office/drawing/2014/main" id="{D3C5AE54-4053-442E-B436-785A57AF92C8}"/>
              </a:ext>
            </a:extLst>
          </p:cNvPr>
          <p:cNvSpPr txBox="1"/>
          <p:nvPr/>
        </p:nvSpPr>
        <p:spPr>
          <a:xfrm>
            <a:off x="146327" y="393259"/>
            <a:ext cx="9172298" cy="2068179"/>
          </a:xfrm>
          <a:prstGeom prst="rect">
            <a:avLst/>
          </a:prstGeom>
        </p:spPr>
        <p:txBody>
          <a:bodyPr vert="horz" wrap="square" lIns="0" tIns="11097" rIns="0" bIns="0" rtlCol="0">
            <a:spAutoFit/>
          </a:bodyPr>
          <a:lstStyle/>
          <a:p>
            <a:pPr marL="736302">
              <a:spcBef>
                <a:spcPts val="87"/>
              </a:spcBef>
            </a:pPr>
            <a:r>
              <a:rPr lang="es-CO" sz="4400" b="1" spc="-44" dirty="0">
                <a:solidFill>
                  <a:schemeClr val="tx2"/>
                </a:solidFill>
                <a:cs typeface="Verdana"/>
              </a:rPr>
              <a:t>En nuestro rol como </a:t>
            </a:r>
          </a:p>
          <a:p>
            <a:pPr marL="736302">
              <a:spcBef>
                <a:spcPts val="87"/>
              </a:spcBef>
            </a:pPr>
            <a:endParaRPr lang="es-CO" sz="4400" b="1" spc="-44" dirty="0">
              <a:solidFill>
                <a:schemeClr val="tx2"/>
              </a:solidFill>
              <a:cs typeface="Verdana"/>
            </a:endParaRPr>
          </a:p>
          <a:p>
            <a:pPr marL="736302">
              <a:spcBef>
                <a:spcPts val="87"/>
              </a:spcBef>
            </a:pPr>
            <a:r>
              <a:rPr lang="es-CO" sz="4400" b="1" spc="-44" dirty="0">
                <a:solidFill>
                  <a:schemeClr val="tx2"/>
                </a:solidFill>
                <a:cs typeface="Verdana"/>
              </a:rPr>
              <a:t>SERVIDORES PÚBLICOS.</a:t>
            </a:r>
            <a:endParaRPr sz="4400" dirty="0">
              <a:solidFill>
                <a:schemeClr val="tx2"/>
              </a:solidFill>
              <a:cs typeface="Verdana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="" xmlns:a16="http://schemas.microsoft.com/office/drawing/2014/main" id="{0A483C9E-B4F2-48A3-9CA0-1EF4904B5A18}"/>
              </a:ext>
            </a:extLst>
          </p:cNvPr>
          <p:cNvSpPr txBox="1"/>
          <p:nvPr/>
        </p:nvSpPr>
        <p:spPr>
          <a:xfrm>
            <a:off x="6041767" y="3377759"/>
            <a:ext cx="6044201" cy="1883513"/>
          </a:xfrm>
          <a:prstGeom prst="rect">
            <a:avLst/>
          </a:prstGeom>
        </p:spPr>
        <p:txBody>
          <a:bodyPr vert="horz" wrap="square" lIns="0" tIns="11097" rIns="0" bIns="0" rtlCol="0">
            <a:spAutoFit/>
          </a:bodyPr>
          <a:lstStyle/>
          <a:p>
            <a:pPr marL="736302">
              <a:spcBef>
                <a:spcPts val="87"/>
              </a:spcBef>
            </a:pPr>
            <a:r>
              <a:rPr lang="es-CO" sz="4000" b="1" spc="-44" dirty="0">
                <a:solidFill>
                  <a:schemeClr val="tx2"/>
                </a:solidFill>
                <a:cs typeface="Verdana"/>
              </a:rPr>
              <a:t>Y en relación con </a:t>
            </a:r>
          </a:p>
          <a:p>
            <a:pPr marL="736302">
              <a:spcBef>
                <a:spcPts val="87"/>
              </a:spcBef>
            </a:pPr>
            <a:endParaRPr lang="es-CO" sz="4000" b="1" spc="-44" dirty="0">
              <a:solidFill>
                <a:schemeClr val="tx2"/>
              </a:solidFill>
              <a:cs typeface="Verdana"/>
            </a:endParaRPr>
          </a:p>
          <a:p>
            <a:pPr marL="736302">
              <a:spcBef>
                <a:spcPts val="87"/>
              </a:spcBef>
            </a:pPr>
            <a:r>
              <a:rPr lang="es-CO" sz="4000" b="1" spc="-44" dirty="0">
                <a:solidFill>
                  <a:schemeClr val="tx2"/>
                </a:solidFill>
                <a:cs typeface="Verdana"/>
              </a:rPr>
              <a:t>EL SERVICIO</a:t>
            </a:r>
            <a:endParaRPr sz="4000" dirty="0">
              <a:solidFill>
                <a:schemeClr val="tx2"/>
              </a:solidFill>
              <a:cs typeface="Verdana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7D166FB-6757-4087-9588-32E97386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453" y="6443914"/>
            <a:ext cx="4330700" cy="36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="" xmlns:a16="http://schemas.microsoft.com/office/drawing/2014/main" id="{3A40C695-1C87-43F7-AE67-54A067342F13}"/>
              </a:ext>
            </a:extLst>
          </p:cNvPr>
          <p:cNvSpPr/>
          <p:nvPr/>
        </p:nvSpPr>
        <p:spPr>
          <a:xfrm>
            <a:off x="335837" y="646826"/>
            <a:ext cx="3497113" cy="3175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CO" dirty="0"/>
          </a:p>
          <a:p>
            <a:r>
              <a:rPr lang="es-CO" dirty="0"/>
              <a:t>   </a:t>
            </a:r>
            <a:r>
              <a:rPr lang="es-CO" b="1" dirty="0"/>
              <a:t>RECONOZCA SU VALOR!!!</a:t>
            </a:r>
          </a:p>
          <a:p>
            <a:pPr algn="just"/>
            <a:r>
              <a:rPr lang="es-CO" b="1" dirty="0"/>
              <a:t>    Sus relaciones serán tan </a:t>
            </a:r>
          </a:p>
          <a:p>
            <a:r>
              <a:rPr lang="es-CO" b="1" dirty="0"/>
              <a:t>     saludables como lo es </a:t>
            </a:r>
          </a:p>
          <a:p>
            <a:r>
              <a:rPr lang="es-CO" b="1" dirty="0"/>
              <a:t>      usted.</a:t>
            </a:r>
            <a:endParaRPr b="1" dirty="0"/>
          </a:p>
        </p:txBody>
      </p:sp>
      <p:sp>
        <p:nvSpPr>
          <p:cNvPr id="7" name="object 8">
            <a:extLst>
              <a:ext uri="{FF2B5EF4-FFF2-40B4-BE49-F238E27FC236}">
                <a16:creationId xmlns="" xmlns:a16="http://schemas.microsoft.com/office/drawing/2014/main" id="{AB4BCB3A-858F-47E3-8BCC-88A0B5ED0D85}"/>
              </a:ext>
            </a:extLst>
          </p:cNvPr>
          <p:cNvSpPr/>
          <p:nvPr/>
        </p:nvSpPr>
        <p:spPr>
          <a:xfrm>
            <a:off x="335837" y="331694"/>
            <a:ext cx="3231238" cy="580426"/>
          </a:xfrm>
          <a:custGeom>
            <a:avLst/>
            <a:gdLst/>
            <a:ahLst/>
            <a:cxnLst/>
            <a:rect l="l" t="t" r="r" b="b"/>
            <a:pathLst>
              <a:path w="2749550" h="536575">
                <a:moveTo>
                  <a:pt x="2723261" y="0"/>
                </a:moveTo>
                <a:lnTo>
                  <a:pt x="0" y="241744"/>
                </a:lnTo>
                <a:lnTo>
                  <a:pt x="18859" y="536016"/>
                </a:lnTo>
                <a:lnTo>
                  <a:pt x="2749092" y="325678"/>
                </a:lnTo>
                <a:lnTo>
                  <a:pt x="272326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="" xmlns:a16="http://schemas.microsoft.com/office/drawing/2014/main" id="{4EE7ECB4-12D9-414B-8B21-9403F810AF6B}"/>
              </a:ext>
            </a:extLst>
          </p:cNvPr>
          <p:cNvSpPr/>
          <p:nvPr/>
        </p:nvSpPr>
        <p:spPr>
          <a:xfrm>
            <a:off x="1597977" y="189822"/>
            <a:ext cx="466170" cy="716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2C5233FE-EDA5-4E4C-82CE-E95D7FB90137}"/>
              </a:ext>
            </a:extLst>
          </p:cNvPr>
          <p:cNvSpPr/>
          <p:nvPr/>
        </p:nvSpPr>
        <p:spPr>
          <a:xfrm>
            <a:off x="4128293" y="617362"/>
            <a:ext cx="4036070" cy="3776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CO" dirty="0"/>
          </a:p>
          <a:p>
            <a:endParaRPr lang="es-CO" dirty="0"/>
          </a:p>
          <a:p>
            <a:r>
              <a:rPr lang="es-CO" sz="1400" b="1" dirty="0"/>
              <a:t>    QUITE SU MIRADA </a:t>
            </a:r>
          </a:p>
          <a:p>
            <a:r>
              <a:rPr lang="es-CO" sz="1400" b="1" dirty="0"/>
              <a:t>    DEL ESPEJO. Los únicos </a:t>
            </a:r>
          </a:p>
          <a:p>
            <a:r>
              <a:rPr lang="es-CO" sz="1400" b="1" dirty="0"/>
              <a:t>    que serán </a:t>
            </a:r>
          </a:p>
          <a:p>
            <a:r>
              <a:rPr lang="es-CO" sz="1400" b="1" dirty="0"/>
              <a:t>     verdaderamente felices</a:t>
            </a:r>
          </a:p>
          <a:p>
            <a:r>
              <a:rPr lang="es-CO" sz="1400" b="1" dirty="0"/>
              <a:t>      son aquellos que hayan buscado </a:t>
            </a:r>
          </a:p>
          <a:p>
            <a:r>
              <a:rPr lang="es-CO" sz="1400" b="1" dirty="0"/>
              <a:t>       y encontrado cómo SERVIR.</a:t>
            </a:r>
          </a:p>
        </p:txBody>
      </p:sp>
      <p:sp>
        <p:nvSpPr>
          <p:cNvPr id="11" name="object 14">
            <a:extLst>
              <a:ext uri="{FF2B5EF4-FFF2-40B4-BE49-F238E27FC236}">
                <a16:creationId xmlns="" xmlns:a16="http://schemas.microsoft.com/office/drawing/2014/main" id="{E4995000-322F-4C4C-8BE0-1EF9AD3D13E5}"/>
              </a:ext>
            </a:extLst>
          </p:cNvPr>
          <p:cNvSpPr/>
          <p:nvPr/>
        </p:nvSpPr>
        <p:spPr>
          <a:xfrm>
            <a:off x="4061551" y="183540"/>
            <a:ext cx="3190149" cy="1213804"/>
          </a:xfrm>
          <a:custGeom>
            <a:avLst/>
            <a:gdLst/>
            <a:ahLst/>
            <a:cxnLst/>
            <a:rect l="l" t="t" r="r" b="b"/>
            <a:pathLst>
              <a:path w="2677795" h="1038225">
                <a:moveTo>
                  <a:pt x="2617838" y="0"/>
                </a:moveTo>
                <a:lnTo>
                  <a:pt x="0" y="548843"/>
                </a:lnTo>
                <a:lnTo>
                  <a:pt x="2510" y="579755"/>
                </a:lnTo>
                <a:lnTo>
                  <a:pt x="6647" y="615323"/>
                </a:lnTo>
                <a:lnTo>
                  <a:pt x="12332" y="655302"/>
                </a:lnTo>
                <a:lnTo>
                  <a:pt x="19489" y="699445"/>
                </a:lnTo>
                <a:lnTo>
                  <a:pt x="28041" y="747509"/>
                </a:lnTo>
                <a:lnTo>
                  <a:pt x="37911" y="799247"/>
                </a:lnTo>
                <a:lnTo>
                  <a:pt x="49023" y="854413"/>
                </a:lnTo>
                <a:lnTo>
                  <a:pt x="61300" y="912764"/>
                </a:lnTo>
                <a:lnTo>
                  <a:pt x="74664" y="974052"/>
                </a:lnTo>
                <a:lnTo>
                  <a:pt x="89039" y="1038034"/>
                </a:lnTo>
                <a:lnTo>
                  <a:pt x="84372" y="1005965"/>
                </a:lnTo>
                <a:lnTo>
                  <a:pt x="80622" y="976522"/>
                </a:lnTo>
                <a:lnTo>
                  <a:pt x="77820" y="949812"/>
                </a:lnTo>
                <a:lnTo>
                  <a:pt x="75996" y="925944"/>
                </a:lnTo>
                <a:lnTo>
                  <a:pt x="2677756" y="380377"/>
                </a:lnTo>
                <a:lnTo>
                  <a:pt x="2653382" y="244118"/>
                </a:lnTo>
                <a:lnTo>
                  <a:pt x="2639015" y="159075"/>
                </a:lnTo>
                <a:lnTo>
                  <a:pt x="2629040" y="89589"/>
                </a:lnTo>
                <a:lnTo>
                  <a:pt x="261783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>
            <a:extLst>
              <a:ext uri="{FF2B5EF4-FFF2-40B4-BE49-F238E27FC236}">
                <a16:creationId xmlns="" xmlns:a16="http://schemas.microsoft.com/office/drawing/2014/main" id="{A7B1BBDD-B0F9-40DA-A606-3D3F6166B550}"/>
              </a:ext>
            </a:extLst>
          </p:cNvPr>
          <p:cNvSpPr/>
          <p:nvPr/>
        </p:nvSpPr>
        <p:spPr>
          <a:xfrm>
            <a:off x="5439280" y="266464"/>
            <a:ext cx="522735" cy="701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0">
            <a:extLst>
              <a:ext uri="{FF2B5EF4-FFF2-40B4-BE49-F238E27FC236}">
                <a16:creationId xmlns="" xmlns:a16="http://schemas.microsoft.com/office/drawing/2014/main" id="{3431B7D1-80B7-4B2F-B79E-9C68CC58E47F}"/>
              </a:ext>
            </a:extLst>
          </p:cNvPr>
          <p:cNvSpPr/>
          <p:nvPr/>
        </p:nvSpPr>
        <p:spPr>
          <a:xfrm>
            <a:off x="8392963" y="868880"/>
            <a:ext cx="3138637" cy="3245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s-CO" b="1" dirty="0"/>
              <a:t>  Haga por los demás lo que ellos no pueden hacer por sí mismos.</a:t>
            </a:r>
            <a:endParaRPr b="1" dirty="0"/>
          </a:p>
        </p:txBody>
      </p:sp>
      <p:sp>
        <p:nvSpPr>
          <p:cNvPr id="14" name="object 21">
            <a:extLst>
              <a:ext uri="{FF2B5EF4-FFF2-40B4-BE49-F238E27FC236}">
                <a16:creationId xmlns="" xmlns:a16="http://schemas.microsoft.com/office/drawing/2014/main" id="{10C418B4-31B9-4AD1-8FF8-413D8CA59709}"/>
              </a:ext>
            </a:extLst>
          </p:cNvPr>
          <p:cNvSpPr/>
          <p:nvPr/>
        </p:nvSpPr>
        <p:spPr>
          <a:xfrm>
            <a:off x="8392251" y="547830"/>
            <a:ext cx="3139349" cy="337820"/>
          </a:xfrm>
          <a:custGeom>
            <a:avLst/>
            <a:gdLst/>
            <a:ahLst/>
            <a:cxnLst/>
            <a:rect l="l" t="t" r="r" b="b"/>
            <a:pathLst>
              <a:path w="2797175" h="337819">
                <a:moveTo>
                  <a:pt x="2796565" y="337654"/>
                </a:moveTo>
                <a:lnTo>
                  <a:pt x="0" y="337654"/>
                </a:lnTo>
                <a:lnTo>
                  <a:pt x="0" y="0"/>
                </a:lnTo>
                <a:lnTo>
                  <a:pt x="2796565" y="0"/>
                </a:lnTo>
                <a:lnTo>
                  <a:pt x="2796565" y="337654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2">
            <a:extLst>
              <a:ext uri="{FF2B5EF4-FFF2-40B4-BE49-F238E27FC236}">
                <a16:creationId xmlns="" xmlns:a16="http://schemas.microsoft.com/office/drawing/2014/main" id="{5ACD17E3-BD99-4916-B19F-35F277E8EEC0}"/>
              </a:ext>
            </a:extLst>
          </p:cNvPr>
          <p:cNvSpPr/>
          <p:nvPr/>
        </p:nvSpPr>
        <p:spPr>
          <a:xfrm>
            <a:off x="9779540" y="183540"/>
            <a:ext cx="519619" cy="728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8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="" xmlns:a16="http://schemas.microsoft.com/office/drawing/2014/main" id="{ECD37501-7FDC-4455-9167-6E6AC5B352AF}"/>
              </a:ext>
            </a:extLst>
          </p:cNvPr>
          <p:cNvSpPr/>
          <p:nvPr/>
        </p:nvSpPr>
        <p:spPr>
          <a:xfrm>
            <a:off x="152640" y="617361"/>
            <a:ext cx="3401936" cy="3370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CO" dirty="0"/>
          </a:p>
          <a:p>
            <a:pPr algn="ctr"/>
            <a:r>
              <a:rPr lang="es-CO" dirty="0"/>
              <a:t>   </a:t>
            </a:r>
            <a:r>
              <a:rPr lang="es-CO" b="1" dirty="0"/>
              <a:t>ESCUCHE CON EL    CORAZÓN.</a:t>
            </a:r>
          </a:p>
          <a:p>
            <a:pPr algn="ctr"/>
            <a:r>
              <a:rPr lang="es-CO" b="1" dirty="0"/>
              <a:t>Ponga a la persona en</a:t>
            </a:r>
          </a:p>
          <a:p>
            <a:pPr algn="ctr"/>
            <a:r>
              <a:rPr lang="es-CO" b="1" dirty="0"/>
              <a:t> primer lugar</a:t>
            </a:r>
          </a:p>
          <a:p>
            <a:pPr algn="ctr"/>
            <a:r>
              <a:rPr lang="es-CO" b="1" dirty="0"/>
              <a:t>Escuche con dinamismo</a:t>
            </a:r>
          </a:p>
          <a:p>
            <a:pPr algn="ctr"/>
            <a:r>
              <a:rPr lang="es-CO" b="1" dirty="0"/>
              <a:t>Escuche para poder </a:t>
            </a:r>
          </a:p>
          <a:p>
            <a:pPr algn="ctr"/>
            <a:r>
              <a:rPr lang="es-CO" b="1" dirty="0"/>
              <a:t>entender </a:t>
            </a:r>
            <a:endParaRPr b="1" dirty="0"/>
          </a:p>
        </p:txBody>
      </p:sp>
      <p:sp>
        <p:nvSpPr>
          <p:cNvPr id="7" name="object 8">
            <a:extLst>
              <a:ext uri="{FF2B5EF4-FFF2-40B4-BE49-F238E27FC236}">
                <a16:creationId xmlns="" xmlns:a16="http://schemas.microsoft.com/office/drawing/2014/main" id="{E8714D39-7D8B-4565-96C0-A305DC861A38}"/>
              </a:ext>
            </a:extLst>
          </p:cNvPr>
          <p:cNvSpPr/>
          <p:nvPr/>
        </p:nvSpPr>
        <p:spPr>
          <a:xfrm>
            <a:off x="203200" y="349075"/>
            <a:ext cx="3124200" cy="536575"/>
          </a:xfrm>
          <a:custGeom>
            <a:avLst/>
            <a:gdLst/>
            <a:ahLst/>
            <a:cxnLst/>
            <a:rect l="l" t="t" r="r" b="b"/>
            <a:pathLst>
              <a:path w="2749550" h="536575">
                <a:moveTo>
                  <a:pt x="2723261" y="0"/>
                </a:moveTo>
                <a:lnTo>
                  <a:pt x="0" y="241744"/>
                </a:lnTo>
                <a:lnTo>
                  <a:pt x="18859" y="536016"/>
                </a:lnTo>
                <a:lnTo>
                  <a:pt x="2749092" y="325678"/>
                </a:lnTo>
                <a:lnTo>
                  <a:pt x="272326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="" xmlns:a16="http://schemas.microsoft.com/office/drawing/2014/main" id="{D2CB6FF5-11EC-4D54-B76B-19CAE384BD94}"/>
              </a:ext>
            </a:extLst>
          </p:cNvPr>
          <p:cNvSpPr/>
          <p:nvPr/>
        </p:nvSpPr>
        <p:spPr>
          <a:xfrm>
            <a:off x="1605124" y="102741"/>
            <a:ext cx="466170" cy="716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1C723767-1453-4F57-B03F-6F4EDA47CB17}"/>
              </a:ext>
            </a:extLst>
          </p:cNvPr>
          <p:cNvSpPr/>
          <p:nvPr/>
        </p:nvSpPr>
        <p:spPr>
          <a:xfrm>
            <a:off x="3868628" y="617361"/>
            <a:ext cx="4210283" cy="4284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CO" dirty="0"/>
          </a:p>
          <a:p>
            <a:endParaRPr lang="es-CO" dirty="0"/>
          </a:p>
          <a:p>
            <a:pPr algn="just"/>
            <a:r>
              <a:rPr lang="es-CO" sz="1400" b="1" dirty="0"/>
              <a:t>    </a:t>
            </a:r>
          </a:p>
          <a:p>
            <a:pPr algn="just"/>
            <a:r>
              <a:rPr lang="es-CO" sz="1400" b="1" dirty="0"/>
              <a:t>    </a:t>
            </a:r>
            <a:r>
              <a:rPr lang="es-CO" sz="1600" b="1" dirty="0"/>
              <a:t>SEA EL PRIMERO EN AYUDAR</a:t>
            </a:r>
          </a:p>
          <a:p>
            <a:pPr algn="just"/>
            <a:r>
              <a:rPr lang="es-CO" sz="1600" b="1" dirty="0"/>
              <a:t>    Sea el primero en ofrecer sus</a:t>
            </a:r>
          </a:p>
          <a:p>
            <a:pPr algn="just"/>
            <a:r>
              <a:rPr lang="es-CO" sz="1600" b="1" dirty="0"/>
              <a:t>     servicios, su ayuda o </a:t>
            </a:r>
          </a:p>
          <a:p>
            <a:pPr algn="just"/>
            <a:r>
              <a:rPr lang="es-CO" sz="1600" b="1" dirty="0"/>
              <a:t>      simplemente tender una</a:t>
            </a:r>
          </a:p>
          <a:p>
            <a:pPr algn="just"/>
            <a:r>
              <a:rPr lang="es-CO" sz="1600" b="1" dirty="0"/>
              <a:t>      mano.</a:t>
            </a:r>
            <a:endParaRPr lang="es-CO" sz="1400" b="1" dirty="0"/>
          </a:p>
        </p:txBody>
      </p:sp>
      <p:sp>
        <p:nvSpPr>
          <p:cNvPr id="11" name="object 14">
            <a:extLst>
              <a:ext uri="{FF2B5EF4-FFF2-40B4-BE49-F238E27FC236}">
                <a16:creationId xmlns="" xmlns:a16="http://schemas.microsoft.com/office/drawing/2014/main" id="{21593135-AB67-4383-BBBF-0AF117CFCE56}"/>
              </a:ext>
            </a:extLst>
          </p:cNvPr>
          <p:cNvSpPr/>
          <p:nvPr/>
        </p:nvSpPr>
        <p:spPr>
          <a:xfrm>
            <a:off x="3768714" y="115069"/>
            <a:ext cx="3373090" cy="1352724"/>
          </a:xfrm>
          <a:custGeom>
            <a:avLst/>
            <a:gdLst/>
            <a:ahLst/>
            <a:cxnLst/>
            <a:rect l="l" t="t" r="r" b="b"/>
            <a:pathLst>
              <a:path w="2677795" h="1038225">
                <a:moveTo>
                  <a:pt x="2617838" y="0"/>
                </a:moveTo>
                <a:lnTo>
                  <a:pt x="0" y="548843"/>
                </a:lnTo>
                <a:lnTo>
                  <a:pt x="2510" y="579755"/>
                </a:lnTo>
                <a:lnTo>
                  <a:pt x="6647" y="615323"/>
                </a:lnTo>
                <a:lnTo>
                  <a:pt x="12332" y="655302"/>
                </a:lnTo>
                <a:lnTo>
                  <a:pt x="19489" y="699445"/>
                </a:lnTo>
                <a:lnTo>
                  <a:pt x="28041" y="747509"/>
                </a:lnTo>
                <a:lnTo>
                  <a:pt x="37911" y="799247"/>
                </a:lnTo>
                <a:lnTo>
                  <a:pt x="49023" y="854413"/>
                </a:lnTo>
                <a:lnTo>
                  <a:pt x="61300" y="912764"/>
                </a:lnTo>
                <a:lnTo>
                  <a:pt x="74664" y="974052"/>
                </a:lnTo>
                <a:lnTo>
                  <a:pt x="89039" y="1038034"/>
                </a:lnTo>
                <a:lnTo>
                  <a:pt x="84372" y="1005965"/>
                </a:lnTo>
                <a:lnTo>
                  <a:pt x="80622" y="976522"/>
                </a:lnTo>
                <a:lnTo>
                  <a:pt x="77820" y="949812"/>
                </a:lnTo>
                <a:lnTo>
                  <a:pt x="75996" y="925944"/>
                </a:lnTo>
                <a:lnTo>
                  <a:pt x="2677756" y="380377"/>
                </a:lnTo>
                <a:lnTo>
                  <a:pt x="2653382" y="244118"/>
                </a:lnTo>
                <a:lnTo>
                  <a:pt x="2639015" y="159075"/>
                </a:lnTo>
                <a:lnTo>
                  <a:pt x="2629040" y="89589"/>
                </a:lnTo>
                <a:lnTo>
                  <a:pt x="261783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>
            <a:extLst>
              <a:ext uri="{FF2B5EF4-FFF2-40B4-BE49-F238E27FC236}">
                <a16:creationId xmlns="" xmlns:a16="http://schemas.microsoft.com/office/drawing/2014/main" id="{52FA928A-0FA7-4882-BAF0-F9575B6CA008}"/>
              </a:ext>
            </a:extLst>
          </p:cNvPr>
          <p:cNvSpPr/>
          <p:nvPr/>
        </p:nvSpPr>
        <p:spPr>
          <a:xfrm>
            <a:off x="4932524" y="266464"/>
            <a:ext cx="522735" cy="701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>
            <a:extLst>
              <a:ext uri="{FF2B5EF4-FFF2-40B4-BE49-F238E27FC236}">
                <a16:creationId xmlns="" xmlns:a16="http://schemas.microsoft.com/office/drawing/2014/main" id="{45212F31-FD17-42B6-A6BC-125A11C5D4C6}"/>
              </a:ext>
            </a:extLst>
          </p:cNvPr>
          <p:cNvSpPr/>
          <p:nvPr/>
        </p:nvSpPr>
        <p:spPr>
          <a:xfrm>
            <a:off x="8078911" y="524004"/>
            <a:ext cx="4210283" cy="4284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s-CO" dirty="0"/>
          </a:p>
          <a:p>
            <a:endParaRPr lang="es-CO" dirty="0"/>
          </a:p>
          <a:p>
            <a:pPr algn="just"/>
            <a:r>
              <a:rPr lang="es-CO" sz="1400" b="1" dirty="0">
                <a:latin typeface="Century Gothic" panose="020B0502020202020204" pitchFamily="34" charset="0"/>
              </a:rPr>
              <a:t>    </a:t>
            </a:r>
            <a:endParaRPr lang="es-CO" sz="1400" b="1" dirty="0"/>
          </a:p>
          <a:p>
            <a:pPr algn="just"/>
            <a:r>
              <a:rPr lang="es-CO" sz="1400" b="1" dirty="0"/>
              <a:t>    </a:t>
            </a:r>
            <a:r>
              <a:rPr lang="es-CO" sz="1600" b="1" dirty="0"/>
              <a:t>DÉ SIN CONDICIONES</a:t>
            </a:r>
          </a:p>
          <a:p>
            <a:pPr algn="just"/>
            <a:r>
              <a:rPr lang="es-CO" sz="1600" b="1" dirty="0"/>
              <a:t>       A mayor nivel de apoyo que  </a:t>
            </a:r>
          </a:p>
          <a:p>
            <a:pPr algn="just"/>
            <a:r>
              <a:rPr lang="es-CO" sz="1600" b="1" dirty="0"/>
              <a:t>      demos a los demás, mayor</a:t>
            </a:r>
          </a:p>
          <a:p>
            <a:pPr algn="just"/>
            <a:r>
              <a:rPr lang="es-CO" sz="1600" b="1" dirty="0"/>
              <a:t>       bienestar personal </a:t>
            </a:r>
          </a:p>
          <a:p>
            <a:pPr algn="just"/>
            <a:r>
              <a:rPr lang="es-CO" sz="1600" b="1" dirty="0"/>
              <a:t>       experimentamos. </a:t>
            </a:r>
            <a:endParaRPr lang="es-CO" sz="1400" b="1" dirty="0"/>
          </a:p>
        </p:txBody>
      </p:sp>
      <p:sp>
        <p:nvSpPr>
          <p:cNvPr id="20" name="object 14">
            <a:extLst>
              <a:ext uri="{FF2B5EF4-FFF2-40B4-BE49-F238E27FC236}">
                <a16:creationId xmlns="" xmlns:a16="http://schemas.microsoft.com/office/drawing/2014/main" id="{87C882A5-6DBC-407E-AD23-5E1F1834CAAA}"/>
              </a:ext>
            </a:extLst>
          </p:cNvPr>
          <p:cNvSpPr/>
          <p:nvPr/>
        </p:nvSpPr>
        <p:spPr>
          <a:xfrm>
            <a:off x="7120695" y="142394"/>
            <a:ext cx="3373090" cy="1352724"/>
          </a:xfrm>
          <a:custGeom>
            <a:avLst/>
            <a:gdLst/>
            <a:ahLst/>
            <a:cxnLst/>
            <a:rect l="l" t="t" r="r" b="b"/>
            <a:pathLst>
              <a:path w="2677795" h="1038225">
                <a:moveTo>
                  <a:pt x="2617838" y="0"/>
                </a:moveTo>
                <a:lnTo>
                  <a:pt x="0" y="548843"/>
                </a:lnTo>
                <a:lnTo>
                  <a:pt x="2510" y="579755"/>
                </a:lnTo>
                <a:lnTo>
                  <a:pt x="6647" y="615323"/>
                </a:lnTo>
                <a:lnTo>
                  <a:pt x="12332" y="655302"/>
                </a:lnTo>
                <a:lnTo>
                  <a:pt x="19489" y="699445"/>
                </a:lnTo>
                <a:lnTo>
                  <a:pt x="28041" y="747509"/>
                </a:lnTo>
                <a:lnTo>
                  <a:pt x="37911" y="799247"/>
                </a:lnTo>
                <a:lnTo>
                  <a:pt x="49023" y="854413"/>
                </a:lnTo>
                <a:lnTo>
                  <a:pt x="61300" y="912764"/>
                </a:lnTo>
                <a:lnTo>
                  <a:pt x="74664" y="974052"/>
                </a:lnTo>
                <a:lnTo>
                  <a:pt x="89039" y="1038034"/>
                </a:lnTo>
                <a:lnTo>
                  <a:pt x="84372" y="1005965"/>
                </a:lnTo>
                <a:lnTo>
                  <a:pt x="80622" y="976522"/>
                </a:lnTo>
                <a:lnTo>
                  <a:pt x="77820" y="949812"/>
                </a:lnTo>
                <a:lnTo>
                  <a:pt x="75996" y="925944"/>
                </a:lnTo>
                <a:lnTo>
                  <a:pt x="2677756" y="380377"/>
                </a:lnTo>
                <a:lnTo>
                  <a:pt x="2653382" y="244118"/>
                </a:lnTo>
                <a:lnTo>
                  <a:pt x="2639015" y="159075"/>
                </a:lnTo>
                <a:lnTo>
                  <a:pt x="2629040" y="89589"/>
                </a:lnTo>
                <a:lnTo>
                  <a:pt x="261783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>
            <a:extLst>
              <a:ext uri="{FF2B5EF4-FFF2-40B4-BE49-F238E27FC236}">
                <a16:creationId xmlns="" xmlns:a16="http://schemas.microsoft.com/office/drawing/2014/main" id="{6F1EA63D-00D2-4041-A9BB-26BF9C6EDB8E}"/>
              </a:ext>
            </a:extLst>
          </p:cNvPr>
          <p:cNvSpPr/>
          <p:nvPr/>
        </p:nvSpPr>
        <p:spPr>
          <a:xfrm>
            <a:off x="9482979" y="142389"/>
            <a:ext cx="522735" cy="701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2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17EA30B5-1CAC-4700-B90F-294107946259}"/>
              </a:ext>
            </a:extLst>
          </p:cNvPr>
          <p:cNvSpPr/>
          <p:nvPr/>
        </p:nvSpPr>
        <p:spPr>
          <a:xfrm>
            <a:off x="279400" y="672514"/>
            <a:ext cx="12712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i="0" u="none" strike="noStrike" baseline="0" dirty="0">
                <a:solidFill>
                  <a:schemeClr val="tx2"/>
                </a:solidFill>
              </a:rPr>
              <a:t>5. ¿A dónde queremos llegar?</a:t>
            </a:r>
          </a:p>
          <a:p>
            <a:endParaRPr lang="es-CO" sz="2800" b="1" i="0" u="none" strike="noStrike" baseline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800" dirty="0"/>
              <a:t>A que los ciudadanos nos vean como sus </a:t>
            </a:r>
            <a:r>
              <a:rPr lang="es-ES" sz="2800" b="1" dirty="0">
                <a:solidFill>
                  <a:schemeClr val="tx2"/>
                </a:solidFill>
              </a:rPr>
              <a:t>aliados</a:t>
            </a:r>
            <a:r>
              <a:rPr lang="es-ES" sz="2800" b="1" dirty="0"/>
              <a:t>, </a:t>
            </a:r>
            <a:r>
              <a:rPr lang="es-ES" sz="2800" dirty="0"/>
              <a:t>sin ningún</a:t>
            </a:r>
          </a:p>
          <a:p>
            <a:r>
              <a:rPr lang="es-CO" sz="2800" dirty="0"/>
              <a:t>tipo de favoritismo o discriminación.</a:t>
            </a:r>
          </a:p>
          <a:p>
            <a:endParaRPr lang="es-CO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800" dirty="0"/>
              <a:t>A que seamos creíbles, pero sobre todo, </a:t>
            </a:r>
            <a:r>
              <a:rPr lang="es-ES" sz="2800" b="1" dirty="0">
                <a:solidFill>
                  <a:schemeClr val="tx2"/>
                </a:solidFill>
              </a:rPr>
              <a:t>confiables</a:t>
            </a:r>
            <a:r>
              <a:rPr lang="es-ES" sz="2800" b="1" dirty="0"/>
              <a:t>, </a:t>
            </a:r>
            <a:r>
              <a:rPr lang="es-ES" sz="2800" dirty="0"/>
              <a:t>cumpliendo</a:t>
            </a:r>
          </a:p>
          <a:p>
            <a:r>
              <a:rPr lang="es-ES" sz="2800" dirty="0"/>
              <a:t>nuestra labor con la diligencia, la eficiencia y la actitud que</a:t>
            </a:r>
          </a:p>
          <a:p>
            <a:r>
              <a:rPr lang="es-ES" sz="2800" dirty="0"/>
              <a:t>esperaríamos de nosotros si estuviéramos del otro lado de la</a:t>
            </a:r>
          </a:p>
          <a:p>
            <a:r>
              <a:rPr lang="es-ES" sz="2800" dirty="0"/>
              <a:t>fila o punto de atención. </a:t>
            </a:r>
            <a:r>
              <a:rPr lang="es-ES" sz="2800" b="1" dirty="0">
                <a:solidFill>
                  <a:schemeClr val="tx2"/>
                </a:solidFill>
              </a:rPr>
              <a:t>Queremos llegar a ser un modelo a</a:t>
            </a:r>
          </a:p>
          <a:p>
            <a:r>
              <a:rPr lang="es-CO" sz="2800" b="1" dirty="0">
                <a:solidFill>
                  <a:schemeClr val="tx2"/>
                </a:solidFill>
              </a:rPr>
              <a:t>seguir para la sociedad.</a:t>
            </a:r>
          </a:p>
          <a:p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6735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ropa, personas&#10;&#10;Descripción generada con confianza muy alta">
            <a:extLst>
              <a:ext uri="{FF2B5EF4-FFF2-40B4-BE49-F238E27FC236}">
                <a16:creationId xmlns="" xmlns:a16="http://schemas.microsoft.com/office/drawing/2014/main" id="{E49EACC2-1954-44FF-9207-CCB71384E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41"/>
            <a:ext cx="12192000" cy="812723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0046" y="0"/>
            <a:ext cx="7891845" cy="4566460"/>
          </a:xfrm>
          <a:prstGeom prst="rect">
            <a:avLst/>
          </a:prstGeom>
        </p:spPr>
        <p:txBody>
          <a:bodyPr vert="horz" wrap="square" lIns="0" tIns="9987" rIns="0" bIns="0" rtlCol="0">
            <a:spAutoFit/>
          </a:bodyPr>
          <a:lstStyle/>
          <a:p>
            <a:pPr marL="11097" marR="4439" algn="l">
              <a:lnSpc>
                <a:spcPct val="101299"/>
              </a:lnSpc>
              <a:spcBef>
                <a:spcPts val="79"/>
              </a:spcBef>
            </a:pP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s-CO" sz="2665" spc="-22" dirty="0">
                <a:solidFill>
                  <a:schemeClr val="bg2">
                    <a:lumMod val="10000"/>
                  </a:schemeClr>
                </a:solidFill>
              </a:rPr>
              <a:t>               </a:t>
            </a:r>
            <a:r>
              <a:rPr lang="es-CO" sz="2665" spc="-22" dirty="0"/>
              <a:t/>
            </a:r>
            <a:br>
              <a:rPr lang="es-CO" sz="2665" spc="-22" dirty="0"/>
            </a:br>
            <a:endParaRPr sz="2665" dirty="0"/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CAE91FFC-16ED-4D4B-BF62-D5A903AA2FDB}"/>
              </a:ext>
            </a:extLst>
          </p:cNvPr>
          <p:cNvSpPr/>
          <p:nvPr/>
        </p:nvSpPr>
        <p:spPr>
          <a:xfrm>
            <a:off x="1022136" y="5447014"/>
            <a:ext cx="10322481" cy="584775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ea typeface="+mn-ea"/>
                <a:cs typeface="+mn-cs"/>
              </a:rPr>
              <a:t>“Somos ciudadanos trabajando para ciudadanos”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D8944F5-98C1-4504-B1CF-A55858D21C31}"/>
              </a:ext>
            </a:extLst>
          </p:cNvPr>
          <p:cNvSpPr/>
          <p:nvPr/>
        </p:nvSpPr>
        <p:spPr>
          <a:xfrm>
            <a:off x="934759" y="0"/>
            <a:ext cx="10322481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ea typeface="+mn-ea"/>
                <a:cs typeface="+mn-cs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428208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796F5-5653-4E01-8758-7671B94A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defTabSz="1075986">
              <a:buClr>
                <a:schemeClr val="tx1"/>
              </a:buClr>
              <a:defRPr/>
            </a:pPr>
            <a:r>
              <a:rPr lang="es-CO" sz="2400" kern="0" dirty="0">
                <a:cs typeface="Arial" panose="020B0604020202020204" pitchFamily="34" charset="0"/>
              </a:rPr>
              <a:t>1. Política Nacional de eficiencia administrativa al Servicio del Ciudadano.</a:t>
            </a:r>
            <a:br>
              <a:rPr lang="es-CO" sz="2400" kern="0" dirty="0">
                <a:cs typeface="Arial" panose="020B0604020202020204" pitchFamily="34" charset="0"/>
              </a:rPr>
            </a:br>
            <a:r>
              <a:rPr lang="es-CO" sz="2400" kern="0" dirty="0">
                <a:cs typeface="Arial" panose="020B0604020202020204" pitchFamily="34" charset="0"/>
              </a:rPr>
              <a:t>        Conpes 3785/2013.</a:t>
            </a:r>
          </a:p>
        </p:txBody>
      </p:sp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408AA83F-AEE0-43DF-8941-B2F3D44C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36" y="671368"/>
            <a:ext cx="6159288" cy="52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796F5-5653-4E01-8758-7671B94A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defTabSz="1075986">
              <a:buClr>
                <a:schemeClr val="tx1"/>
              </a:buClr>
              <a:defRPr/>
            </a:pPr>
            <a:r>
              <a:rPr lang="es-CO" sz="2400" kern="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740EF3DF-46A5-4C9D-8BD7-687A085B19F6}"/>
              </a:ext>
            </a:extLst>
          </p:cNvPr>
          <p:cNvSpPr/>
          <p:nvPr/>
        </p:nvSpPr>
        <p:spPr>
          <a:xfrm>
            <a:off x="165100" y="73464"/>
            <a:ext cx="7696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Contexto del servicio al ciudadano.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1BCC4A7-05C2-4218-9CB8-6EE743DFEB2F}"/>
              </a:ext>
            </a:extLst>
          </p:cNvPr>
          <p:cNvSpPr txBox="1">
            <a:spLocks/>
          </p:cNvSpPr>
          <p:nvPr/>
        </p:nvSpPr>
        <p:spPr>
          <a:xfrm>
            <a:off x="367571" y="580838"/>
            <a:ext cx="4152900" cy="3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Índice de percepción ciudadana 2018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DCB9DB60-A899-41EB-8AFB-E03D91FDFF18}"/>
              </a:ext>
            </a:extLst>
          </p:cNvPr>
          <p:cNvGrpSpPr/>
          <p:nvPr/>
        </p:nvGrpSpPr>
        <p:grpSpPr>
          <a:xfrm>
            <a:off x="3759200" y="188758"/>
            <a:ext cx="8342270" cy="5859827"/>
            <a:chOff x="4145047" y="2054863"/>
            <a:chExt cx="5513460" cy="3994281"/>
          </a:xfrm>
          <a:solidFill>
            <a:schemeClr val="accent6">
              <a:lumMod val="60000"/>
              <a:lumOff val="40000"/>
            </a:schemeClr>
          </a:solidFill>
        </p:grpSpPr>
        <p:cxnSp>
          <p:nvCxnSpPr>
            <p:cNvPr id="10" name="64 Conector recto">
              <a:extLst>
                <a:ext uri="{FF2B5EF4-FFF2-40B4-BE49-F238E27FC236}">
                  <a16:creationId xmlns="" xmlns:a16="http://schemas.microsoft.com/office/drawing/2014/main" id="{160C5299-BD6B-43F4-AD43-BADB3E1DC5C3}"/>
                </a:ext>
              </a:extLst>
            </p:cNvPr>
            <p:cNvCxnSpPr>
              <a:cxnSpLocks/>
              <a:endCxn id="43" idx="19"/>
            </p:cNvCxnSpPr>
            <p:nvPr/>
          </p:nvCxnSpPr>
          <p:spPr>
            <a:xfrm flipH="1">
              <a:off x="6334420" y="2290198"/>
              <a:ext cx="2239773" cy="5833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sp>
          <p:nvSpPr>
            <p:cNvPr id="11" name="Freeform 4860">
              <a:hlinkClick r:id="" action="ppaction://noaction"/>
              <a:extLst>
                <a:ext uri="{FF2B5EF4-FFF2-40B4-BE49-F238E27FC236}">
                  <a16:creationId xmlns="" xmlns:a16="http://schemas.microsoft.com/office/drawing/2014/main" id="{B885BDA6-7F86-4CA2-A5CF-66D8DF54F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777" y="3264927"/>
              <a:ext cx="461225" cy="545545"/>
            </a:xfrm>
            <a:custGeom>
              <a:avLst/>
              <a:gdLst>
                <a:gd name="T0" fmla="*/ 41 w 547"/>
                <a:gd name="T1" fmla="*/ 457 h 647"/>
                <a:gd name="T2" fmla="*/ 31 w 547"/>
                <a:gd name="T3" fmla="*/ 418 h 647"/>
                <a:gd name="T4" fmla="*/ 64 w 547"/>
                <a:gd name="T5" fmla="*/ 393 h 647"/>
                <a:gd name="T6" fmla="*/ 98 w 547"/>
                <a:gd name="T7" fmla="*/ 372 h 647"/>
                <a:gd name="T8" fmla="*/ 127 w 547"/>
                <a:gd name="T9" fmla="*/ 340 h 647"/>
                <a:gd name="T10" fmla="*/ 171 w 547"/>
                <a:gd name="T11" fmla="*/ 305 h 647"/>
                <a:gd name="T12" fmla="*/ 158 w 547"/>
                <a:gd name="T13" fmla="*/ 257 h 647"/>
                <a:gd name="T14" fmla="*/ 165 w 547"/>
                <a:gd name="T15" fmla="*/ 203 h 647"/>
                <a:gd name="T16" fmla="*/ 179 w 547"/>
                <a:gd name="T17" fmla="*/ 159 h 647"/>
                <a:gd name="T18" fmla="*/ 190 w 547"/>
                <a:gd name="T19" fmla="*/ 121 h 647"/>
                <a:gd name="T20" fmla="*/ 188 w 547"/>
                <a:gd name="T21" fmla="*/ 77 h 647"/>
                <a:gd name="T22" fmla="*/ 175 w 547"/>
                <a:gd name="T23" fmla="*/ 34 h 647"/>
                <a:gd name="T24" fmla="*/ 200 w 547"/>
                <a:gd name="T25" fmla="*/ 5 h 647"/>
                <a:gd name="T26" fmla="*/ 210 w 547"/>
                <a:gd name="T27" fmla="*/ 29 h 647"/>
                <a:gd name="T28" fmla="*/ 225 w 547"/>
                <a:gd name="T29" fmla="*/ 52 h 647"/>
                <a:gd name="T30" fmla="*/ 227 w 547"/>
                <a:gd name="T31" fmla="*/ 78 h 647"/>
                <a:gd name="T32" fmla="*/ 238 w 547"/>
                <a:gd name="T33" fmla="*/ 105 h 647"/>
                <a:gd name="T34" fmla="*/ 263 w 547"/>
                <a:gd name="T35" fmla="*/ 128 h 647"/>
                <a:gd name="T36" fmla="*/ 279 w 547"/>
                <a:gd name="T37" fmla="*/ 148 h 647"/>
                <a:gd name="T38" fmla="*/ 307 w 547"/>
                <a:gd name="T39" fmla="*/ 153 h 647"/>
                <a:gd name="T40" fmla="*/ 338 w 547"/>
                <a:gd name="T41" fmla="*/ 163 h 647"/>
                <a:gd name="T42" fmla="*/ 355 w 547"/>
                <a:gd name="T43" fmla="*/ 136 h 647"/>
                <a:gd name="T44" fmla="*/ 396 w 547"/>
                <a:gd name="T45" fmla="*/ 142 h 647"/>
                <a:gd name="T46" fmla="*/ 413 w 547"/>
                <a:gd name="T47" fmla="*/ 163 h 647"/>
                <a:gd name="T48" fmla="*/ 438 w 547"/>
                <a:gd name="T49" fmla="*/ 194 h 647"/>
                <a:gd name="T50" fmla="*/ 446 w 547"/>
                <a:gd name="T51" fmla="*/ 228 h 647"/>
                <a:gd name="T52" fmla="*/ 450 w 547"/>
                <a:gd name="T53" fmla="*/ 253 h 647"/>
                <a:gd name="T54" fmla="*/ 438 w 547"/>
                <a:gd name="T55" fmla="*/ 290 h 647"/>
                <a:gd name="T56" fmla="*/ 475 w 547"/>
                <a:gd name="T57" fmla="*/ 305 h 647"/>
                <a:gd name="T58" fmla="*/ 501 w 547"/>
                <a:gd name="T59" fmla="*/ 305 h 647"/>
                <a:gd name="T60" fmla="*/ 530 w 547"/>
                <a:gd name="T61" fmla="*/ 320 h 647"/>
                <a:gd name="T62" fmla="*/ 542 w 547"/>
                <a:gd name="T63" fmla="*/ 338 h 647"/>
                <a:gd name="T64" fmla="*/ 546 w 547"/>
                <a:gd name="T65" fmla="*/ 380 h 647"/>
                <a:gd name="T66" fmla="*/ 532 w 547"/>
                <a:gd name="T67" fmla="*/ 422 h 647"/>
                <a:gd name="T68" fmla="*/ 513 w 547"/>
                <a:gd name="T69" fmla="*/ 449 h 647"/>
                <a:gd name="T70" fmla="*/ 486 w 547"/>
                <a:gd name="T71" fmla="*/ 428 h 647"/>
                <a:gd name="T72" fmla="*/ 459 w 547"/>
                <a:gd name="T73" fmla="*/ 422 h 647"/>
                <a:gd name="T74" fmla="*/ 478 w 547"/>
                <a:gd name="T75" fmla="*/ 451 h 647"/>
                <a:gd name="T76" fmla="*/ 480 w 547"/>
                <a:gd name="T77" fmla="*/ 487 h 647"/>
                <a:gd name="T78" fmla="*/ 459 w 547"/>
                <a:gd name="T79" fmla="*/ 514 h 647"/>
                <a:gd name="T80" fmla="*/ 430 w 547"/>
                <a:gd name="T81" fmla="*/ 541 h 647"/>
                <a:gd name="T82" fmla="*/ 403 w 547"/>
                <a:gd name="T83" fmla="*/ 580 h 647"/>
                <a:gd name="T84" fmla="*/ 365 w 547"/>
                <a:gd name="T85" fmla="*/ 576 h 647"/>
                <a:gd name="T86" fmla="*/ 338 w 547"/>
                <a:gd name="T87" fmla="*/ 597 h 647"/>
                <a:gd name="T88" fmla="*/ 309 w 547"/>
                <a:gd name="T89" fmla="*/ 630 h 647"/>
                <a:gd name="T90" fmla="*/ 284 w 547"/>
                <a:gd name="T91" fmla="*/ 612 h 647"/>
                <a:gd name="T92" fmla="*/ 302 w 547"/>
                <a:gd name="T93" fmla="*/ 593 h 647"/>
                <a:gd name="T94" fmla="*/ 307 w 547"/>
                <a:gd name="T95" fmla="*/ 568 h 647"/>
                <a:gd name="T96" fmla="*/ 281 w 547"/>
                <a:gd name="T97" fmla="*/ 545 h 647"/>
                <a:gd name="T98" fmla="*/ 258 w 547"/>
                <a:gd name="T99" fmla="*/ 566 h 647"/>
                <a:gd name="T100" fmla="*/ 244 w 547"/>
                <a:gd name="T101" fmla="*/ 601 h 647"/>
                <a:gd name="T102" fmla="*/ 236 w 547"/>
                <a:gd name="T103" fmla="*/ 647 h 647"/>
                <a:gd name="T104" fmla="*/ 208 w 547"/>
                <a:gd name="T105" fmla="*/ 633 h 647"/>
                <a:gd name="T106" fmla="*/ 179 w 547"/>
                <a:gd name="T107" fmla="*/ 647 h 647"/>
                <a:gd name="T108" fmla="*/ 142 w 547"/>
                <a:gd name="T109" fmla="*/ 639 h 647"/>
                <a:gd name="T110" fmla="*/ 117 w 547"/>
                <a:gd name="T111" fmla="*/ 612 h 647"/>
                <a:gd name="T112" fmla="*/ 91 w 547"/>
                <a:gd name="T113" fmla="*/ 599 h 647"/>
                <a:gd name="T114" fmla="*/ 68 w 547"/>
                <a:gd name="T115" fmla="*/ 612 h 647"/>
                <a:gd name="T116" fmla="*/ 83 w 547"/>
                <a:gd name="T117" fmla="*/ 580 h 647"/>
                <a:gd name="T118" fmla="*/ 68 w 547"/>
                <a:gd name="T119" fmla="*/ 549 h 647"/>
                <a:gd name="T120" fmla="*/ 41 w 547"/>
                <a:gd name="T121" fmla="*/ 560 h 647"/>
                <a:gd name="T122" fmla="*/ 21 w 547"/>
                <a:gd name="T123" fmla="*/ 535 h 647"/>
                <a:gd name="T124" fmla="*/ 6 w 547"/>
                <a:gd name="T125" fmla="*/ 51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7" h="647">
                  <a:moveTo>
                    <a:pt x="8" y="495"/>
                  </a:moveTo>
                  <a:lnTo>
                    <a:pt x="8" y="493"/>
                  </a:lnTo>
                  <a:lnTo>
                    <a:pt x="10" y="491"/>
                  </a:lnTo>
                  <a:lnTo>
                    <a:pt x="12" y="491"/>
                  </a:lnTo>
                  <a:lnTo>
                    <a:pt x="14" y="489"/>
                  </a:lnTo>
                  <a:lnTo>
                    <a:pt x="16" y="489"/>
                  </a:lnTo>
                  <a:lnTo>
                    <a:pt x="16" y="487"/>
                  </a:lnTo>
                  <a:lnTo>
                    <a:pt x="18" y="487"/>
                  </a:lnTo>
                  <a:lnTo>
                    <a:pt x="18" y="486"/>
                  </a:lnTo>
                  <a:lnTo>
                    <a:pt x="20" y="484"/>
                  </a:lnTo>
                  <a:lnTo>
                    <a:pt x="21" y="480"/>
                  </a:lnTo>
                  <a:lnTo>
                    <a:pt x="21" y="478"/>
                  </a:lnTo>
                  <a:lnTo>
                    <a:pt x="23" y="474"/>
                  </a:lnTo>
                  <a:lnTo>
                    <a:pt x="23" y="472"/>
                  </a:lnTo>
                  <a:lnTo>
                    <a:pt x="25" y="470"/>
                  </a:lnTo>
                  <a:lnTo>
                    <a:pt x="25" y="468"/>
                  </a:lnTo>
                  <a:lnTo>
                    <a:pt x="25" y="466"/>
                  </a:lnTo>
                  <a:lnTo>
                    <a:pt x="27" y="466"/>
                  </a:lnTo>
                  <a:lnTo>
                    <a:pt x="29" y="466"/>
                  </a:lnTo>
                  <a:lnTo>
                    <a:pt x="31" y="466"/>
                  </a:lnTo>
                  <a:lnTo>
                    <a:pt x="33" y="466"/>
                  </a:lnTo>
                  <a:lnTo>
                    <a:pt x="35" y="466"/>
                  </a:lnTo>
                  <a:lnTo>
                    <a:pt x="37" y="466"/>
                  </a:lnTo>
                  <a:lnTo>
                    <a:pt x="39" y="466"/>
                  </a:lnTo>
                  <a:lnTo>
                    <a:pt x="41" y="464"/>
                  </a:lnTo>
                  <a:lnTo>
                    <a:pt x="43" y="462"/>
                  </a:lnTo>
                  <a:lnTo>
                    <a:pt x="43" y="461"/>
                  </a:lnTo>
                  <a:lnTo>
                    <a:pt x="43" y="459"/>
                  </a:lnTo>
                  <a:lnTo>
                    <a:pt x="43" y="457"/>
                  </a:lnTo>
                  <a:lnTo>
                    <a:pt x="41" y="457"/>
                  </a:lnTo>
                  <a:lnTo>
                    <a:pt x="41" y="455"/>
                  </a:lnTo>
                  <a:lnTo>
                    <a:pt x="39" y="455"/>
                  </a:lnTo>
                  <a:lnTo>
                    <a:pt x="39" y="453"/>
                  </a:lnTo>
                  <a:lnTo>
                    <a:pt x="37" y="453"/>
                  </a:lnTo>
                  <a:lnTo>
                    <a:pt x="37" y="451"/>
                  </a:lnTo>
                  <a:lnTo>
                    <a:pt x="35" y="449"/>
                  </a:lnTo>
                  <a:lnTo>
                    <a:pt x="35" y="447"/>
                  </a:lnTo>
                  <a:lnTo>
                    <a:pt x="33" y="447"/>
                  </a:lnTo>
                  <a:lnTo>
                    <a:pt x="33" y="445"/>
                  </a:lnTo>
                  <a:lnTo>
                    <a:pt x="33" y="443"/>
                  </a:lnTo>
                  <a:lnTo>
                    <a:pt x="35" y="443"/>
                  </a:lnTo>
                  <a:lnTo>
                    <a:pt x="35" y="441"/>
                  </a:lnTo>
                  <a:lnTo>
                    <a:pt x="37" y="439"/>
                  </a:lnTo>
                  <a:lnTo>
                    <a:pt x="35" y="439"/>
                  </a:lnTo>
                  <a:lnTo>
                    <a:pt x="35" y="438"/>
                  </a:lnTo>
                  <a:lnTo>
                    <a:pt x="35" y="436"/>
                  </a:lnTo>
                  <a:lnTo>
                    <a:pt x="37" y="436"/>
                  </a:lnTo>
                  <a:lnTo>
                    <a:pt x="35" y="434"/>
                  </a:lnTo>
                  <a:lnTo>
                    <a:pt x="35" y="432"/>
                  </a:lnTo>
                  <a:lnTo>
                    <a:pt x="33" y="432"/>
                  </a:lnTo>
                  <a:lnTo>
                    <a:pt x="33" y="430"/>
                  </a:lnTo>
                  <a:lnTo>
                    <a:pt x="31" y="430"/>
                  </a:lnTo>
                  <a:lnTo>
                    <a:pt x="31" y="428"/>
                  </a:lnTo>
                  <a:lnTo>
                    <a:pt x="29" y="428"/>
                  </a:lnTo>
                  <a:lnTo>
                    <a:pt x="29" y="426"/>
                  </a:lnTo>
                  <a:lnTo>
                    <a:pt x="29" y="424"/>
                  </a:lnTo>
                  <a:lnTo>
                    <a:pt x="29" y="422"/>
                  </a:lnTo>
                  <a:lnTo>
                    <a:pt x="31" y="422"/>
                  </a:lnTo>
                  <a:lnTo>
                    <a:pt x="31" y="420"/>
                  </a:lnTo>
                  <a:lnTo>
                    <a:pt x="31" y="418"/>
                  </a:lnTo>
                  <a:lnTo>
                    <a:pt x="31" y="416"/>
                  </a:lnTo>
                  <a:lnTo>
                    <a:pt x="33" y="416"/>
                  </a:lnTo>
                  <a:lnTo>
                    <a:pt x="33" y="414"/>
                  </a:lnTo>
                  <a:lnTo>
                    <a:pt x="33" y="413"/>
                  </a:lnTo>
                  <a:lnTo>
                    <a:pt x="35" y="413"/>
                  </a:lnTo>
                  <a:lnTo>
                    <a:pt x="37" y="411"/>
                  </a:lnTo>
                  <a:lnTo>
                    <a:pt x="39" y="411"/>
                  </a:lnTo>
                  <a:lnTo>
                    <a:pt x="41" y="411"/>
                  </a:lnTo>
                  <a:lnTo>
                    <a:pt x="41" y="409"/>
                  </a:lnTo>
                  <a:lnTo>
                    <a:pt x="43" y="409"/>
                  </a:lnTo>
                  <a:lnTo>
                    <a:pt x="43" y="407"/>
                  </a:lnTo>
                  <a:lnTo>
                    <a:pt x="43" y="405"/>
                  </a:lnTo>
                  <a:lnTo>
                    <a:pt x="43" y="403"/>
                  </a:lnTo>
                  <a:lnTo>
                    <a:pt x="44" y="403"/>
                  </a:lnTo>
                  <a:lnTo>
                    <a:pt x="46" y="403"/>
                  </a:lnTo>
                  <a:lnTo>
                    <a:pt x="48" y="403"/>
                  </a:lnTo>
                  <a:lnTo>
                    <a:pt x="50" y="403"/>
                  </a:lnTo>
                  <a:lnTo>
                    <a:pt x="52" y="403"/>
                  </a:lnTo>
                  <a:lnTo>
                    <a:pt x="52" y="405"/>
                  </a:lnTo>
                  <a:lnTo>
                    <a:pt x="52" y="403"/>
                  </a:lnTo>
                  <a:lnTo>
                    <a:pt x="54" y="403"/>
                  </a:lnTo>
                  <a:lnTo>
                    <a:pt x="54" y="401"/>
                  </a:lnTo>
                  <a:lnTo>
                    <a:pt x="56" y="401"/>
                  </a:lnTo>
                  <a:lnTo>
                    <a:pt x="56" y="399"/>
                  </a:lnTo>
                  <a:lnTo>
                    <a:pt x="58" y="399"/>
                  </a:lnTo>
                  <a:lnTo>
                    <a:pt x="58" y="397"/>
                  </a:lnTo>
                  <a:lnTo>
                    <a:pt x="58" y="395"/>
                  </a:lnTo>
                  <a:lnTo>
                    <a:pt x="60" y="395"/>
                  </a:lnTo>
                  <a:lnTo>
                    <a:pt x="62" y="393"/>
                  </a:lnTo>
                  <a:lnTo>
                    <a:pt x="64" y="393"/>
                  </a:lnTo>
                  <a:lnTo>
                    <a:pt x="66" y="393"/>
                  </a:lnTo>
                  <a:lnTo>
                    <a:pt x="68" y="393"/>
                  </a:lnTo>
                  <a:lnTo>
                    <a:pt x="69" y="393"/>
                  </a:lnTo>
                  <a:lnTo>
                    <a:pt x="69" y="395"/>
                  </a:lnTo>
                  <a:lnTo>
                    <a:pt x="71" y="395"/>
                  </a:lnTo>
                  <a:lnTo>
                    <a:pt x="71" y="393"/>
                  </a:lnTo>
                  <a:lnTo>
                    <a:pt x="73" y="393"/>
                  </a:lnTo>
                  <a:lnTo>
                    <a:pt x="73" y="391"/>
                  </a:lnTo>
                  <a:lnTo>
                    <a:pt x="73" y="390"/>
                  </a:lnTo>
                  <a:lnTo>
                    <a:pt x="75" y="390"/>
                  </a:lnTo>
                  <a:lnTo>
                    <a:pt x="75" y="388"/>
                  </a:lnTo>
                  <a:lnTo>
                    <a:pt x="75" y="386"/>
                  </a:lnTo>
                  <a:lnTo>
                    <a:pt x="75" y="384"/>
                  </a:lnTo>
                  <a:lnTo>
                    <a:pt x="77" y="384"/>
                  </a:lnTo>
                  <a:lnTo>
                    <a:pt x="77" y="382"/>
                  </a:lnTo>
                  <a:lnTo>
                    <a:pt x="79" y="382"/>
                  </a:lnTo>
                  <a:lnTo>
                    <a:pt x="81" y="380"/>
                  </a:lnTo>
                  <a:lnTo>
                    <a:pt x="83" y="380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9" y="380"/>
                  </a:lnTo>
                  <a:lnTo>
                    <a:pt x="91" y="380"/>
                  </a:lnTo>
                  <a:lnTo>
                    <a:pt x="92" y="380"/>
                  </a:lnTo>
                  <a:lnTo>
                    <a:pt x="92" y="378"/>
                  </a:lnTo>
                  <a:lnTo>
                    <a:pt x="94" y="378"/>
                  </a:lnTo>
                  <a:lnTo>
                    <a:pt x="96" y="378"/>
                  </a:lnTo>
                  <a:lnTo>
                    <a:pt x="96" y="376"/>
                  </a:lnTo>
                  <a:lnTo>
                    <a:pt x="98" y="376"/>
                  </a:lnTo>
                  <a:lnTo>
                    <a:pt x="98" y="374"/>
                  </a:lnTo>
                  <a:lnTo>
                    <a:pt x="98" y="372"/>
                  </a:lnTo>
                  <a:lnTo>
                    <a:pt x="100" y="372"/>
                  </a:lnTo>
                  <a:lnTo>
                    <a:pt x="100" y="370"/>
                  </a:lnTo>
                  <a:lnTo>
                    <a:pt x="102" y="368"/>
                  </a:lnTo>
                  <a:lnTo>
                    <a:pt x="104" y="368"/>
                  </a:lnTo>
                  <a:lnTo>
                    <a:pt x="106" y="368"/>
                  </a:lnTo>
                  <a:lnTo>
                    <a:pt x="108" y="366"/>
                  </a:lnTo>
                  <a:lnTo>
                    <a:pt x="110" y="368"/>
                  </a:lnTo>
                  <a:lnTo>
                    <a:pt x="110" y="366"/>
                  </a:lnTo>
                  <a:lnTo>
                    <a:pt x="110" y="365"/>
                  </a:lnTo>
                  <a:lnTo>
                    <a:pt x="112" y="365"/>
                  </a:lnTo>
                  <a:lnTo>
                    <a:pt x="114" y="365"/>
                  </a:lnTo>
                  <a:lnTo>
                    <a:pt x="114" y="363"/>
                  </a:lnTo>
                  <a:lnTo>
                    <a:pt x="112" y="363"/>
                  </a:lnTo>
                  <a:lnTo>
                    <a:pt x="114" y="363"/>
                  </a:lnTo>
                  <a:lnTo>
                    <a:pt x="114" y="361"/>
                  </a:lnTo>
                  <a:lnTo>
                    <a:pt x="116" y="359"/>
                  </a:lnTo>
                  <a:lnTo>
                    <a:pt x="116" y="357"/>
                  </a:lnTo>
                  <a:lnTo>
                    <a:pt x="117" y="357"/>
                  </a:lnTo>
                  <a:lnTo>
                    <a:pt x="117" y="355"/>
                  </a:lnTo>
                  <a:lnTo>
                    <a:pt x="117" y="353"/>
                  </a:lnTo>
                  <a:lnTo>
                    <a:pt x="119" y="353"/>
                  </a:lnTo>
                  <a:lnTo>
                    <a:pt x="119" y="351"/>
                  </a:lnTo>
                  <a:lnTo>
                    <a:pt x="119" y="349"/>
                  </a:lnTo>
                  <a:lnTo>
                    <a:pt x="119" y="347"/>
                  </a:lnTo>
                  <a:lnTo>
                    <a:pt x="121" y="347"/>
                  </a:lnTo>
                  <a:lnTo>
                    <a:pt x="121" y="345"/>
                  </a:lnTo>
                  <a:lnTo>
                    <a:pt x="125" y="343"/>
                  </a:lnTo>
                  <a:lnTo>
                    <a:pt x="125" y="342"/>
                  </a:lnTo>
                  <a:lnTo>
                    <a:pt x="127" y="342"/>
                  </a:lnTo>
                  <a:lnTo>
                    <a:pt x="127" y="340"/>
                  </a:lnTo>
                  <a:lnTo>
                    <a:pt x="129" y="338"/>
                  </a:lnTo>
                  <a:lnTo>
                    <a:pt x="131" y="338"/>
                  </a:lnTo>
                  <a:lnTo>
                    <a:pt x="131" y="336"/>
                  </a:lnTo>
                  <a:lnTo>
                    <a:pt x="133" y="336"/>
                  </a:lnTo>
                  <a:lnTo>
                    <a:pt x="133" y="334"/>
                  </a:lnTo>
                  <a:lnTo>
                    <a:pt x="135" y="332"/>
                  </a:lnTo>
                  <a:lnTo>
                    <a:pt x="137" y="332"/>
                  </a:lnTo>
                  <a:lnTo>
                    <a:pt x="137" y="330"/>
                  </a:lnTo>
                  <a:lnTo>
                    <a:pt x="139" y="330"/>
                  </a:lnTo>
                  <a:lnTo>
                    <a:pt x="140" y="328"/>
                  </a:lnTo>
                  <a:lnTo>
                    <a:pt x="140" y="326"/>
                  </a:lnTo>
                  <a:lnTo>
                    <a:pt x="144" y="322"/>
                  </a:lnTo>
                  <a:lnTo>
                    <a:pt x="146" y="322"/>
                  </a:lnTo>
                  <a:lnTo>
                    <a:pt x="148" y="320"/>
                  </a:lnTo>
                  <a:lnTo>
                    <a:pt x="154" y="318"/>
                  </a:lnTo>
                  <a:lnTo>
                    <a:pt x="156" y="317"/>
                  </a:lnTo>
                  <a:lnTo>
                    <a:pt x="158" y="317"/>
                  </a:lnTo>
                  <a:lnTo>
                    <a:pt x="158" y="315"/>
                  </a:lnTo>
                  <a:lnTo>
                    <a:pt x="160" y="315"/>
                  </a:lnTo>
                  <a:lnTo>
                    <a:pt x="162" y="315"/>
                  </a:lnTo>
                  <a:lnTo>
                    <a:pt x="162" y="313"/>
                  </a:lnTo>
                  <a:lnTo>
                    <a:pt x="163" y="313"/>
                  </a:lnTo>
                  <a:lnTo>
                    <a:pt x="163" y="311"/>
                  </a:lnTo>
                  <a:lnTo>
                    <a:pt x="165" y="311"/>
                  </a:lnTo>
                  <a:lnTo>
                    <a:pt x="165" y="309"/>
                  </a:lnTo>
                  <a:lnTo>
                    <a:pt x="167" y="309"/>
                  </a:lnTo>
                  <a:lnTo>
                    <a:pt x="167" y="307"/>
                  </a:lnTo>
                  <a:lnTo>
                    <a:pt x="169" y="307"/>
                  </a:lnTo>
                  <a:lnTo>
                    <a:pt x="169" y="305"/>
                  </a:lnTo>
                  <a:lnTo>
                    <a:pt x="171" y="305"/>
                  </a:lnTo>
                  <a:lnTo>
                    <a:pt x="171" y="303"/>
                  </a:lnTo>
                  <a:lnTo>
                    <a:pt x="171" y="301"/>
                  </a:lnTo>
                  <a:lnTo>
                    <a:pt x="173" y="301"/>
                  </a:lnTo>
                  <a:lnTo>
                    <a:pt x="173" y="299"/>
                  </a:lnTo>
                  <a:lnTo>
                    <a:pt x="173" y="297"/>
                  </a:lnTo>
                  <a:lnTo>
                    <a:pt x="175" y="297"/>
                  </a:lnTo>
                  <a:lnTo>
                    <a:pt x="175" y="295"/>
                  </a:lnTo>
                  <a:lnTo>
                    <a:pt x="175" y="294"/>
                  </a:lnTo>
                  <a:lnTo>
                    <a:pt x="175" y="292"/>
                  </a:lnTo>
                  <a:lnTo>
                    <a:pt x="175" y="290"/>
                  </a:lnTo>
                  <a:lnTo>
                    <a:pt x="173" y="290"/>
                  </a:lnTo>
                  <a:lnTo>
                    <a:pt x="171" y="288"/>
                  </a:lnTo>
                  <a:lnTo>
                    <a:pt x="171" y="286"/>
                  </a:lnTo>
                  <a:lnTo>
                    <a:pt x="169" y="284"/>
                  </a:lnTo>
                  <a:lnTo>
                    <a:pt x="167" y="282"/>
                  </a:lnTo>
                  <a:lnTo>
                    <a:pt x="167" y="280"/>
                  </a:lnTo>
                  <a:lnTo>
                    <a:pt x="165" y="280"/>
                  </a:lnTo>
                  <a:lnTo>
                    <a:pt x="165" y="278"/>
                  </a:lnTo>
                  <a:lnTo>
                    <a:pt x="165" y="276"/>
                  </a:lnTo>
                  <a:lnTo>
                    <a:pt x="163" y="274"/>
                  </a:lnTo>
                  <a:lnTo>
                    <a:pt x="162" y="272"/>
                  </a:lnTo>
                  <a:lnTo>
                    <a:pt x="162" y="270"/>
                  </a:lnTo>
                  <a:lnTo>
                    <a:pt x="162" y="269"/>
                  </a:lnTo>
                  <a:lnTo>
                    <a:pt x="162" y="267"/>
                  </a:lnTo>
                  <a:lnTo>
                    <a:pt x="162" y="265"/>
                  </a:lnTo>
                  <a:lnTo>
                    <a:pt x="162" y="263"/>
                  </a:lnTo>
                  <a:lnTo>
                    <a:pt x="160" y="263"/>
                  </a:lnTo>
                  <a:lnTo>
                    <a:pt x="158" y="261"/>
                  </a:lnTo>
                  <a:lnTo>
                    <a:pt x="158" y="259"/>
                  </a:lnTo>
                  <a:lnTo>
                    <a:pt x="158" y="257"/>
                  </a:lnTo>
                  <a:lnTo>
                    <a:pt x="158" y="255"/>
                  </a:lnTo>
                  <a:lnTo>
                    <a:pt x="158" y="253"/>
                  </a:lnTo>
                  <a:lnTo>
                    <a:pt x="160" y="251"/>
                  </a:lnTo>
                  <a:lnTo>
                    <a:pt x="160" y="249"/>
                  </a:lnTo>
                  <a:lnTo>
                    <a:pt x="162" y="249"/>
                  </a:lnTo>
                  <a:lnTo>
                    <a:pt x="162" y="247"/>
                  </a:lnTo>
                  <a:lnTo>
                    <a:pt x="162" y="246"/>
                  </a:lnTo>
                  <a:lnTo>
                    <a:pt x="162" y="244"/>
                  </a:lnTo>
                  <a:lnTo>
                    <a:pt x="162" y="242"/>
                  </a:lnTo>
                  <a:lnTo>
                    <a:pt x="162" y="240"/>
                  </a:lnTo>
                  <a:lnTo>
                    <a:pt x="162" y="238"/>
                  </a:lnTo>
                  <a:lnTo>
                    <a:pt x="162" y="236"/>
                  </a:lnTo>
                  <a:lnTo>
                    <a:pt x="162" y="234"/>
                  </a:lnTo>
                  <a:lnTo>
                    <a:pt x="162" y="232"/>
                  </a:lnTo>
                  <a:lnTo>
                    <a:pt x="162" y="230"/>
                  </a:lnTo>
                  <a:lnTo>
                    <a:pt x="162" y="228"/>
                  </a:lnTo>
                  <a:lnTo>
                    <a:pt x="162" y="226"/>
                  </a:lnTo>
                  <a:lnTo>
                    <a:pt x="163" y="226"/>
                  </a:lnTo>
                  <a:lnTo>
                    <a:pt x="163" y="224"/>
                  </a:lnTo>
                  <a:lnTo>
                    <a:pt x="163" y="222"/>
                  </a:lnTo>
                  <a:lnTo>
                    <a:pt x="163" y="221"/>
                  </a:lnTo>
                  <a:lnTo>
                    <a:pt x="163" y="219"/>
                  </a:lnTo>
                  <a:lnTo>
                    <a:pt x="163" y="217"/>
                  </a:lnTo>
                  <a:lnTo>
                    <a:pt x="163" y="215"/>
                  </a:lnTo>
                  <a:lnTo>
                    <a:pt x="163" y="213"/>
                  </a:lnTo>
                  <a:lnTo>
                    <a:pt x="163" y="211"/>
                  </a:lnTo>
                  <a:lnTo>
                    <a:pt x="163" y="209"/>
                  </a:lnTo>
                  <a:lnTo>
                    <a:pt x="165" y="207"/>
                  </a:lnTo>
                  <a:lnTo>
                    <a:pt x="165" y="205"/>
                  </a:lnTo>
                  <a:lnTo>
                    <a:pt x="165" y="203"/>
                  </a:lnTo>
                  <a:lnTo>
                    <a:pt x="165" y="201"/>
                  </a:lnTo>
                  <a:lnTo>
                    <a:pt x="165" y="199"/>
                  </a:lnTo>
                  <a:lnTo>
                    <a:pt x="167" y="199"/>
                  </a:lnTo>
                  <a:lnTo>
                    <a:pt x="167" y="197"/>
                  </a:lnTo>
                  <a:lnTo>
                    <a:pt x="167" y="196"/>
                  </a:lnTo>
                  <a:lnTo>
                    <a:pt x="167" y="194"/>
                  </a:lnTo>
                  <a:lnTo>
                    <a:pt x="167" y="192"/>
                  </a:lnTo>
                  <a:lnTo>
                    <a:pt x="167" y="190"/>
                  </a:lnTo>
                  <a:lnTo>
                    <a:pt x="167" y="188"/>
                  </a:lnTo>
                  <a:lnTo>
                    <a:pt x="167" y="186"/>
                  </a:lnTo>
                  <a:lnTo>
                    <a:pt x="165" y="184"/>
                  </a:lnTo>
                  <a:lnTo>
                    <a:pt x="165" y="182"/>
                  </a:lnTo>
                  <a:lnTo>
                    <a:pt x="165" y="180"/>
                  </a:lnTo>
                  <a:lnTo>
                    <a:pt x="163" y="178"/>
                  </a:lnTo>
                  <a:lnTo>
                    <a:pt x="163" y="176"/>
                  </a:lnTo>
                  <a:lnTo>
                    <a:pt x="163" y="174"/>
                  </a:lnTo>
                  <a:lnTo>
                    <a:pt x="163" y="173"/>
                  </a:lnTo>
                  <a:lnTo>
                    <a:pt x="165" y="171"/>
                  </a:lnTo>
                  <a:lnTo>
                    <a:pt x="167" y="171"/>
                  </a:lnTo>
                  <a:lnTo>
                    <a:pt x="169" y="171"/>
                  </a:lnTo>
                  <a:lnTo>
                    <a:pt x="171" y="171"/>
                  </a:lnTo>
                  <a:lnTo>
                    <a:pt x="173" y="171"/>
                  </a:lnTo>
                  <a:lnTo>
                    <a:pt x="173" y="169"/>
                  </a:lnTo>
                  <a:lnTo>
                    <a:pt x="173" y="167"/>
                  </a:lnTo>
                  <a:lnTo>
                    <a:pt x="175" y="167"/>
                  </a:lnTo>
                  <a:lnTo>
                    <a:pt x="175" y="165"/>
                  </a:lnTo>
                  <a:lnTo>
                    <a:pt x="175" y="163"/>
                  </a:lnTo>
                  <a:lnTo>
                    <a:pt x="177" y="161"/>
                  </a:lnTo>
                  <a:lnTo>
                    <a:pt x="179" y="161"/>
                  </a:lnTo>
                  <a:lnTo>
                    <a:pt x="179" y="159"/>
                  </a:lnTo>
                  <a:lnTo>
                    <a:pt x="179" y="157"/>
                  </a:lnTo>
                  <a:lnTo>
                    <a:pt x="179" y="155"/>
                  </a:lnTo>
                  <a:lnTo>
                    <a:pt x="179" y="153"/>
                  </a:lnTo>
                  <a:lnTo>
                    <a:pt x="181" y="153"/>
                  </a:lnTo>
                  <a:lnTo>
                    <a:pt x="181" y="151"/>
                  </a:lnTo>
                  <a:lnTo>
                    <a:pt x="183" y="151"/>
                  </a:lnTo>
                  <a:lnTo>
                    <a:pt x="185" y="151"/>
                  </a:lnTo>
                  <a:lnTo>
                    <a:pt x="185" y="149"/>
                  </a:lnTo>
                  <a:lnTo>
                    <a:pt x="187" y="149"/>
                  </a:lnTo>
                  <a:lnTo>
                    <a:pt x="187" y="148"/>
                  </a:lnTo>
                  <a:lnTo>
                    <a:pt x="187" y="146"/>
                  </a:lnTo>
                  <a:lnTo>
                    <a:pt x="187" y="144"/>
                  </a:lnTo>
                  <a:lnTo>
                    <a:pt x="188" y="144"/>
                  </a:lnTo>
                  <a:lnTo>
                    <a:pt x="188" y="142"/>
                  </a:lnTo>
                  <a:lnTo>
                    <a:pt x="190" y="142"/>
                  </a:lnTo>
                  <a:lnTo>
                    <a:pt x="190" y="140"/>
                  </a:lnTo>
                  <a:lnTo>
                    <a:pt x="190" y="138"/>
                  </a:lnTo>
                  <a:lnTo>
                    <a:pt x="190" y="136"/>
                  </a:lnTo>
                  <a:lnTo>
                    <a:pt x="188" y="136"/>
                  </a:lnTo>
                  <a:lnTo>
                    <a:pt x="188" y="134"/>
                  </a:lnTo>
                  <a:lnTo>
                    <a:pt x="188" y="132"/>
                  </a:lnTo>
                  <a:lnTo>
                    <a:pt x="190" y="132"/>
                  </a:lnTo>
                  <a:lnTo>
                    <a:pt x="192" y="132"/>
                  </a:lnTo>
                  <a:lnTo>
                    <a:pt x="194" y="132"/>
                  </a:lnTo>
                  <a:lnTo>
                    <a:pt x="194" y="130"/>
                  </a:lnTo>
                  <a:lnTo>
                    <a:pt x="194" y="128"/>
                  </a:lnTo>
                  <a:lnTo>
                    <a:pt x="192" y="126"/>
                  </a:lnTo>
                  <a:lnTo>
                    <a:pt x="190" y="125"/>
                  </a:lnTo>
                  <a:lnTo>
                    <a:pt x="190" y="123"/>
                  </a:lnTo>
                  <a:lnTo>
                    <a:pt x="190" y="121"/>
                  </a:lnTo>
                  <a:lnTo>
                    <a:pt x="190" y="119"/>
                  </a:lnTo>
                  <a:lnTo>
                    <a:pt x="188" y="119"/>
                  </a:lnTo>
                  <a:lnTo>
                    <a:pt x="188" y="117"/>
                  </a:lnTo>
                  <a:lnTo>
                    <a:pt x="188" y="115"/>
                  </a:lnTo>
                  <a:lnTo>
                    <a:pt x="187" y="115"/>
                  </a:lnTo>
                  <a:lnTo>
                    <a:pt x="187" y="113"/>
                  </a:lnTo>
                  <a:lnTo>
                    <a:pt x="188" y="113"/>
                  </a:lnTo>
                  <a:lnTo>
                    <a:pt x="188" y="111"/>
                  </a:lnTo>
                  <a:lnTo>
                    <a:pt x="188" y="109"/>
                  </a:lnTo>
                  <a:lnTo>
                    <a:pt x="190" y="109"/>
                  </a:lnTo>
                  <a:lnTo>
                    <a:pt x="190" y="107"/>
                  </a:lnTo>
                  <a:lnTo>
                    <a:pt x="192" y="107"/>
                  </a:lnTo>
                  <a:lnTo>
                    <a:pt x="194" y="107"/>
                  </a:lnTo>
                  <a:lnTo>
                    <a:pt x="194" y="105"/>
                  </a:lnTo>
                  <a:lnTo>
                    <a:pt x="194" y="103"/>
                  </a:lnTo>
                  <a:lnTo>
                    <a:pt x="194" y="101"/>
                  </a:lnTo>
                  <a:lnTo>
                    <a:pt x="194" y="100"/>
                  </a:lnTo>
                  <a:lnTo>
                    <a:pt x="192" y="96"/>
                  </a:lnTo>
                  <a:lnTo>
                    <a:pt x="192" y="94"/>
                  </a:lnTo>
                  <a:lnTo>
                    <a:pt x="190" y="94"/>
                  </a:lnTo>
                  <a:lnTo>
                    <a:pt x="190" y="92"/>
                  </a:lnTo>
                  <a:lnTo>
                    <a:pt x="190" y="90"/>
                  </a:lnTo>
                  <a:lnTo>
                    <a:pt x="188" y="90"/>
                  </a:lnTo>
                  <a:lnTo>
                    <a:pt x="188" y="88"/>
                  </a:lnTo>
                  <a:lnTo>
                    <a:pt x="188" y="86"/>
                  </a:lnTo>
                  <a:lnTo>
                    <a:pt x="188" y="84"/>
                  </a:lnTo>
                  <a:lnTo>
                    <a:pt x="188" y="82"/>
                  </a:lnTo>
                  <a:lnTo>
                    <a:pt x="188" y="80"/>
                  </a:lnTo>
                  <a:lnTo>
                    <a:pt x="188" y="78"/>
                  </a:lnTo>
                  <a:lnTo>
                    <a:pt x="188" y="77"/>
                  </a:lnTo>
                  <a:lnTo>
                    <a:pt x="188" y="75"/>
                  </a:lnTo>
                  <a:lnTo>
                    <a:pt x="187" y="73"/>
                  </a:lnTo>
                  <a:lnTo>
                    <a:pt x="187" y="71"/>
                  </a:lnTo>
                  <a:lnTo>
                    <a:pt x="185" y="69"/>
                  </a:lnTo>
                  <a:lnTo>
                    <a:pt x="185" y="67"/>
                  </a:lnTo>
                  <a:lnTo>
                    <a:pt x="185" y="65"/>
                  </a:lnTo>
                  <a:lnTo>
                    <a:pt x="185" y="63"/>
                  </a:lnTo>
                  <a:lnTo>
                    <a:pt x="183" y="63"/>
                  </a:lnTo>
                  <a:lnTo>
                    <a:pt x="183" y="61"/>
                  </a:lnTo>
                  <a:lnTo>
                    <a:pt x="181" y="61"/>
                  </a:lnTo>
                  <a:lnTo>
                    <a:pt x="179" y="61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5"/>
                  </a:lnTo>
                  <a:lnTo>
                    <a:pt x="177" y="53"/>
                  </a:lnTo>
                  <a:lnTo>
                    <a:pt x="179" y="53"/>
                  </a:lnTo>
                  <a:lnTo>
                    <a:pt x="179" y="52"/>
                  </a:lnTo>
                  <a:lnTo>
                    <a:pt x="181" y="52"/>
                  </a:lnTo>
                  <a:lnTo>
                    <a:pt x="183" y="52"/>
                  </a:lnTo>
                  <a:lnTo>
                    <a:pt x="183" y="50"/>
                  </a:lnTo>
                  <a:lnTo>
                    <a:pt x="181" y="50"/>
                  </a:lnTo>
                  <a:lnTo>
                    <a:pt x="179" y="48"/>
                  </a:lnTo>
                  <a:lnTo>
                    <a:pt x="179" y="46"/>
                  </a:lnTo>
                  <a:lnTo>
                    <a:pt x="177" y="44"/>
                  </a:lnTo>
                  <a:lnTo>
                    <a:pt x="177" y="42"/>
                  </a:lnTo>
                  <a:lnTo>
                    <a:pt x="177" y="40"/>
                  </a:lnTo>
                  <a:lnTo>
                    <a:pt x="177" y="38"/>
                  </a:lnTo>
                  <a:lnTo>
                    <a:pt x="175" y="38"/>
                  </a:lnTo>
                  <a:lnTo>
                    <a:pt x="175" y="36"/>
                  </a:lnTo>
                  <a:lnTo>
                    <a:pt x="175" y="34"/>
                  </a:lnTo>
                  <a:lnTo>
                    <a:pt x="175" y="32"/>
                  </a:lnTo>
                  <a:lnTo>
                    <a:pt x="175" y="30"/>
                  </a:lnTo>
                  <a:lnTo>
                    <a:pt x="175" y="29"/>
                  </a:lnTo>
                  <a:lnTo>
                    <a:pt x="175" y="27"/>
                  </a:lnTo>
                  <a:lnTo>
                    <a:pt x="177" y="25"/>
                  </a:lnTo>
                  <a:lnTo>
                    <a:pt x="177" y="23"/>
                  </a:lnTo>
                  <a:lnTo>
                    <a:pt x="179" y="23"/>
                  </a:lnTo>
                  <a:lnTo>
                    <a:pt x="179" y="21"/>
                  </a:lnTo>
                  <a:lnTo>
                    <a:pt x="179" y="17"/>
                  </a:lnTo>
                  <a:lnTo>
                    <a:pt x="179" y="15"/>
                  </a:lnTo>
                  <a:lnTo>
                    <a:pt x="181" y="15"/>
                  </a:lnTo>
                  <a:lnTo>
                    <a:pt x="181" y="13"/>
                  </a:lnTo>
                  <a:lnTo>
                    <a:pt x="183" y="13"/>
                  </a:lnTo>
                  <a:lnTo>
                    <a:pt x="183" y="11"/>
                  </a:lnTo>
                  <a:lnTo>
                    <a:pt x="185" y="11"/>
                  </a:lnTo>
                  <a:lnTo>
                    <a:pt x="185" y="9"/>
                  </a:lnTo>
                  <a:lnTo>
                    <a:pt x="187" y="9"/>
                  </a:lnTo>
                  <a:lnTo>
                    <a:pt x="188" y="9"/>
                  </a:lnTo>
                  <a:lnTo>
                    <a:pt x="188" y="7"/>
                  </a:lnTo>
                  <a:lnTo>
                    <a:pt x="190" y="5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194" y="2"/>
                  </a:lnTo>
                  <a:lnTo>
                    <a:pt x="196" y="2"/>
                  </a:lnTo>
                  <a:lnTo>
                    <a:pt x="198" y="2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0" y="2"/>
                  </a:lnTo>
                  <a:lnTo>
                    <a:pt x="200" y="4"/>
                  </a:lnTo>
                  <a:lnTo>
                    <a:pt x="200" y="5"/>
                  </a:lnTo>
                  <a:lnTo>
                    <a:pt x="202" y="5"/>
                  </a:lnTo>
                  <a:lnTo>
                    <a:pt x="202" y="7"/>
                  </a:lnTo>
                  <a:lnTo>
                    <a:pt x="200" y="7"/>
                  </a:lnTo>
                  <a:lnTo>
                    <a:pt x="200" y="9"/>
                  </a:lnTo>
                  <a:lnTo>
                    <a:pt x="198" y="9"/>
                  </a:lnTo>
                  <a:lnTo>
                    <a:pt x="196" y="9"/>
                  </a:lnTo>
                  <a:lnTo>
                    <a:pt x="196" y="11"/>
                  </a:lnTo>
                  <a:lnTo>
                    <a:pt x="198" y="11"/>
                  </a:lnTo>
                  <a:lnTo>
                    <a:pt x="198" y="13"/>
                  </a:lnTo>
                  <a:lnTo>
                    <a:pt x="200" y="13"/>
                  </a:lnTo>
                  <a:lnTo>
                    <a:pt x="200" y="15"/>
                  </a:lnTo>
                  <a:lnTo>
                    <a:pt x="202" y="15"/>
                  </a:lnTo>
                  <a:lnTo>
                    <a:pt x="202" y="17"/>
                  </a:lnTo>
                  <a:lnTo>
                    <a:pt x="202" y="19"/>
                  </a:lnTo>
                  <a:lnTo>
                    <a:pt x="202" y="21"/>
                  </a:lnTo>
                  <a:lnTo>
                    <a:pt x="204" y="21"/>
                  </a:lnTo>
                  <a:lnTo>
                    <a:pt x="206" y="21"/>
                  </a:lnTo>
                  <a:lnTo>
                    <a:pt x="206" y="23"/>
                  </a:lnTo>
                  <a:lnTo>
                    <a:pt x="206" y="21"/>
                  </a:lnTo>
                  <a:lnTo>
                    <a:pt x="206" y="23"/>
                  </a:lnTo>
                  <a:lnTo>
                    <a:pt x="208" y="23"/>
                  </a:lnTo>
                  <a:lnTo>
                    <a:pt x="208" y="25"/>
                  </a:lnTo>
                  <a:lnTo>
                    <a:pt x="208" y="23"/>
                  </a:lnTo>
                  <a:lnTo>
                    <a:pt x="208" y="25"/>
                  </a:lnTo>
                  <a:lnTo>
                    <a:pt x="210" y="25"/>
                  </a:lnTo>
                  <a:lnTo>
                    <a:pt x="208" y="25"/>
                  </a:lnTo>
                  <a:lnTo>
                    <a:pt x="206" y="25"/>
                  </a:lnTo>
                  <a:lnTo>
                    <a:pt x="206" y="27"/>
                  </a:lnTo>
                  <a:lnTo>
                    <a:pt x="208" y="27"/>
                  </a:lnTo>
                  <a:lnTo>
                    <a:pt x="210" y="29"/>
                  </a:lnTo>
                  <a:lnTo>
                    <a:pt x="211" y="29"/>
                  </a:lnTo>
                  <a:lnTo>
                    <a:pt x="211" y="30"/>
                  </a:lnTo>
                  <a:lnTo>
                    <a:pt x="210" y="30"/>
                  </a:lnTo>
                  <a:lnTo>
                    <a:pt x="210" y="32"/>
                  </a:lnTo>
                  <a:lnTo>
                    <a:pt x="211" y="32"/>
                  </a:lnTo>
                  <a:lnTo>
                    <a:pt x="213" y="32"/>
                  </a:lnTo>
                  <a:lnTo>
                    <a:pt x="213" y="34"/>
                  </a:lnTo>
                  <a:lnTo>
                    <a:pt x="213" y="36"/>
                  </a:lnTo>
                  <a:lnTo>
                    <a:pt x="215" y="38"/>
                  </a:lnTo>
                  <a:lnTo>
                    <a:pt x="213" y="38"/>
                  </a:lnTo>
                  <a:lnTo>
                    <a:pt x="213" y="40"/>
                  </a:lnTo>
                  <a:lnTo>
                    <a:pt x="215" y="40"/>
                  </a:lnTo>
                  <a:lnTo>
                    <a:pt x="213" y="40"/>
                  </a:lnTo>
                  <a:lnTo>
                    <a:pt x="213" y="42"/>
                  </a:lnTo>
                  <a:lnTo>
                    <a:pt x="215" y="42"/>
                  </a:lnTo>
                  <a:lnTo>
                    <a:pt x="213" y="42"/>
                  </a:lnTo>
                  <a:lnTo>
                    <a:pt x="213" y="44"/>
                  </a:lnTo>
                  <a:lnTo>
                    <a:pt x="213" y="46"/>
                  </a:lnTo>
                  <a:lnTo>
                    <a:pt x="215" y="46"/>
                  </a:lnTo>
                  <a:lnTo>
                    <a:pt x="217" y="46"/>
                  </a:lnTo>
                  <a:lnTo>
                    <a:pt x="219" y="46"/>
                  </a:lnTo>
                  <a:lnTo>
                    <a:pt x="219" y="48"/>
                  </a:lnTo>
                  <a:lnTo>
                    <a:pt x="219" y="50"/>
                  </a:lnTo>
                  <a:lnTo>
                    <a:pt x="221" y="50"/>
                  </a:lnTo>
                  <a:lnTo>
                    <a:pt x="221" y="52"/>
                  </a:lnTo>
                  <a:lnTo>
                    <a:pt x="223" y="52"/>
                  </a:lnTo>
                  <a:lnTo>
                    <a:pt x="223" y="50"/>
                  </a:lnTo>
                  <a:lnTo>
                    <a:pt x="223" y="52"/>
                  </a:lnTo>
                  <a:lnTo>
                    <a:pt x="225" y="50"/>
                  </a:lnTo>
                  <a:lnTo>
                    <a:pt x="225" y="52"/>
                  </a:lnTo>
                  <a:lnTo>
                    <a:pt x="223" y="52"/>
                  </a:lnTo>
                  <a:lnTo>
                    <a:pt x="223" y="53"/>
                  </a:lnTo>
                  <a:lnTo>
                    <a:pt x="225" y="53"/>
                  </a:lnTo>
                  <a:lnTo>
                    <a:pt x="227" y="53"/>
                  </a:lnTo>
                  <a:lnTo>
                    <a:pt x="227" y="55"/>
                  </a:lnTo>
                  <a:lnTo>
                    <a:pt x="227" y="57"/>
                  </a:lnTo>
                  <a:lnTo>
                    <a:pt x="227" y="59"/>
                  </a:lnTo>
                  <a:lnTo>
                    <a:pt x="227" y="61"/>
                  </a:lnTo>
                  <a:lnTo>
                    <a:pt x="227" y="63"/>
                  </a:lnTo>
                  <a:lnTo>
                    <a:pt x="227" y="65"/>
                  </a:lnTo>
                  <a:lnTo>
                    <a:pt x="229" y="65"/>
                  </a:lnTo>
                  <a:lnTo>
                    <a:pt x="229" y="67"/>
                  </a:lnTo>
                  <a:lnTo>
                    <a:pt x="227" y="67"/>
                  </a:lnTo>
                  <a:lnTo>
                    <a:pt x="225" y="67"/>
                  </a:lnTo>
                  <a:lnTo>
                    <a:pt x="223" y="69"/>
                  </a:lnTo>
                  <a:lnTo>
                    <a:pt x="223" y="71"/>
                  </a:lnTo>
                  <a:lnTo>
                    <a:pt x="221" y="71"/>
                  </a:lnTo>
                  <a:lnTo>
                    <a:pt x="223" y="71"/>
                  </a:lnTo>
                  <a:lnTo>
                    <a:pt x="223" y="73"/>
                  </a:lnTo>
                  <a:lnTo>
                    <a:pt x="225" y="73"/>
                  </a:lnTo>
                  <a:lnTo>
                    <a:pt x="227" y="73"/>
                  </a:lnTo>
                  <a:lnTo>
                    <a:pt x="225" y="73"/>
                  </a:lnTo>
                  <a:lnTo>
                    <a:pt x="225" y="75"/>
                  </a:lnTo>
                  <a:lnTo>
                    <a:pt x="225" y="77"/>
                  </a:lnTo>
                  <a:lnTo>
                    <a:pt x="225" y="75"/>
                  </a:lnTo>
                  <a:lnTo>
                    <a:pt x="227" y="75"/>
                  </a:lnTo>
                  <a:lnTo>
                    <a:pt x="227" y="77"/>
                  </a:lnTo>
                  <a:lnTo>
                    <a:pt x="225" y="77"/>
                  </a:lnTo>
                  <a:lnTo>
                    <a:pt x="227" y="77"/>
                  </a:lnTo>
                  <a:lnTo>
                    <a:pt x="227" y="78"/>
                  </a:lnTo>
                  <a:lnTo>
                    <a:pt x="227" y="77"/>
                  </a:lnTo>
                  <a:lnTo>
                    <a:pt x="227" y="78"/>
                  </a:lnTo>
                  <a:lnTo>
                    <a:pt x="227" y="80"/>
                  </a:lnTo>
                  <a:lnTo>
                    <a:pt x="229" y="80"/>
                  </a:lnTo>
                  <a:lnTo>
                    <a:pt x="227" y="80"/>
                  </a:lnTo>
                  <a:lnTo>
                    <a:pt x="229" y="80"/>
                  </a:lnTo>
                  <a:lnTo>
                    <a:pt x="229" y="82"/>
                  </a:lnTo>
                  <a:lnTo>
                    <a:pt x="229" y="80"/>
                  </a:lnTo>
                  <a:lnTo>
                    <a:pt x="229" y="82"/>
                  </a:lnTo>
                  <a:lnTo>
                    <a:pt x="229" y="84"/>
                  </a:lnTo>
                  <a:lnTo>
                    <a:pt x="229" y="86"/>
                  </a:lnTo>
                  <a:lnTo>
                    <a:pt x="229" y="88"/>
                  </a:lnTo>
                  <a:lnTo>
                    <a:pt x="229" y="90"/>
                  </a:lnTo>
                  <a:lnTo>
                    <a:pt x="229" y="92"/>
                  </a:lnTo>
                  <a:lnTo>
                    <a:pt x="231" y="92"/>
                  </a:lnTo>
                  <a:lnTo>
                    <a:pt x="231" y="94"/>
                  </a:lnTo>
                  <a:lnTo>
                    <a:pt x="231" y="96"/>
                  </a:lnTo>
                  <a:lnTo>
                    <a:pt x="231" y="98"/>
                  </a:lnTo>
                  <a:lnTo>
                    <a:pt x="233" y="98"/>
                  </a:lnTo>
                  <a:lnTo>
                    <a:pt x="231" y="98"/>
                  </a:lnTo>
                  <a:lnTo>
                    <a:pt x="233" y="98"/>
                  </a:lnTo>
                  <a:lnTo>
                    <a:pt x="233" y="100"/>
                  </a:lnTo>
                  <a:lnTo>
                    <a:pt x="233" y="101"/>
                  </a:lnTo>
                  <a:lnTo>
                    <a:pt x="235" y="101"/>
                  </a:lnTo>
                  <a:lnTo>
                    <a:pt x="235" y="103"/>
                  </a:lnTo>
                  <a:lnTo>
                    <a:pt x="236" y="103"/>
                  </a:lnTo>
                  <a:lnTo>
                    <a:pt x="236" y="105"/>
                  </a:lnTo>
                  <a:lnTo>
                    <a:pt x="236" y="103"/>
                  </a:lnTo>
                  <a:lnTo>
                    <a:pt x="238" y="103"/>
                  </a:lnTo>
                  <a:lnTo>
                    <a:pt x="238" y="105"/>
                  </a:lnTo>
                  <a:lnTo>
                    <a:pt x="238" y="107"/>
                  </a:lnTo>
                  <a:lnTo>
                    <a:pt x="240" y="107"/>
                  </a:lnTo>
                  <a:lnTo>
                    <a:pt x="242" y="107"/>
                  </a:lnTo>
                  <a:lnTo>
                    <a:pt x="242" y="109"/>
                  </a:lnTo>
                  <a:lnTo>
                    <a:pt x="244" y="109"/>
                  </a:lnTo>
                  <a:lnTo>
                    <a:pt x="246" y="109"/>
                  </a:lnTo>
                  <a:lnTo>
                    <a:pt x="246" y="111"/>
                  </a:lnTo>
                  <a:lnTo>
                    <a:pt x="248" y="111"/>
                  </a:lnTo>
                  <a:lnTo>
                    <a:pt x="250" y="111"/>
                  </a:lnTo>
                  <a:lnTo>
                    <a:pt x="252" y="111"/>
                  </a:lnTo>
                  <a:lnTo>
                    <a:pt x="254" y="111"/>
                  </a:lnTo>
                  <a:lnTo>
                    <a:pt x="256" y="113"/>
                  </a:lnTo>
                  <a:lnTo>
                    <a:pt x="256" y="115"/>
                  </a:lnTo>
                  <a:lnTo>
                    <a:pt x="258" y="115"/>
                  </a:lnTo>
                  <a:lnTo>
                    <a:pt x="258" y="117"/>
                  </a:lnTo>
                  <a:lnTo>
                    <a:pt x="259" y="117"/>
                  </a:lnTo>
                  <a:lnTo>
                    <a:pt x="259" y="119"/>
                  </a:lnTo>
                  <a:lnTo>
                    <a:pt x="259" y="121"/>
                  </a:lnTo>
                  <a:lnTo>
                    <a:pt x="261" y="121"/>
                  </a:lnTo>
                  <a:lnTo>
                    <a:pt x="261" y="123"/>
                  </a:lnTo>
                  <a:lnTo>
                    <a:pt x="259" y="123"/>
                  </a:lnTo>
                  <a:lnTo>
                    <a:pt x="259" y="125"/>
                  </a:lnTo>
                  <a:lnTo>
                    <a:pt x="258" y="125"/>
                  </a:lnTo>
                  <a:lnTo>
                    <a:pt x="259" y="125"/>
                  </a:lnTo>
                  <a:lnTo>
                    <a:pt x="259" y="126"/>
                  </a:lnTo>
                  <a:lnTo>
                    <a:pt x="261" y="126"/>
                  </a:lnTo>
                  <a:lnTo>
                    <a:pt x="261" y="128"/>
                  </a:lnTo>
                  <a:lnTo>
                    <a:pt x="263" y="128"/>
                  </a:lnTo>
                  <a:lnTo>
                    <a:pt x="263" y="126"/>
                  </a:lnTo>
                  <a:lnTo>
                    <a:pt x="263" y="128"/>
                  </a:lnTo>
                  <a:lnTo>
                    <a:pt x="265" y="128"/>
                  </a:lnTo>
                  <a:lnTo>
                    <a:pt x="263" y="128"/>
                  </a:lnTo>
                  <a:lnTo>
                    <a:pt x="263" y="130"/>
                  </a:lnTo>
                  <a:lnTo>
                    <a:pt x="265" y="130"/>
                  </a:lnTo>
                  <a:lnTo>
                    <a:pt x="265" y="132"/>
                  </a:lnTo>
                  <a:lnTo>
                    <a:pt x="267" y="132"/>
                  </a:lnTo>
                  <a:lnTo>
                    <a:pt x="265" y="132"/>
                  </a:lnTo>
                  <a:lnTo>
                    <a:pt x="267" y="132"/>
                  </a:lnTo>
                  <a:lnTo>
                    <a:pt x="267" y="134"/>
                  </a:lnTo>
                  <a:lnTo>
                    <a:pt x="269" y="134"/>
                  </a:lnTo>
                  <a:lnTo>
                    <a:pt x="269" y="132"/>
                  </a:lnTo>
                  <a:lnTo>
                    <a:pt x="269" y="134"/>
                  </a:lnTo>
                  <a:lnTo>
                    <a:pt x="269" y="136"/>
                  </a:lnTo>
                  <a:lnTo>
                    <a:pt x="269" y="138"/>
                  </a:lnTo>
                  <a:lnTo>
                    <a:pt x="267" y="138"/>
                  </a:lnTo>
                  <a:lnTo>
                    <a:pt x="267" y="140"/>
                  </a:lnTo>
                  <a:lnTo>
                    <a:pt x="269" y="140"/>
                  </a:lnTo>
                  <a:lnTo>
                    <a:pt x="269" y="138"/>
                  </a:lnTo>
                  <a:lnTo>
                    <a:pt x="269" y="140"/>
                  </a:lnTo>
                  <a:lnTo>
                    <a:pt x="271" y="140"/>
                  </a:lnTo>
                  <a:lnTo>
                    <a:pt x="271" y="142"/>
                  </a:lnTo>
                  <a:lnTo>
                    <a:pt x="271" y="144"/>
                  </a:lnTo>
                  <a:lnTo>
                    <a:pt x="271" y="146"/>
                  </a:lnTo>
                  <a:lnTo>
                    <a:pt x="273" y="146"/>
                  </a:lnTo>
                  <a:lnTo>
                    <a:pt x="273" y="144"/>
                  </a:lnTo>
                  <a:lnTo>
                    <a:pt x="273" y="146"/>
                  </a:lnTo>
                  <a:lnTo>
                    <a:pt x="275" y="146"/>
                  </a:lnTo>
                  <a:lnTo>
                    <a:pt x="277" y="146"/>
                  </a:lnTo>
                  <a:lnTo>
                    <a:pt x="277" y="148"/>
                  </a:lnTo>
                  <a:lnTo>
                    <a:pt x="279" y="148"/>
                  </a:lnTo>
                  <a:lnTo>
                    <a:pt x="281" y="148"/>
                  </a:lnTo>
                  <a:lnTo>
                    <a:pt x="281" y="149"/>
                  </a:lnTo>
                  <a:lnTo>
                    <a:pt x="283" y="149"/>
                  </a:lnTo>
                  <a:lnTo>
                    <a:pt x="283" y="151"/>
                  </a:lnTo>
                  <a:lnTo>
                    <a:pt x="284" y="151"/>
                  </a:lnTo>
                  <a:lnTo>
                    <a:pt x="284" y="149"/>
                  </a:lnTo>
                  <a:lnTo>
                    <a:pt x="284" y="151"/>
                  </a:lnTo>
                  <a:lnTo>
                    <a:pt x="286" y="151"/>
                  </a:lnTo>
                  <a:lnTo>
                    <a:pt x="288" y="151"/>
                  </a:lnTo>
                  <a:lnTo>
                    <a:pt x="290" y="151"/>
                  </a:lnTo>
                  <a:lnTo>
                    <a:pt x="290" y="149"/>
                  </a:lnTo>
                  <a:lnTo>
                    <a:pt x="290" y="151"/>
                  </a:lnTo>
                  <a:lnTo>
                    <a:pt x="292" y="151"/>
                  </a:lnTo>
                  <a:lnTo>
                    <a:pt x="292" y="153"/>
                  </a:lnTo>
                  <a:lnTo>
                    <a:pt x="294" y="151"/>
                  </a:lnTo>
                  <a:lnTo>
                    <a:pt x="294" y="153"/>
                  </a:lnTo>
                  <a:lnTo>
                    <a:pt x="294" y="151"/>
                  </a:lnTo>
                  <a:lnTo>
                    <a:pt x="296" y="151"/>
                  </a:lnTo>
                  <a:lnTo>
                    <a:pt x="296" y="153"/>
                  </a:lnTo>
                  <a:lnTo>
                    <a:pt x="298" y="153"/>
                  </a:lnTo>
                  <a:lnTo>
                    <a:pt x="300" y="153"/>
                  </a:lnTo>
                  <a:lnTo>
                    <a:pt x="302" y="153"/>
                  </a:lnTo>
                  <a:lnTo>
                    <a:pt x="302" y="151"/>
                  </a:lnTo>
                  <a:lnTo>
                    <a:pt x="300" y="151"/>
                  </a:lnTo>
                  <a:lnTo>
                    <a:pt x="300" y="149"/>
                  </a:lnTo>
                  <a:lnTo>
                    <a:pt x="302" y="149"/>
                  </a:lnTo>
                  <a:lnTo>
                    <a:pt x="304" y="149"/>
                  </a:lnTo>
                  <a:lnTo>
                    <a:pt x="306" y="151"/>
                  </a:lnTo>
                  <a:lnTo>
                    <a:pt x="306" y="153"/>
                  </a:lnTo>
                  <a:lnTo>
                    <a:pt x="307" y="153"/>
                  </a:lnTo>
                  <a:lnTo>
                    <a:pt x="307" y="155"/>
                  </a:lnTo>
                  <a:lnTo>
                    <a:pt x="309" y="155"/>
                  </a:lnTo>
                  <a:lnTo>
                    <a:pt x="309" y="157"/>
                  </a:lnTo>
                  <a:lnTo>
                    <a:pt x="307" y="157"/>
                  </a:lnTo>
                  <a:lnTo>
                    <a:pt x="309" y="157"/>
                  </a:lnTo>
                  <a:lnTo>
                    <a:pt x="309" y="159"/>
                  </a:lnTo>
                  <a:lnTo>
                    <a:pt x="311" y="159"/>
                  </a:lnTo>
                  <a:lnTo>
                    <a:pt x="313" y="159"/>
                  </a:lnTo>
                  <a:lnTo>
                    <a:pt x="315" y="159"/>
                  </a:lnTo>
                  <a:lnTo>
                    <a:pt x="317" y="159"/>
                  </a:lnTo>
                  <a:lnTo>
                    <a:pt x="319" y="159"/>
                  </a:lnTo>
                  <a:lnTo>
                    <a:pt x="319" y="157"/>
                  </a:lnTo>
                  <a:lnTo>
                    <a:pt x="321" y="157"/>
                  </a:lnTo>
                  <a:lnTo>
                    <a:pt x="323" y="157"/>
                  </a:lnTo>
                  <a:lnTo>
                    <a:pt x="323" y="159"/>
                  </a:lnTo>
                  <a:lnTo>
                    <a:pt x="325" y="159"/>
                  </a:lnTo>
                  <a:lnTo>
                    <a:pt x="325" y="157"/>
                  </a:lnTo>
                  <a:lnTo>
                    <a:pt x="327" y="157"/>
                  </a:lnTo>
                  <a:lnTo>
                    <a:pt x="329" y="157"/>
                  </a:lnTo>
                  <a:lnTo>
                    <a:pt x="329" y="159"/>
                  </a:lnTo>
                  <a:lnTo>
                    <a:pt x="329" y="157"/>
                  </a:lnTo>
                  <a:lnTo>
                    <a:pt x="331" y="157"/>
                  </a:lnTo>
                  <a:lnTo>
                    <a:pt x="332" y="157"/>
                  </a:lnTo>
                  <a:lnTo>
                    <a:pt x="332" y="159"/>
                  </a:lnTo>
                  <a:lnTo>
                    <a:pt x="332" y="161"/>
                  </a:lnTo>
                  <a:lnTo>
                    <a:pt x="334" y="159"/>
                  </a:lnTo>
                  <a:lnTo>
                    <a:pt x="334" y="161"/>
                  </a:lnTo>
                  <a:lnTo>
                    <a:pt x="336" y="161"/>
                  </a:lnTo>
                  <a:lnTo>
                    <a:pt x="336" y="163"/>
                  </a:lnTo>
                  <a:lnTo>
                    <a:pt x="338" y="163"/>
                  </a:lnTo>
                  <a:lnTo>
                    <a:pt x="338" y="161"/>
                  </a:lnTo>
                  <a:lnTo>
                    <a:pt x="340" y="161"/>
                  </a:lnTo>
                  <a:lnTo>
                    <a:pt x="340" y="159"/>
                  </a:lnTo>
                  <a:lnTo>
                    <a:pt x="340" y="157"/>
                  </a:lnTo>
                  <a:lnTo>
                    <a:pt x="340" y="155"/>
                  </a:lnTo>
                  <a:lnTo>
                    <a:pt x="340" y="153"/>
                  </a:lnTo>
                  <a:lnTo>
                    <a:pt x="340" y="151"/>
                  </a:lnTo>
                  <a:lnTo>
                    <a:pt x="338" y="151"/>
                  </a:lnTo>
                  <a:lnTo>
                    <a:pt x="338" y="149"/>
                  </a:lnTo>
                  <a:lnTo>
                    <a:pt x="338" y="148"/>
                  </a:lnTo>
                  <a:lnTo>
                    <a:pt x="338" y="146"/>
                  </a:lnTo>
                  <a:lnTo>
                    <a:pt x="340" y="146"/>
                  </a:lnTo>
                  <a:lnTo>
                    <a:pt x="340" y="144"/>
                  </a:lnTo>
                  <a:lnTo>
                    <a:pt x="342" y="144"/>
                  </a:lnTo>
                  <a:lnTo>
                    <a:pt x="342" y="142"/>
                  </a:lnTo>
                  <a:lnTo>
                    <a:pt x="342" y="140"/>
                  </a:lnTo>
                  <a:lnTo>
                    <a:pt x="344" y="140"/>
                  </a:lnTo>
                  <a:lnTo>
                    <a:pt x="342" y="140"/>
                  </a:lnTo>
                  <a:lnTo>
                    <a:pt x="344" y="140"/>
                  </a:lnTo>
                  <a:lnTo>
                    <a:pt x="344" y="138"/>
                  </a:lnTo>
                  <a:lnTo>
                    <a:pt x="346" y="138"/>
                  </a:lnTo>
                  <a:lnTo>
                    <a:pt x="346" y="136"/>
                  </a:lnTo>
                  <a:lnTo>
                    <a:pt x="348" y="136"/>
                  </a:lnTo>
                  <a:lnTo>
                    <a:pt x="348" y="134"/>
                  </a:lnTo>
                  <a:lnTo>
                    <a:pt x="348" y="136"/>
                  </a:lnTo>
                  <a:lnTo>
                    <a:pt x="350" y="136"/>
                  </a:lnTo>
                  <a:lnTo>
                    <a:pt x="352" y="138"/>
                  </a:lnTo>
                  <a:lnTo>
                    <a:pt x="352" y="136"/>
                  </a:lnTo>
                  <a:lnTo>
                    <a:pt x="354" y="136"/>
                  </a:lnTo>
                  <a:lnTo>
                    <a:pt x="355" y="136"/>
                  </a:lnTo>
                  <a:lnTo>
                    <a:pt x="355" y="138"/>
                  </a:lnTo>
                  <a:lnTo>
                    <a:pt x="357" y="138"/>
                  </a:lnTo>
                  <a:lnTo>
                    <a:pt x="359" y="138"/>
                  </a:lnTo>
                  <a:lnTo>
                    <a:pt x="361" y="138"/>
                  </a:lnTo>
                  <a:lnTo>
                    <a:pt x="363" y="138"/>
                  </a:lnTo>
                  <a:lnTo>
                    <a:pt x="363" y="136"/>
                  </a:lnTo>
                  <a:lnTo>
                    <a:pt x="363" y="138"/>
                  </a:lnTo>
                  <a:lnTo>
                    <a:pt x="365" y="138"/>
                  </a:lnTo>
                  <a:lnTo>
                    <a:pt x="367" y="138"/>
                  </a:lnTo>
                  <a:lnTo>
                    <a:pt x="367" y="140"/>
                  </a:lnTo>
                  <a:lnTo>
                    <a:pt x="369" y="140"/>
                  </a:lnTo>
                  <a:lnTo>
                    <a:pt x="371" y="140"/>
                  </a:lnTo>
                  <a:lnTo>
                    <a:pt x="373" y="140"/>
                  </a:lnTo>
                  <a:lnTo>
                    <a:pt x="373" y="142"/>
                  </a:lnTo>
                  <a:lnTo>
                    <a:pt x="375" y="142"/>
                  </a:lnTo>
                  <a:lnTo>
                    <a:pt x="377" y="142"/>
                  </a:lnTo>
                  <a:lnTo>
                    <a:pt x="377" y="140"/>
                  </a:lnTo>
                  <a:lnTo>
                    <a:pt x="379" y="140"/>
                  </a:lnTo>
                  <a:lnTo>
                    <a:pt x="380" y="140"/>
                  </a:lnTo>
                  <a:lnTo>
                    <a:pt x="380" y="138"/>
                  </a:lnTo>
                  <a:lnTo>
                    <a:pt x="380" y="140"/>
                  </a:lnTo>
                  <a:lnTo>
                    <a:pt x="382" y="140"/>
                  </a:lnTo>
                  <a:lnTo>
                    <a:pt x="382" y="142"/>
                  </a:lnTo>
                  <a:lnTo>
                    <a:pt x="384" y="142"/>
                  </a:lnTo>
                  <a:lnTo>
                    <a:pt x="386" y="142"/>
                  </a:lnTo>
                  <a:lnTo>
                    <a:pt x="388" y="142"/>
                  </a:lnTo>
                  <a:lnTo>
                    <a:pt x="390" y="142"/>
                  </a:lnTo>
                  <a:lnTo>
                    <a:pt x="392" y="142"/>
                  </a:lnTo>
                  <a:lnTo>
                    <a:pt x="394" y="142"/>
                  </a:lnTo>
                  <a:lnTo>
                    <a:pt x="396" y="142"/>
                  </a:lnTo>
                  <a:lnTo>
                    <a:pt x="396" y="140"/>
                  </a:lnTo>
                  <a:lnTo>
                    <a:pt x="396" y="138"/>
                  </a:lnTo>
                  <a:lnTo>
                    <a:pt x="398" y="138"/>
                  </a:lnTo>
                  <a:lnTo>
                    <a:pt x="400" y="138"/>
                  </a:lnTo>
                  <a:lnTo>
                    <a:pt x="402" y="138"/>
                  </a:lnTo>
                  <a:lnTo>
                    <a:pt x="403" y="138"/>
                  </a:lnTo>
                  <a:lnTo>
                    <a:pt x="405" y="138"/>
                  </a:lnTo>
                  <a:lnTo>
                    <a:pt x="407" y="138"/>
                  </a:lnTo>
                  <a:lnTo>
                    <a:pt x="407" y="140"/>
                  </a:lnTo>
                  <a:lnTo>
                    <a:pt x="407" y="138"/>
                  </a:lnTo>
                  <a:lnTo>
                    <a:pt x="409" y="138"/>
                  </a:lnTo>
                  <a:lnTo>
                    <a:pt x="411" y="138"/>
                  </a:lnTo>
                  <a:lnTo>
                    <a:pt x="411" y="140"/>
                  </a:lnTo>
                  <a:lnTo>
                    <a:pt x="413" y="140"/>
                  </a:lnTo>
                  <a:lnTo>
                    <a:pt x="413" y="142"/>
                  </a:lnTo>
                  <a:lnTo>
                    <a:pt x="411" y="142"/>
                  </a:lnTo>
                  <a:lnTo>
                    <a:pt x="411" y="144"/>
                  </a:lnTo>
                  <a:lnTo>
                    <a:pt x="409" y="144"/>
                  </a:lnTo>
                  <a:lnTo>
                    <a:pt x="409" y="146"/>
                  </a:lnTo>
                  <a:lnTo>
                    <a:pt x="409" y="148"/>
                  </a:lnTo>
                  <a:lnTo>
                    <a:pt x="411" y="148"/>
                  </a:lnTo>
                  <a:lnTo>
                    <a:pt x="411" y="149"/>
                  </a:lnTo>
                  <a:lnTo>
                    <a:pt x="411" y="151"/>
                  </a:lnTo>
                  <a:lnTo>
                    <a:pt x="411" y="153"/>
                  </a:lnTo>
                  <a:lnTo>
                    <a:pt x="411" y="155"/>
                  </a:lnTo>
                  <a:lnTo>
                    <a:pt x="411" y="157"/>
                  </a:lnTo>
                  <a:lnTo>
                    <a:pt x="413" y="157"/>
                  </a:lnTo>
                  <a:lnTo>
                    <a:pt x="413" y="159"/>
                  </a:lnTo>
                  <a:lnTo>
                    <a:pt x="413" y="161"/>
                  </a:lnTo>
                  <a:lnTo>
                    <a:pt x="413" y="163"/>
                  </a:lnTo>
                  <a:lnTo>
                    <a:pt x="415" y="163"/>
                  </a:lnTo>
                  <a:lnTo>
                    <a:pt x="415" y="165"/>
                  </a:lnTo>
                  <a:lnTo>
                    <a:pt x="417" y="165"/>
                  </a:lnTo>
                  <a:lnTo>
                    <a:pt x="419" y="165"/>
                  </a:lnTo>
                  <a:lnTo>
                    <a:pt x="421" y="167"/>
                  </a:lnTo>
                  <a:lnTo>
                    <a:pt x="423" y="167"/>
                  </a:lnTo>
                  <a:lnTo>
                    <a:pt x="423" y="169"/>
                  </a:lnTo>
                  <a:lnTo>
                    <a:pt x="425" y="169"/>
                  </a:lnTo>
                  <a:lnTo>
                    <a:pt x="425" y="171"/>
                  </a:lnTo>
                  <a:lnTo>
                    <a:pt x="427" y="173"/>
                  </a:lnTo>
                  <a:lnTo>
                    <a:pt x="428" y="173"/>
                  </a:lnTo>
                  <a:lnTo>
                    <a:pt x="430" y="173"/>
                  </a:lnTo>
                  <a:lnTo>
                    <a:pt x="430" y="174"/>
                  </a:lnTo>
                  <a:lnTo>
                    <a:pt x="432" y="174"/>
                  </a:lnTo>
                  <a:lnTo>
                    <a:pt x="432" y="176"/>
                  </a:lnTo>
                  <a:lnTo>
                    <a:pt x="434" y="174"/>
                  </a:lnTo>
                  <a:lnTo>
                    <a:pt x="434" y="176"/>
                  </a:lnTo>
                  <a:lnTo>
                    <a:pt x="434" y="178"/>
                  </a:lnTo>
                  <a:lnTo>
                    <a:pt x="434" y="180"/>
                  </a:lnTo>
                  <a:lnTo>
                    <a:pt x="434" y="182"/>
                  </a:lnTo>
                  <a:lnTo>
                    <a:pt x="432" y="182"/>
                  </a:lnTo>
                  <a:lnTo>
                    <a:pt x="432" y="184"/>
                  </a:lnTo>
                  <a:lnTo>
                    <a:pt x="432" y="186"/>
                  </a:lnTo>
                  <a:lnTo>
                    <a:pt x="432" y="188"/>
                  </a:lnTo>
                  <a:lnTo>
                    <a:pt x="434" y="188"/>
                  </a:lnTo>
                  <a:lnTo>
                    <a:pt x="434" y="190"/>
                  </a:lnTo>
                  <a:lnTo>
                    <a:pt x="434" y="192"/>
                  </a:lnTo>
                  <a:lnTo>
                    <a:pt x="436" y="192"/>
                  </a:lnTo>
                  <a:lnTo>
                    <a:pt x="436" y="194"/>
                  </a:lnTo>
                  <a:lnTo>
                    <a:pt x="438" y="194"/>
                  </a:lnTo>
                  <a:lnTo>
                    <a:pt x="438" y="196"/>
                  </a:lnTo>
                  <a:lnTo>
                    <a:pt x="440" y="196"/>
                  </a:lnTo>
                  <a:lnTo>
                    <a:pt x="438" y="196"/>
                  </a:lnTo>
                  <a:lnTo>
                    <a:pt x="438" y="197"/>
                  </a:lnTo>
                  <a:lnTo>
                    <a:pt x="440" y="197"/>
                  </a:lnTo>
                  <a:lnTo>
                    <a:pt x="440" y="199"/>
                  </a:lnTo>
                  <a:lnTo>
                    <a:pt x="442" y="199"/>
                  </a:lnTo>
                  <a:lnTo>
                    <a:pt x="442" y="201"/>
                  </a:lnTo>
                  <a:lnTo>
                    <a:pt x="444" y="201"/>
                  </a:lnTo>
                  <a:lnTo>
                    <a:pt x="446" y="203"/>
                  </a:lnTo>
                  <a:lnTo>
                    <a:pt x="446" y="205"/>
                  </a:lnTo>
                  <a:lnTo>
                    <a:pt x="448" y="205"/>
                  </a:lnTo>
                  <a:lnTo>
                    <a:pt x="448" y="207"/>
                  </a:lnTo>
                  <a:lnTo>
                    <a:pt x="450" y="207"/>
                  </a:lnTo>
                  <a:lnTo>
                    <a:pt x="450" y="209"/>
                  </a:lnTo>
                  <a:lnTo>
                    <a:pt x="450" y="211"/>
                  </a:lnTo>
                  <a:lnTo>
                    <a:pt x="450" y="213"/>
                  </a:lnTo>
                  <a:lnTo>
                    <a:pt x="450" y="215"/>
                  </a:lnTo>
                  <a:lnTo>
                    <a:pt x="450" y="217"/>
                  </a:lnTo>
                  <a:lnTo>
                    <a:pt x="450" y="219"/>
                  </a:lnTo>
                  <a:lnTo>
                    <a:pt x="448" y="219"/>
                  </a:lnTo>
                  <a:lnTo>
                    <a:pt x="450" y="221"/>
                  </a:lnTo>
                  <a:lnTo>
                    <a:pt x="450" y="222"/>
                  </a:lnTo>
                  <a:lnTo>
                    <a:pt x="451" y="222"/>
                  </a:lnTo>
                  <a:lnTo>
                    <a:pt x="450" y="222"/>
                  </a:lnTo>
                  <a:lnTo>
                    <a:pt x="450" y="224"/>
                  </a:lnTo>
                  <a:lnTo>
                    <a:pt x="448" y="224"/>
                  </a:lnTo>
                  <a:lnTo>
                    <a:pt x="448" y="226"/>
                  </a:lnTo>
                  <a:lnTo>
                    <a:pt x="446" y="226"/>
                  </a:lnTo>
                  <a:lnTo>
                    <a:pt x="446" y="228"/>
                  </a:lnTo>
                  <a:lnTo>
                    <a:pt x="444" y="228"/>
                  </a:lnTo>
                  <a:lnTo>
                    <a:pt x="442" y="228"/>
                  </a:lnTo>
                  <a:lnTo>
                    <a:pt x="442" y="230"/>
                  </a:lnTo>
                  <a:lnTo>
                    <a:pt x="440" y="230"/>
                  </a:lnTo>
                  <a:lnTo>
                    <a:pt x="442" y="230"/>
                  </a:lnTo>
                  <a:lnTo>
                    <a:pt x="440" y="230"/>
                  </a:lnTo>
                  <a:lnTo>
                    <a:pt x="440" y="232"/>
                  </a:lnTo>
                  <a:lnTo>
                    <a:pt x="440" y="234"/>
                  </a:lnTo>
                  <a:lnTo>
                    <a:pt x="440" y="236"/>
                  </a:lnTo>
                  <a:lnTo>
                    <a:pt x="442" y="236"/>
                  </a:lnTo>
                  <a:lnTo>
                    <a:pt x="442" y="238"/>
                  </a:lnTo>
                  <a:lnTo>
                    <a:pt x="444" y="238"/>
                  </a:lnTo>
                  <a:lnTo>
                    <a:pt x="442" y="238"/>
                  </a:lnTo>
                  <a:lnTo>
                    <a:pt x="442" y="240"/>
                  </a:lnTo>
                  <a:lnTo>
                    <a:pt x="442" y="242"/>
                  </a:lnTo>
                  <a:lnTo>
                    <a:pt x="444" y="242"/>
                  </a:lnTo>
                  <a:lnTo>
                    <a:pt x="444" y="244"/>
                  </a:lnTo>
                  <a:lnTo>
                    <a:pt x="446" y="244"/>
                  </a:lnTo>
                  <a:lnTo>
                    <a:pt x="444" y="244"/>
                  </a:lnTo>
                  <a:lnTo>
                    <a:pt x="444" y="246"/>
                  </a:lnTo>
                  <a:lnTo>
                    <a:pt x="446" y="246"/>
                  </a:lnTo>
                  <a:lnTo>
                    <a:pt x="448" y="247"/>
                  </a:lnTo>
                  <a:lnTo>
                    <a:pt x="450" y="247"/>
                  </a:lnTo>
                  <a:lnTo>
                    <a:pt x="450" y="249"/>
                  </a:lnTo>
                  <a:lnTo>
                    <a:pt x="450" y="247"/>
                  </a:lnTo>
                  <a:lnTo>
                    <a:pt x="451" y="247"/>
                  </a:lnTo>
                  <a:lnTo>
                    <a:pt x="451" y="249"/>
                  </a:lnTo>
                  <a:lnTo>
                    <a:pt x="451" y="251"/>
                  </a:lnTo>
                  <a:lnTo>
                    <a:pt x="450" y="251"/>
                  </a:lnTo>
                  <a:lnTo>
                    <a:pt x="450" y="253"/>
                  </a:lnTo>
                  <a:lnTo>
                    <a:pt x="450" y="255"/>
                  </a:lnTo>
                  <a:lnTo>
                    <a:pt x="451" y="257"/>
                  </a:lnTo>
                  <a:lnTo>
                    <a:pt x="451" y="259"/>
                  </a:lnTo>
                  <a:lnTo>
                    <a:pt x="453" y="259"/>
                  </a:lnTo>
                  <a:lnTo>
                    <a:pt x="453" y="261"/>
                  </a:lnTo>
                  <a:lnTo>
                    <a:pt x="451" y="261"/>
                  </a:lnTo>
                  <a:lnTo>
                    <a:pt x="451" y="263"/>
                  </a:lnTo>
                  <a:lnTo>
                    <a:pt x="450" y="263"/>
                  </a:lnTo>
                  <a:lnTo>
                    <a:pt x="450" y="265"/>
                  </a:lnTo>
                  <a:lnTo>
                    <a:pt x="450" y="267"/>
                  </a:lnTo>
                  <a:lnTo>
                    <a:pt x="448" y="267"/>
                  </a:lnTo>
                  <a:lnTo>
                    <a:pt x="448" y="269"/>
                  </a:lnTo>
                  <a:lnTo>
                    <a:pt x="448" y="270"/>
                  </a:lnTo>
                  <a:lnTo>
                    <a:pt x="446" y="270"/>
                  </a:lnTo>
                  <a:lnTo>
                    <a:pt x="446" y="272"/>
                  </a:lnTo>
                  <a:lnTo>
                    <a:pt x="444" y="272"/>
                  </a:lnTo>
                  <a:lnTo>
                    <a:pt x="444" y="274"/>
                  </a:lnTo>
                  <a:lnTo>
                    <a:pt x="442" y="274"/>
                  </a:lnTo>
                  <a:lnTo>
                    <a:pt x="442" y="276"/>
                  </a:lnTo>
                  <a:lnTo>
                    <a:pt x="440" y="276"/>
                  </a:lnTo>
                  <a:lnTo>
                    <a:pt x="440" y="278"/>
                  </a:lnTo>
                  <a:lnTo>
                    <a:pt x="440" y="280"/>
                  </a:lnTo>
                  <a:lnTo>
                    <a:pt x="438" y="280"/>
                  </a:lnTo>
                  <a:lnTo>
                    <a:pt x="438" y="282"/>
                  </a:lnTo>
                  <a:lnTo>
                    <a:pt x="438" y="284"/>
                  </a:lnTo>
                  <a:lnTo>
                    <a:pt x="438" y="286"/>
                  </a:lnTo>
                  <a:lnTo>
                    <a:pt x="438" y="288"/>
                  </a:lnTo>
                  <a:lnTo>
                    <a:pt x="440" y="288"/>
                  </a:lnTo>
                  <a:lnTo>
                    <a:pt x="438" y="288"/>
                  </a:lnTo>
                  <a:lnTo>
                    <a:pt x="438" y="290"/>
                  </a:lnTo>
                  <a:lnTo>
                    <a:pt x="440" y="290"/>
                  </a:lnTo>
                  <a:lnTo>
                    <a:pt x="442" y="290"/>
                  </a:lnTo>
                  <a:lnTo>
                    <a:pt x="444" y="290"/>
                  </a:lnTo>
                  <a:lnTo>
                    <a:pt x="444" y="288"/>
                  </a:lnTo>
                  <a:lnTo>
                    <a:pt x="446" y="288"/>
                  </a:lnTo>
                  <a:lnTo>
                    <a:pt x="446" y="290"/>
                  </a:lnTo>
                  <a:lnTo>
                    <a:pt x="448" y="290"/>
                  </a:lnTo>
                  <a:lnTo>
                    <a:pt x="448" y="292"/>
                  </a:lnTo>
                  <a:lnTo>
                    <a:pt x="450" y="292"/>
                  </a:lnTo>
                  <a:lnTo>
                    <a:pt x="450" y="290"/>
                  </a:lnTo>
                  <a:lnTo>
                    <a:pt x="451" y="290"/>
                  </a:lnTo>
                  <a:lnTo>
                    <a:pt x="451" y="292"/>
                  </a:lnTo>
                  <a:lnTo>
                    <a:pt x="453" y="292"/>
                  </a:lnTo>
                  <a:lnTo>
                    <a:pt x="455" y="292"/>
                  </a:lnTo>
                  <a:lnTo>
                    <a:pt x="455" y="294"/>
                  </a:lnTo>
                  <a:lnTo>
                    <a:pt x="457" y="294"/>
                  </a:lnTo>
                  <a:lnTo>
                    <a:pt x="459" y="294"/>
                  </a:lnTo>
                  <a:lnTo>
                    <a:pt x="461" y="294"/>
                  </a:lnTo>
                  <a:lnTo>
                    <a:pt x="463" y="294"/>
                  </a:lnTo>
                  <a:lnTo>
                    <a:pt x="463" y="295"/>
                  </a:lnTo>
                  <a:lnTo>
                    <a:pt x="465" y="295"/>
                  </a:lnTo>
                  <a:lnTo>
                    <a:pt x="465" y="297"/>
                  </a:lnTo>
                  <a:lnTo>
                    <a:pt x="467" y="297"/>
                  </a:lnTo>
                  <a:lnTo>
                    <a:pt x="469" y="299"/>
                  </a:lnTo>
                  <a:lnTo>
                    <a:pt x="471" y="299"/>
                  </a:lnTo>
                  <a:lnTo>
                    <a:pt x="471" y="301"/>
                  </a:lnTo>
                  <a:lnTo>
                    <a:pt x="473" y="301"/>
                  </a:lnTo>
                  <a:lnTo>
                    <a:pt x="473" y="303"/>
                  </a:lnTo>
                  <a:lnTo>
                    <a:pt x="475" y="303"/>
                  </a:lnTo>
                  <a:lnTo>
                    <a:pt x="475" y="305"/>
                  </a:lnTo>
                  <a:lnTo>
                    <a:pt x="475" y="307"/>
                  </a:lnTo>
                  <a:lnTo>
                    <a:pt x="476" y="307"/>
                  </a:lnTo>
                  <a:lnTo>
                    <a:pt x="476" y="305"/>
                  </a:lnTo>
                  <a:lnTo>
                    <a:pt x="478" y="305"/>
                  </a:lnTo>
                  <a:lnTo>
                    <a:pt x="480" y="305"/>
                  </a:lnTo>
                  <a:lnTo>
                    <a:pt x="480" y="303"/>
                  </a:lnTo>
                  <a:lnTo>
                    <a:pt x="480" y="301"/>
                  </a:lnTo>
                  <a:lnTo>
                    <a:pt x="482" y="301"/>
                  </a:lnTo>
                  <a:lnTo>
                    <a:pt x="484" y="301"/>
                  </a:lnTo>
                  <a:lnTo>
                    <a:pt x="484" y="303"/>
                  </a:lnTo>
                  <a:lnTo>
                    <a:pt x="484" y="301"/>
                  </a:lnTo>
                  <a:lnTo>
                    <a:pt x="486" y="303"/>
                  </a:lnTo>
                  <a:lnTo>
                    <a:pt x="488" y="303"/>
                  </a:lnTo>
                  <a:lnTo>
                    <a:pt x="488" y="301"/>
                  </a:lnTo>
                  <a:lnTo>
                    <a:pt x="490" y="301"/>
                  </a:lnTo>
                  <a:lnTo>
                    <a:pt x="492" y="301"/>
                  </a:lnTo>
                  <a:lnTo>
                    <a:pt x="494" y="301"/>
                  </a:lnTo>
                  <a:lnTo>
                    <a:pt x="494" y="303"/>
                  </a:lnTo>
                  <a:lnTo>
                    <a:pt x="494" y="305"/>
                  </a:lnTo>
                  <a:lnTo>
                    <a:pt x="494" y="307"/>
                  </a:lnTo>
                  <a:lnTo>
                    <a:pt x="496" y="307"/>
                  </a:lnTo>
                  <a:lnTo>
                    <a:pt x="496" y="309"/>
                  </a:lnTo>
                  <a:lnTo>
                    <a:pt x="496" y="311"/>
                  </a:lnTo>
                  <a:lnTo>
                    <a:pt x="496" y="313"/>
                  </a:lnTo>
                  <a:lnTo>
                    <a:pt x="496" y="311"/>
                  </a:lnTo>
                  <a:lnTo>
                    <a:pt x="498" y="311"/>
                  </a:lnTo>
                  <a:lnTo>
                    <a:pt x="498" y="309"/>
                  </a:lnTo>
                  <a:lnTo>
                    <a:pt x="499" y="307"/>
                  </a:lnTo>
                  <a:lnTo>
                    <a:pt x="499" y="305"/>
                  </a:lnTo>
                  <a:lnTo>
                    <a:pt x="501" y="305"/>
                  </a:lnTo>
                  <a:lnTo>
                    <a:pt x="501" y="303"/>
                  </a:lnTo>
                  <a:lnTo>
                    <a:pt x="501" y="305"/>
                  </a:lnTo>
                  <a:lnTo>
                    <a:pt x="503" y="305"/>
                  </a:lnTo>
                  <a:lnTo>
                    <a:pt x="503" y="307"/>
                  </a:lnTo>
                  <a:lnTo>
                    <a:pt x="505" y="307"/>
                  </a:lnTo>
                  <a:lnTo>
                    <a:pt x="507" y="307"/>
                  </a:lnTo>
                  <a:lnTo>
                    <a:pt x="509" y="307"/>
                  </a:lnTo>
                  <a:lnTo>
                    <a:pt x="509" y="305"/>
                  </a:lnTo>
                  <a:lnTo>
                    <a:pt x="511" y="305"/>
                  </a:lnTo>
                  <a:lnTo>
                    <a:pt x="513" y="305"/>
                  </a:lnTo>
                  <a:lnTo>
                    <a:pt x="515" y="307"/>
                  </a:lnTo>
                  <a:lnTo>
                    <a:pt x="515" y="305"/>
                  </a:lnTo>
                  <a:lnTo>
                    <a:pt x="517" y="305"/>
                  </a:lnTo>
                  <a:lnTo>
                    <a:pt x="517" y="303"/>
                  </a:lnTo>
                  <a:lnTo>
                    <a:pt x="519" y="303"/>
                  </a:lnTo>
                  <a:lnTo>
                    <a:pt x="521" y="303"/>
                  </a:lnTo>
                  <a:lnTo>
                    <a:pt x="523" y="303"/>
                  </a:lnTo>
                  <a:lnTo>
                    <a:pt x="524" y="303"/>
                  </a:lnTo>
                  <a:lnTo>
                    <a:pt x="524" y="305"/>
                  </a:lnTo>
                  <a:lnTo>
                    <a:pt x="526" y="305"/>
                  </a:lnTo>
                  <a:lnTo>
                    <a:pt x="526" y="307"/>
                  </a:lnTo>
                  <a:lnTo>
                    <a:pt x="526" y="309"/>
                  </a:lnTo>
                  <a:lnTo>
                    <a:pt x="526" y="311"/>
                  </a:lnTo>
                  <a:lnTo>
                    <a:pt x="526" y="313"/>
                  </a:lnTo>
                  <a:lnTo>
                    <a:pt x="528" y="313"/>
                  </a:lnTo>
                  <a:lnTo>
                    <a:pt x="528" y="315"/>
                  </a:lnTo>
                  <a:lnTo>
                    <a:pt x="528" y="317"/>
                  </a:lnTo>
                  <a:lnTo>
                    <a:pt x="530" y="317"/>
                  </a:lnTo>
                  <a:lnTo>
                    <a:pt x="530" y="318"/>
                  </a:lnTo>
                  <a:lnTo>
                    <a:pt x="530" y="320"/>
                  </a:lnTo>
                  <a:lnTo>
                    <a:pt x="528" y="320"/>
                  </a:lnTo>
                  <a:lnTo>
                    <a:pt x="528" y="322"/>
                  </a:lnTo>
                  <a:lnTo>
                    <a:pt x="526" y="324"/>
                  </a:lnTo>
                  <a:lnTo>
                    <a:pt x="526" y="326"/>
                  </a:lnTo>
                  <a:lnTo>
                    <a:pt x="526" y="328"/>
                  </a:lnTo>
                  <a:lnTo>
                    <a:pt x="528" y="328"/>
                  </a:lnTo>
                  <a:lnTo>
                    <a:pt x="528" y="330"/>
                  </a:lnTo>
                  <a:lnTo>
                    <a:pt x="528" y="332"/>
                  </a:lnTo>
                  <a:lnTo>
                    <a:pt x="528" y="334"/>
                  </a:lnTo>
                  <a:lnTo>
                    <a:pt x="530" y="334"/>
                  </a:lnTo>
                  <a:lnTo>
                    <a:pt x="530" y="332"/>
                  </a:lnTo>
                  <a:lnTo>
                    <a:pt x="532" y="332"/>
                  </a:lnTo>
                  <a:lnTo>
                    <a:pt x="532" y="334"/>
                  </a:lnTo>
                  <a:lnTo>
                    <a:pt x="534" y="334"/>
                  </a:lnTo>
                  <a:lnTo>
                    <a:pt x="534" y="332"/>
                  </a:lnTo>
                  <a:lnTo>
                    <a:pt x="536" y="332"/>
                  </a:lnTo>
                  <a:lnTo>
                    <a:pt x="538" y="332"/>
                  </a:lnTo>
                  <a:lnTo>
                    <a:pt x="538" y="334"/>
                  </a:lnTo>
                  <a:lnTo>
                    <a:pt x="538" y="332"/>
                  </a:lnTo>
                  <a:lnTo>
                    <a:pt x="538" y="330"/>
                  </a:lnTo>
                  <a:lnTo>
                    <a:pt x="538" y="328"/>
                  </a:lnTo>
                  <a:lnTo>
                    <a:pt x="540" y="328"/>
                  </a:lnTo>
                  <a:lnTo>
                    <a:pt x="542" y="328"/>
                  </a:lnTo>
                  <a:lnTo>
                    <a:pt x="542" y="330"/>
                  </a:lnTo>
                  <a:lnTo>
                    <a:pt x="542" y="332"/>
                  </a:lnTo>
                  <a:lnTo>
                    <a:pt x="542" y="334"/>
                  </a:lnTo>
                  <a:lnTo>
                    <a:pt x="540" y="334"/>
                  </a:lnTo>
                  <a:lnTo>
                    <a:pt x="540" y="336"/>
                  </a:lnTo>
                  <a:lnTo>
                    <a:pt x="540" y="338"/>
                  </a:lnTo>
                  <a:lnTo>
                    <a:pt x="542" y="338"/>
                  </a:lnTo>
                  <a:lnTo>
                    <a:pt x="544" y="338"/>
                  </a:lnTo>
                  <a:lnTo>
                    <a:pt x="544" y="340"/>
                  </a:lnTo>
                  <a:lnTo>
                    <a:pt x="544" y="342"/>
                  </a:lnTo>
                  <a:lnTo>
                    <a:pt x="546" y="343"/>
                  </a:lnTo>
                  <a:lnTo>
                    <a:pt x="546" y="345"/>
                  </a:lnTo>
                  <a:lnTo>
                    <a:pt x="547" y="345"/>
                  </a:lnTo>
                  <a:lnTo>
                    <a:pt x="547" y="347"/>
                  </a:lnTo>
                  <a:lnTo>
                    <a:pt x="546" y="349"/>
                  </a:lnTo>
                  <a:lnTo>
                    <a:pt x="546" y="351"/>
                  </a:lnTo>
                  <a:lnTo>
                    <a:pt x="546" y="353"/>
                  </a:lnTo>
                  <a:lnTo>
                    <a:pt x="546" y="355"/>
                  </a:lnTo>
                  <a:lnTo>
                    <a:pt x="544" y="355"/>
                  </a:lnTo>
                  <a:lnTo>
                    <a:pt x="544" y="357"/>
                  </a:lnTo>
                  <a:lnTo>
                    <a:pt x="542" y="357"/>
                  </a:lnTo>
                  <a:lnTo>
                    <a:pt x="542" y="359"/>
                  </a:lnTo>
                  <a:lnTo>
                    <a:pt x="542" y="361"/>
                  </a:lnTo>
                  <a:lnTo>
                    <a:pt x="542" y="363"/>
                  </a:lnTo>
                  <a:lnTo>
                    <a:pt x="542" y="365"/>
                  </a:lnTo>
                  <a:lnTo>
                    <a:pt x="542" y="366"/>
                  </a:lnTo>
                  <a:lnTo>
                    <a:pt x="542" y="365"/>
                  </a:lnTo>
                  <a:lnTo>
                    <a:pt x="544" y="365"/>
                  </a:lnTo>
                  <a:lnTo>
                    <a:pt x="544" y="366"/>
                  </a:lnTo>
                  <a:lnTo>
                    <a:pt x="544" y="368"/>
                  </a:lnTo>
                  <a:lnTo>
                    <a:pt x="544" y="370"/>
                  </a:lnTo>
                  <a:lnTo>
                    <a:pt x="544" y="372"/>
                  </a:lnTo>
                  <a:lnTo>
                    <a:pt x="542" y="374"/>
                  </a:lnTo>
                  <a:lnTo>
                    <a:pt x="542" y="376"/>
                  </a:lnTo>
                  <a:lnTo>
                    <a:pt x="544" y="378"/>
                  </a:lnTo>
                  <a:lnTo>
                    <a:pt x="544" y="380"/>
                  </a:lnTo>
                  <a:lnTo>
                    <a:pt x="546" y="380"/>
                  </a:lnTo>
                  <a:lnTo>
                    <a:pt x="546" y="382"/>
                  </a:lnTo>
                  <a:lnTo>
                    <a:pt x="546" y="384"/>
                  </a:lnTo>
                  <a:lnTo>
                    <a:pt x="546" y="386"/>
                  </a:lnTo>
                  <a:lnTo>
                    <a:pt x="544" y="386"/>
                  </a:lnTo>
                  <a:lnTo>
                    <a:pt x="544" y="388"/>
                  </a:lnTo>
                  <a:lnTo>
                    <a:pt x="544" y="390"/>
                  </a:lnTo>
                  <a:lnTo>
                    <a:pt x="546" y="390"/>
                  </a:lnTo>
                  <a:lnTo>
                    <a:pt x="546" y="391"/>
                  </a:lnTo>
                  <a:lnTo>
                    <a:pt x="546" y="393"/>
                  </a:lnTo>
                  <a:lnTo>
                    <a:pt x="546" y="395"/>
                  </a:lnTo>
                  <a:lnTo>
                    <a:pt x="544" y="395"/>
                  </a:lnTo>
                  <a:lnTo>
                    <a:pt x="544" y="397"/>
                  </a:lnTo>
                  <a:lnTo>
                    <a:pt x="542" y="399"/>
                  </a:lnTo>
                  <a:lnTo>
                    <a:pt x="542" y="401"/>
                  </a:lnTo>
                  <a:lnTo>
                    <a:pt x="540" y="401"/>
                  </a:lnTo>
                  <a:lnTo>
                    <a:pt x="538" y="403"/>
                  </a:lnTo>
                  <a:lnTo>
                    <a:pt x="536" y="405"/>
                  </a:lnTo>
                  <a:lnTo>
                    <a:pt x="536" y="407"/>
                  </a:lnTo>
                  <a:lnTo>
                    <a:pt x="536" y="409"/>
                  </a:lnTo>
                  <a:lnTo>
                    <a:pt x="536" y="411"/>
                  </a:lnTo>
                  <a:lnTo>
                    <a:pt x="534" y="411"/>
                  </a:lnTo>
                  <a:lnTo>
                    <a:pt x="534" y="413"/>
                  </a:lnTo>
                  <a:lnTo>
                    <a:pt x="532" y="413"/>
                  </a:lnTo>
                  <a:lnTo>
                    <a:pt x="530" y="413"/>
                  </a:lnTo>
                  <a:lnTo>
                    <a:pt x="530" y="414"/>
                  </a:lnTo>
                  <a:lnTo>
                    <a:pt x="530" y="416"/>
                  </a:lnTo>
                  <a:lnTo>
                    <a:pt x="530" y="418"/>
                  </a:lnTo>
                  <a:lnTo>
                    <a:pt x="530" y="420"/>
                  </a:lnTo>
                  <a:lnTo>
                    <a:pt x="530" y="422"/>
                  </a:lnTo>
                  <a:lnTo>
                    <a:pt x="532" y="422"/>
                  </a:lnTo>
                  <a:lnTo>
                    <a:pt x="532" y="424"/>
                  </a:lnTo>
                  <a:lnTo>
                    <a:pt x="532" y="426"/>
                  </a:lnTo>
                  <a:lnTo>
                    <a:pt x="530" y="426"/>
                  </a:lnTo>
                  <a:lnTo>
                    <a:pt x="530" y="428"/>
                  </a:lnTo>
                  <a:lnTo>
                    <a:pt x="528" y="430"/>
                  </a:lnTo>
                  <a:lnTo>
                    <a:pt x="528" y="432"/>
                  </a:lnTo>
                  <a:lnTo>
                    <a:pt x="530" y="432"/>
                  </a:lnTo>
                  <a:lnTo>
                    <a:pt x="530" y="434"/>
                  </a:lnTo>
                  <a:lnTo>
                    <a:pt x="528" y="434"/>
                  </a:lnTo>
                  <a:lnTo>
                    <a:pt x="530" y="436"/>
                  </a:lnTo>
                  <a:lnTo>
                    <a:pt x="530" y="438"/>
                  </a:lnTo>
                  <a:lnTo>
                    <a:pt x="532" y="438"/>
                  </a:lnTo>
                  <a:lnTo>
                    <a:pt x="532" y="439"/>
                  </a:lnTo>
                  <a:lnTo>
                    <a:pt x="530" y="439"/>
                  </a:lnTo>
                  <a:lnTo>
                    <a:pt x="532" y="439"/>
                  </a:lnTo>
                  <a:lnTo>
                    <a:pt x="530" y="439"/>
                  </a:lnTo>
                  <a:lnTo>
                    <a:pt x="528" y="439"/>
                  </a:lnTo>
                  <a:lnTo>
                    <a:pt x="526" y="439"/>
                  </a:lnTo>
                  <a:lnTo>
                    <a:pt x="524" y="439"/>
                  </a:lnTo>
                  <a:lnTo>
                    <a:pt x="524" y="441"/>
                  </a:lnTo>
                  <a:lnTo>
                    <a:pt x="523" y="441"/>
                  </a:lnTo>
                  <a:lnTo>
                    <a:pt x="521" y="441"/>
                  </a:lnTo>
                  <a:lnTo>
                    <a:pt x="521" y="443"/>
                  </a:lnTo>
                  <a:lnTo>
                    <a:pt x="519" y="443"/>
                  </a:lnTo>
                  <a:lnTo>
                    <a:pt x="517" y="443"/>
                  </a:lnTo>
                  <a:lnTo>
                    <a:pt x="517" y="445"/>
                  </a:lnTo>
                  <a:lnTo>
                    <a:pt x="517" y="447"/>
                  </a:lnTo>
                  <a:lnTo>
                    <a:pt x="515" y="447"/>
                  </a:lnTo>
                  <a:lnTo>
                    <a:pt x="515" y="449"/>
                  </a:lnTo>
                  <a:lnTo>
                    <a:pt x="513" y="449"/>
                  </a:lnTo>
                  <a:lnTo>
                    <a:pt x="513" y="451"/>
                  </a:lnTo>
                  <a:lnTo>
                    <a:pt x="513" y="449"/>
                  </a:lnTo>
                  <a:lnTo>
                    <a:pt x="513" y="451"/>
                  </a:lnTo>
                  <a:lnTo>
                    <a:pt x="511" y="451"/>
                  </a:lnTo>
                  <a:lnTo>
                    <a:pt x="509" y="451"/>
                  </a:lnTo>
                  <a:lnTo>
                    <a:pt x="509" y="453"/>
                  </a:lnTo>
                  <a:lnTo>
                    <a:pt x="507" y="453"/>
                  </a:lnTo>
                  <a:lnTo>
                    <a:pt x="505" y="453"/>
                  </a:lnTo>
                  <a:lnTo>
                    <a:pt x="503" y="453"/>
                  </a:lnTo>
                  <a:lnTo>
                    <a:pt x="501" y="453"/>
                  </a:lnTo>
                  <a:lnTo>
                    <a:pt x="499" y="453"/>
                  </a:lnTo>
                  <a:lnTo>
                    <a:pt x="499" y="451"/>
                  </a:lnTo>
                  <a:lnTo>
                    <a:pt x="498" y="451"/>
                  </a:lnTo>
                  <a:lnTo>
                    <a:pt x="498" y="449"/>
                  </a:lnTo>
                  <a:lnTo>
                    <a:pt x="496" y="447"/>
                  </a:lnTo>
                  <a:lnTo>
                    <a:pt x="496" y="445"/>
                  </a:lnTo>
                  <a:lnTo>
                    <a:pt x="494" y="445"/>
                  </a:lnTo>
                  <a:lnTo>
                    <a:pt x="494" y="443"/>
                  </a:lnTo>
                  <a:lnTo>
                    <a:pt x="494" y="441"/>
                  </a:lnTo>
                  <a:lnTo>
                    <a:pt x="494" y="439"/>
                  </a:lnTo>
                  <a:lnTo>
                    <a:pt x="492" y="438"/>
                  </a:lnTo>
                  <a:lnTo>
                    <a:pt x="492" y="436"/>
                  </a:lnTo>
                  <a:lnTo>
                    <a:pt x="490" y="436"/>
                  </a:lnTo>
                  <a:lnTo>
                    <a:pt x="490" y="434"/>
                  </a:lnTo>
                  <a:lnTo>
                    <a:pt x="490" y="432"/>
                  </a:lnTo>
                  <a:lnTo>
                    <a:pt x="488" y="432"/>
                  </a:lnTo>
                  <a:lnTo>
                    <a:pt x="488" y="430"/>
                  </a:lnTo>
                  <a:lnTo>
                    <a:pt x="490" y="430"/>
                  </a:lnTo>
                  <a:lnTo>
                    <a:pt x="488" y="430"/>
                  </a:lnTo>
                  <a:lnTo>
                    <a:pt x="486" y="428"/>
                  </a:lnTo>
                  <a:lnTo>
                    <a:pt x="488" y="428"/>
                  </a:lnTo>
                  <a:lnTo>
                    <a:pt x="486" y="428"/>
                  </a:lnTo>
                  <a:lnTo>
                    <a:pt x="486" y="426"/>
                  </a:lnTo>
                  <a:lnTo>
                    <a:pt x="484" y="426"/>
                  </a:lnTo>
                  <a:lnTo>
                    <a:pt x="484" y="424"/>
                  </a:lnTo>
                  <a:lnTo>
                    <a:pt x="482" y="424"/>
                  </a:lnTo>
                  <a:lnTo>
                    <a:pt x="482" y="422"/>
                  </a:lnTo>
                  <a:lnTo>
                    <a:pt x="480" y="422"/>
                  </a:lnTo>
                  <a:lnTo>
                    <a:pt x="478" y="422"/>
                  </a:lnTo>
                  <a:lnTo>
                    <a:pt x="476" y="422"/>
                  </a:lnTo>
                  <a:lnTo>
                    <a:pt x="476" y="420"/>
                  </a:lnTo>
                  <a:lnTo>
                    <a:pt x="476" y="422"/>
                  </a:lnTo>
                  <a:lnTo>
                    <a:pt x="476" y="420"/>
                  </a:lnTo>
                  <a:lnTo>
                    <a:pt x="476" y="418"/>
                  </a:lnTo>
                  <a:lnTo>
                    <a:pt x="475" y="418"/>
                  </a:lnTo>
                  <a:lnTo>
                    <a:pt x="473" y="418"/>
                  </a:lnTo>
                  <a:lnTo>
                    <a:pt x="473" y="416"/>
                  </a:lnTo>
                  <a:lnTo>
                    <a:pt x="473" y="414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9" y="416"/>
                  </a:lnTo>
                  <a:lnTo>
                    <a:pt x="467" y="416"/>
                  </a:lnTo>
                  <a:lnTo>
                    <a:pt x="467" y="414"/>
                  </a:lnTo>
                  <a:lnTo>
                    <a:pt x="465" y="416"/>
                  </a:lnTo>
                  <a:lnTo>
                    <a:pt x="465" y="418"/>
                  </a:lnTo>
                  <a:lnTo>
                    <a:pt x="463" y="418"/>
                  </a:lnTo>
                  <a:lnTo>
                    <a:pt x="461" y="418"/>
                  </a:lnTo>
                  <a:lnTo>
                    <a:pt x="461" y="420"/>
                  </a:lnTo>
                  <a:lnTo>
                    <a:pt x="459" y="420"/>
                  </a:lnTo>
                  <a:lnTo>
                    <a:pt x="459" y="422"/>
                  </a:lnTo>
                  <a:lnTo>
                    <a:pt x="459" y="424"/>
                  </a:lnTo>
                  <a:lnTo>
                    <a:pt x="459" y="426"/>
                  </a:lnTo>
                  <a:lnTo>
                    <a:pt x="459" y="428"/>
                  </a:lnTo>
                  <a:lnTo>
                    <a:pt x="461" y="428"/>
                  </a:lnTo>
                  <a:lnTo>
                    <a:pt x="463" y="428"/>
                  </a:lnTo>
                  <a:lnTo>
                    <a:pt x="465" y="428"/>
                  </a:lnTo>
                  <a:lnTo>
                    <a:pt x="467" y="428"/>
                  </a:lnTo>
                  <a:lnTo>
                    <a:pt x="467" y="430"/>
                  </a:lnTo>
                  <a:lnTo>
                    <a:pt x="469" y="430"/>
                  </a:lnTo>
                  <a:lnTo>
                    <a:pt x="469" y="432"/>
                  </a:lnTo>
                  <a:lnTo>
                    <a:pt x="469" y="434"/>
                  </a:lnTo>
                  <a:lnTo>
                    <a:pt x="469" y="436"/>
                  </a:lnTo>
                  <a:lnTo>
                    <a:pt x="471" y="436"/>
                  </a:lnTo>
                  <a:lnTo>
                    <a:pt x="471" y="438"/>
                  </a:lnTo>
                  <a:lnTo>
                    <a:pt x="473" y="438"/>
                  </a:lnTo>
                  <a:lnTo>
                    <a:pt x="475" y="438"/>
                  </a:lnTo>
                  <a:lnTo>
                    <a:pt x="476" y="438"/>
                  </a:lnTo>
                  <a:lnTo>
                    <a:pt x="476" y="439"/>
                  </a:lnTo>
                  <a:lnTo>
                    <a:pt x="478" y="439"/>
                  </a:lnTo>
                  <a:lnTo>
                    <a:pt x="478" y="438"/>
                  </a:lnTo>
                  <a:lnTo>
                    <a:pt x="478" y="439"/>
                  </a:lnTo>
                  <a:lnTo>
                    <a:pt x="478" y="441"/>
                  </a:lnTo>
                  <a:lnTo>
                    <a:pt x="478" y="443"/>
                  </a:lnTo>
                  <a:lnTo>
                    <a:pt x="478" y="445"/>
                  </a:lnTo>
                  <a:lnTo>
                    <a:pt x="480" y="445"/>
                  </a:lnTo>
                  <a:lnTo>
                    <a:pt x="480" y="447"/>
                  </a:lnTo>
                  <a:lnTo>
                    <a:pt x="482" y="449"/>
                  </a:lnTo>
                  <a:lnTo>
                    <a:pt x="480" y="449"/>
                  </a:lnTo>
                  <a:lnTo>
                    <a:pt x="480" y="451"/>
                  </a:lnTo>
                  <a:lnTo>
                    <a:pt x="478" y="451"/>
                  </a:lnTo>
                  <a:lnTo>
                    <a:pt x="478" y="453"/>
                  </a:lnTo>
                  <a:lnTo>
                    <a:pt x="478" y="455"/>
                  </a:lnTo>
                  <a:lnTo>
                    <a:pt x="478" y="457"/>
                  </a:lnTo>
                  <a:lnTo>
                    <a:pt x="478" y="459"/>
                  </a:lnTo>
                  <a:lnTo>
                    <a:pt x="478" y="461"/>
                  </a:lnTo>
                  <a:lnTo>
                    <a:pt x="478" y="462"/>
                  </a:lnTo>
                  <a:lnTo>
                    <a:pt x="478" y="464"/>
                  </a:lnTo>
                  <a:lnTo>
                    <a:pt x="478" y="466"/>
                  </a:lnTo>
                  <a:lnTo>
                    <a:pt x="478" y="468"/>
                  </a:lnTo>
                  <a:lnTo>
                    <a:pt x="480" y="468"/>
                  </a:lnTo>
                  <a:lnTo>
                    <a:pt x="480" y="470"/>
                  </a:lnTo>
                  <a:lnTo>
                    <a:pt x="482" y="470"/>
                  </a:lnTo>
                  <a:lnTo>
                    <a:pt x="480" y="470"/>
                  </a:lnTo>
                  <a:lnTo>
                    <a:pt x="482" y="470"/>
                  </a:lnTo>
                  <a:lnTo>
                    <a:pt x="480" y="470"/>
                  </a:lnTo>
                  <a:lnTo>
                    <a:pt x="480" y="472"/>
                  </a:lnTo>
                  <a:lnTo>
                    <a:pt x="480" y="474"/>
                  </a:lnTo>
                  <a:lnTo>
                    <a:pt x="480" y="476"/>
                  </a:lnTo>
                  <a:lnTo>
                    <a:pt x="478" y="476"/>
                  </a:lnTo>
                  <a:lnTo>
                    <a:pt x="476" y="476"/>
                  </a:lnTo>
                  <a:lnTo>
                    <a:pt x="476" y="478"/>
                  </a:lnTo>
                  <a:lnTo>
                    <a:pt x="475" y="478"/>
                  </a:lnTo>
                  <a:lnTo>
                    <a:pt x="475" y="480"/>
                  </a:lnTo>
                  <a:lnTo>
                    <a:pt x="475" y="482"/>
                  </a:lnTo>
                  <a:lnTo>
                    <a:pt x="475" y="484"/>
                  </a:lnTo>
                  <a:lnTo>
                    <a:pt x="476" y="484"/>
                  </a:lnTo>
                  <a:lnTo>
                    <a:pt x="476" y="486"/>
                  </a:lnTo>
                  <a:lnTo>
                    <a:pt x="478" y="486"/>
                  </a:lnTo>
                  <a:lnTo>
                    <a:pt x="480" y="486"/>
                  </a:lnTo>
                  <a:lnTo>
                    <a:pt x="480" y="487"/>
                  </a:lnTo>
                  <a:lnTo>
                    <a:pt x="480" y="489"/>
                  </a:lnTo>
                  <a:lnTo>
                    <a:pt x="482" y="489"/>
                  </a:lnTo>
                  <a:lnTo>
                    <a:pt x="482" y="491"/>
                  </a:lnTo>
                  <a:lnTo>
                    <a:pt x="480" y="491"/>
                  </a:lnTo>
                  <a:lnTo>
                    <a:pt x="478" y="491"/>
                  </a:lnTo>
                  <a:lnTo>
                    <a:pt x="478" y="493"/>
                  </a:lnTo>
                  <a:lnTo>
                    <a:pt x="476" y="493"/>
                  </a:lnTo>
                  <a:lnTo>
                    <a:pt x="476" y="495"/>
                  </a:lnTo>
                  <a:lnTo>
                    <a:pt x="476" y="497"/>
                  </a:lnTo>
                  <a:lnTo>
                    <a:pt x="476" y="499"/>
                  </a:lnTo>
                  <a:lnTo>
                    <a:pt x="476" y="501"/>
                  </a:lnTo>
                  <a:lnTo>
                    <a:pt x="476" y="503"/>
                  </a:lnTo>
                  <a:lnTo>
                    <a:pt x="475" y="503"/>
                  </a:lnTo>
                  <a:lnTo>
                    <a:pt x="475" y="505"/>
                  </a:lnTo>
                  <a:lnTo>
                    <a:pt x="475" y="507"/>
                  </a:lnTo>
                  <a:lnTo>
                    <a:pt x="476" y="507"/>
                  </a:lnTo>
                  <a:lnTo>
                    <a:pt x="476" y="509"/>
                  </a:lnTo>
                  <a:lnTo>
                    <a:pt x="475" y="509"/>
                  </a:lnTo>
                  <a:lnTo>
                    <a:pt x="473" y="509"/>
                  </a:lnTo>
                  <a:lnTo>
                    <a:pt x="471" y="510"/>
                  </a:lnTo>
                  <a:lnTo>
                    <a:pt x="471" y="512"/>
                  </a:lnTo>
                  <a:lnTo>
                    <a:pt x="469" y="512"/>
                  </a:lnTo>
                  <a:lnTo>
                    <a:pt x="469" y="514"/>
                  </a:lnTo>
                  <a:lnTo>
                    <a:pt x="467" y="514"/>
                  </a:lnTo>
                  <a:lnTo>
                    <a:pt x="467" y="512"/>
                  </a:lnTo>
                  <a:lnTo>
                    <a:pt x="465" y="512"/>
                  </a:lnTo>
                  <a:lnTo>
                    <a:pt x="463" y="512"/>
                  </a:lnTo>
                  <a:lnTo>
                    <a:pt x="461" y="512"/>
                  </a:lnTo>
                  <a:lnTo>
                    <a:pt x="461" y="514"/>
                  </a:lnTo>
                  <a:lnTo>
                    <a:pt x="459" y="514"/>
                  </a:lnTo>
                  <a:lnTo>
                    <a:pt x="459" y="516"/>
                  </a:lnTo>
                  <a:lnTo>
                    <a:pt x="459" y="518"/>
                  </a:lnTo>
                  <a:lnTo>
                    <a:pt x="457" y="520"/>
                  </a:lnTo>
                  <a:lnTo>
                    <a:pt x="457" y="522"/>
                  </a:lnTo>
                  <a:lnTo>
                    <a:pt x="455" y="522"/>
                  </a:lnTo>
                  <a:lnTo>
                    <a:pt x="455" y="524"/>
                  </a:lnTo>
                  <a:lnTo>
                    <a:pt x="455" y="526"/>
                  </a:lnTo>
                  <a:lnTo>
                    <a:pt x="455" y="528"/>
                  </a:lnTo>
                  <a:lnTo>
                    <a:pt x="455" y="530"/>
                  </a:lnTo>
                  <a:lnTo>
                    <a:pt x="453" y="530"/>
                  </a:lnTo>
                  <a:lnTo>
                    <a:pt x="453" y="532"/>
                  </a:lnTo>
                  <a:lnTo>
                    <a:pt x="451" y="532"/>
                  </a:lnTo>
                  <a:lnTo>
                    <a:pt x="450" y="532"/>
                  </a:lnTo>
                  <a:lnTo>
                    <a:pt x="448" y="532"/>
                  </a:lnTo>
                  <a:lnTo>
                    <a:pt x="446" y="532"/>
                  </a:lnTo>
                  <a:lnTo>
                    <a:pt x="444" y="532"/>
                  </a:lnTo>
                  <a:lnTo>
                    <a:pt x="442" y="532"/>
                  </a:lnTo>
                  <a:lnTo>
                    <a:pt x="442" y="534"/>
                  </a:lnTo>
                  <a:lnTo>
                    <a:pt x="444" y="534"/>
                  </a:lnTo>
                  <a:lnTo>
                    <a:pt x="444" y="535"/>
                  </a:lnTo>
                  <a:lnTo>
                    <a:pt x="442" y="535"/>
                  </a:lnTo>
                  <a:lnTo>
                    <a:pt x="442" y="537"/>
                  </a:lnTo>
                  <a:lnTo>
                    <a:pt x="440" y="537"/>
                  </a:lnTo>
                  <a:lnTo>
                    <a:pt x="438" y="537"/>
                  </a:lnTo>
                  <a:lnTo>
                    <a:pt x="436" y="537"/>
                  </a:lnTo>
                  <a:lnTo>
                    <a:pt x="436" y="539"/>
                  </a:lnTo>
                  <a:lnTo>
                    <a:pt x="434" y="539"/>
                  </a:lnTo>
                  <a:lnTo>
                    <a:pt x="434" y="541"/>
                  </a:lnTo>
                  <a:lnTo>
                    <a:pt x="432" y="541"/>
                  </a:lnTo>
                  <a:lnTo>
                    <a:pt x="430" y="541"/>
                  </a:lnTo>
                  <a:lnTo>
                    <a:pt x="430" y="543"/>
                  </a:lnTo>
                  <a:lnTo>
                    <a:pt x="428" y="543"/>
                  </a:lnTo>
                  <a:lnTo>
                    <a:pt x="428" y="545"/>
                  </a:lnTo>
                  <a:lnTo>
                    <a:pt x="428" y="547"/>
                  </a:lnTo>
                  <a:lnTo>
                    <a:pt x="427" y="547"/>
                  </a:lnTo>
                  <a:lnTo>
                    <a:pt x="425" y="549"/>
                  </a:lnTo>
                  <a:lnTo>
                    <a:pt x="423" y="551"/>
                  </a:lnTo>
                  <a:lnTo>
                    <a:pt x="423" y="553"/>
                  </a:lnTo>
                  <a:lnTo>
                    <a:pt x="421" y="553"/>
                  </a:lnTo>
                  <a:lnTo>
                    <a:pt x="421" y="555"/>
                  </a:lnTo>
                  <a:lnTo>
                    <a:pt x="421" y="557"/>
                  </a:lnTo>
                  <a:lnTo>
                    <a:pt x="421" y="558"/>
                  </a:lnTo>
                  <a:lnTo>
                    <a:pt x="419" y="558"/>
                  </a:lnTo>
                  <a:lnTo>
                    <a:pt x="419" y="560"/>
                  </a:lnTo>
                  <a:lnTo>
                    <a:pt x="419" y="562"/>
                  </a:lnTo>
                  <a:lnTo>
                    <a:pt x="419" y="564"/>
                  </a:lnTo>
                  <a:lnTo>
                    <a:pt x="417" y="564"/>
                  </a:lnTo>
                  <a:lnTo>
                    <a:pt x="417" y="566"/>
                  </a:lnTo>
                  <a:lnTo>
                    <a:pt x="415" y="566"/>
                  </a:lnTo>
                  <a:lnTo>
                    <a:pt x="413" y="568"/>
                  </a:lnTo>
                  <a:lnTo>
                    <a:pt x="413" y="570"/>
                  </a:lnTo>
                  <a:lnTo>
                    <a:pt x="411" y="570"/>
                  </a:lnTo>
                  <a:lnTo>
                    <a:pt x="411" y="574"/>
                  </a:lnTo>
                  <a:lnTo>
                    <a:pt x="409" y="574"/>
                  </a:lnTo>
                  <a:lnTo>
                    <a:pt x="409" y="576"/>
                  </a:lnTo>
                  <a:lnTo>
                    <a:pt x="407" y="576"/>
                  </a:lnTo>
                  <a:lnTo>
                    <a:pt x="407" y="578"/>
                  </a:lnTo>
                  <a:lnTo>
                    <a:pt x="407" y="580"/>
                  </a:lnTo>
                  <a:lnTo>
                    <a:pt x="405" y="580"/>
                  </a:lnTo>
                  <a:lnTo>
                    <a:pt x="403" y="580"/>
                  </a:lnTo>
                  <a:lnTo>
                    <a:pt x="403" y="578"/>
                  </a:lnTo>
                  <a:lnTo>
                    <a:pt x="402" y="578"/>
                  </a:lnTo>
                  <a:lnTo>
                    <a:pt x="400" y="578"/>
                  </a:lnTo>
                  <a:lnTo>
                    <a:pt x="398" y="578"/>
                  </a:lnTo>
                  <a:lnTo>
                    <a:pt x="398" y="576"/>
                  </a:lnTo>
                  <a:lnTo>
                    <a:pt x="396" y="576"/>
                  </a:lnTo>
                  <a:lnTo>
                    <a:pt x="394" y="576"/>
                  </a:lnTo>
                  <a:lnTo>
                    <a:pt x="394" y="578"/>
                  </a:lnTo>
                  <a:lnTo>
                    <a:pt x="392" y="578"/>
                  </a:lnTo>
                  <a:lnTo>
                    <a:pt x="392" y="580"/>
                  </a:lnTo>
                  <a:lnTo>
                    <a:pt x="390" y="580"/>
                  </a:lnTo>
                  <a:lnTo>
                    <a:pt x="390" y="582"/>
                  </a:lnTo>
                  <a:lnTo>
                    <a:pt x="388" y="583"/>
                  </a:lnTo>
                  <a:lnTo>
                    <a:pt x="388" y="582"/>
                  </a:lnTo>
                  <a:lnTo>
                    <a:pt x="386" y="582"/>
                  </a:lnTo>
                  <a:lnTo>
                    <a:pt x="386" y="580"/>
                  </a:lnTo>
                  <a:lnTo>
                    <a:pt x="384" y="580"/>
                  </a:lnTo>
                  <a:lnTo>
                    <a:pt x="382" y="580"/>
                  </a:lnTo>
                  <a:lnTo>
                    <a:pt x="380" y="582"/>
                  </a:lnTo>
                  <a:lnTo>
                    <a:pt x="379" y="582"/>
                  </a:lnTo>
                  <a:lnTo>
                    <a:pt x="377" y="582"/>
                  </a:lnTo>
                  <a:lnTo>
                    <a:pt x="375" y="582"/>
                  </a:lnTo>
                  <a:lnTo>
                    <a:pt x="373" y="582"/>
                  </a:lnTo>
                  <a:lnTo>
                    <a:pt x="371" y="582"/>
                  </a:lnTo>
                  <a:lnTo>
                    <a:pt x="369" y="582"/>
                  </a:lnTo>
                  <a:lnTo>
                    <a:pt x="369" y="580"/>
                  </a:lnTo>
                  <a:lnTo>
                    <a:pt x="367" y="580"/>
                  </a:lnTo>
                  <a:lnTo>
                    <a:pt x="367" y="578"/>
                  </a:lnTo>
                  <a:lnTo>
                    <a:pt x="367" y="576"/>
                  </a:lnTo>
                  <a:lnTo>
                    <a:pt x="365" y="576"/>
                  </a:lnTo>
                  <a:lnTo>
                    <a:pt x="365" y="574"/>
                  </a:lnTo>
                  <a:lnTo>
                    <a:pt x="363" y="574"/>
                  </a:lnTo>
                  <a:lnTo>
                    <a:pt x="363" y="572"/>
                  </a:lnTo>
                  <a:lnTo>
                    <a:pt x="361" y="572"/>
                  </a:lnTo>
                  <a:lnTo>
                    <a:pt x="359" y="572"/>
                  </a:lnTo>
                  <a:lnTo>
                    <a:pt x="357" y="570"/>
                  </a:lnTo>
                  <a:lnTo>
                    <a:pt x="355" y="570"/>
                  </a:lnTo>
                  <a:lnTo>
                    <a:pt x="354" y="572"/>
                  </a:lnTo>
                  <a:lnTo>
                    <a:pt x="354" y="574"/>
                  </a:lnTo>
                  <a:lnTo>
                    <a:pt x="352" y="574"/>
                  </a:lnTo>
                  <a:lnTo>
                    <a:pt x="352" y="576"/>
                  </a:lnTo>
                  <a:lnTo>
                    <a:pt x="350" y="576"/>
                  </a:lnTo>
                  <a:lnTo>
                    <a:pt x="350" y="578"/>
                  </a:lnTo>
                  <a:lnTo>
                    <a:pt x="350" y="580"/>
                  </a:lnTo>
                  <a:lnTo>
                    <a:pt x="352" y="582"/>
                  </a:lnTo>
                  <a:lnTo>
                    <a:pt x="350" y="582"/>
                  </a:lnTo>
                  <a:lnTo>
                    <a:pt x="350" y="583"/>
                  </a:lnTo>
                  <a:lnTo>
                    <a:pt x="350" y="585"/>
                  </a:lnTo>
                  <a:lnTo>
                    <a:pt x="348" y="585"/>
                  </a:lnTo>
                  <a:lnTo>
                    <a:pt x="348" y="587"/>
                  </a:lnTo>
                  <a:lnTo>
                    <a:pt x="346" y="587"/>
                  </a:lnTo>
                  <a:lnTo>
                    <a:pt x="346" y="589"/>
                  </a:lnTo>
                  <a:lnTo>
                    <a:pt x="346" y="591"/>
                  </a:lnTo>
                  <a:lnTo>
                    <a:pt x="344" y="591"/>
                  </a:lnTo>
                  <a:lnTo>
                    <a:pt x="342" y="591"/>
                  </a:lnTo>
                  <a:lnTo>
                    <a:pt x="342" y="593"/>
                  </a:lnTo>
                  <a:lnTo>
                    <a:pt x="340" y="593"/>
                  </a:lnTo>
                  <a:lnTo>
                    <a:pt x="340" y="595"/>
                  </a:lnTo>
                  <a:lnTo>
                    <a:pt x="340" y="597"/>
                  </a:lnTo>
                  <a:lnTo>
                    <a:pt x="338" y="597"/>
                  </a:lnTo>
                  <a:lnTo>
                    <a:pt x="338" y="599"/>
                  </a:lnTo>
                  <a:lnTo>
                    <a:pt x="338" y="601"/>
                  </a:lnTo>
                  <a:lnTo>
                    <a:pt x="336" y="601"/>
                  </a:lnTo>
                  <a:lnTo>
                    <a:pt x="336" y="603"/>
                  </a:lnTo>
                  <a:lnTo>
                    <a:pt x="334" y="603"/>
                  </a:lnTo>
                  <a:lnTo>
                    <a:pt x="334" y="605"/>
                  </a:lnTo>
                  <a:lnTo>
                    <a:pt x="334" y="607"/>
                  </a:lnTo>
                  <a:lnTo>
                    <a:pt x="334" y="608"/>
                  </a:lnTo>
                  <a:lnTo>
                    <a:pt x="334" y="610"/>
                  </a:lnTo>
                  <a:lnTo>
                    <a:pt x="332" y="610"/>
                  </a:lnTo>
                  <a:lnTo>
                    <a:pt x="331" y="610"/>
                  </a:lnTo>
                  <a:lnTo>
                    <a:pt x="329" y="612"/>
                  </a:lnTo>
                  <a:lnTo>
                    <a:pt x="327" y="612"/>
                  </a:lnTo>
                  <a:lnTo>
                    <a:pt x="325" y="612"/>
                  </a:lnTo>
                  <a:lnTo>
                    <a:pt x="323" y="612"/>
                  </a:lnTo>
                  <a:lnTo>
                    <a:pt x="321" y="612"/>
                  </a:lnTo>
                  <a:lnTo>
                    <a:pt x="319" y="612"/>
                  </a:lnTo>
                  <a:lnTo>
                    <a:pt x="317" y="612"/>
                  </a:lnTo>
                  <a:lnTo>
                    <a:pt x="315" y="614"/>
                  </a:lnTo>
                  <a:lnTo>
                    <a:pt x="315" y="616"/>
                  </a:lnTo>
                  <a:lnTo>
                    <a:pt x="315" y="618"/>
                  </a:lnTo>
                  <a:lnTo>
                    <a:pt x="315" y="620"/>
                  </a:lnTo>
                  <a:lnTo>
                    <a:pt x="313" y="620"/>
                  </a:lnTo>
                  <a:lnTo>
                    <a:pt x="313" y="622"/>
                  </a:lnTo>
                  <a:lnTo>
                    <a:pt x="313" y="624"/>
                  </a:lnTo>
                  <a:lnTo>
                    <a:pt x="313" y="626"/>
                  </a:lnTo>
                  <a:lnTo>
                    <a:pt x="311" y="626"/>
                  </a:lnTo>
                  <a:lnTo>
                    <a:pt x="311" y="628"/>
                  </a:lnTo>
                  <a:lnTo>
                    <a:pt x="309" y="628"/>
                  </a:lnTo>
                  <a:lnTo>
                    <a:pt x="309" y="630"/>
                  </a:lnTo>
                  <a:lnTo>
                    <a:pt x="307" y="631"/>
                  </a:lnTo>
                  <a:lnTo>
                    <a:pt x="307" y="633"/>
                  </a:lnTo>
                  <a:lnTo>
                    <a:pt x="307" y="635"/>
                  </a:lnTo>
                  <a:lnTo>
                    <a:pt x="306" y="635"/>
                  </a:lnTo>
                  <a:lnTo>
                    <a:pt x="306" y="637"/>
                  </a:lnTo>
                  <a:lnTo>
                    <a:pt x="304" y="637"/>
                  </a:lnTo>
                  <a:lnTo>
                    <a:pt x="304" y="635"/>
                  </a:lnTo>
                  <a:lnTo>
                    <a:pt x="302" y="635"/>
                  </a:lnTo>
                  <a:lnTo>
                    <a:pt x="300" y="635"/>
                  </a:lnTo>
                  <a:lnTo>
                    <a:pt x="298" y="633"/>
                  </a:lnTo>
                  <a:lnTo>
                    <a:pt x="296" y="633"/>
                  </a:lnTo>
                  <a:lnTo>
                    <a:pt x="294" y="633"/>
                  </a:lnTo>
                  <a:lnTo>
                    <a:pt x="294" y="631"/>
                  </a:lnTo>
                  <a:lnTo>
                    <a:pt x="294" y="630"/>
                  </a:lnTo>
                  <a:lnTo>
                    <a:pt x="294" y="628"/>
                  </a:lnTo>
                  <a:lnTo>
                    <a:pt x="294" y="626"/>
                  </a:lnTo>
                  <a:lnTo>
                    <a:pt x="292" y="626"/>
                  </a:lnTo>
                  <a:lnTo>
                    <a:pt x="290" y="626"/>
                  </a:lnTo>
                  <a:lnTo>
                    <a:pt x="290" y="624"/>
                  </a:lnTo>
                  <a:lnTo>
                    <a:pt x="288" y="624"/>
                  </a:lnTo>
                  <a:lnTo>
                    <a:pt x="288" y="622"/>
                  </a:lnTo>
                  <a:lnTo>
                    <a:pt x="286" y="622"/>
                  </a:lnTo>
                  <a:lnTo>
                    <a:pt x="284" y="622"/>
                  </a:lnTo>
                  <a:lnTo>
                    <a:pt x="284" y="620"/>
                  </a:lnTo>
                  <a:lnTo>
                    <a:pt x="283" y="620"/>
                  </a:lnTo>
                  <a:lnTo>
                    <a:pt x="283" y="618"/>
                  </a:lnTo>
                  <a:lnTo>
                    <a:pt x="283" y="616"/>
                  </a:lnTo>
                  <a:lnTo>
                    <a:pt x="284" y="616"/>
                  </a:lnTo>
                  <a:lnTo>
                    <a:pt x="284" y="614"/>
                  </a:lnTo>
                  <a:lnTo>
                    <a:pt x="284" y="612"/>
                  </a:lnTo>
                  <a:lnTo>
                    <a:pt x="286" y="612"/>
                  </a:lnTo>
                  <a:lnTo>
                    <a:pt x="286" y="610"/>
                  </a:lnTo>
                  <a:lnTo>
                    <a:pt x="286" y="608"/>
                  </a:lnTo>
                  <a:lnTo>
                    <a:pt x="288" y="608"/>
                  </a:lnTo>
                  <a:lnTo>
                    <a:pt x="288" y="607"/>
                  </a:lnTo>
                  <a:lnTo>
                    <a:pt x="288" y="605"/>
                  </a:lnTo>
                  <a:lnTo>
                    <a:pt x="288" y="603"/>
                  </a:lnTo>
                  <a:lnTo>
                    <a:pt x="286" y="603"/>
                  </a:lnTo>
                  <a:lnTo>
                    <a:pt x="286" y="601"/>
                  </a:lnTo>
                  <a:lnTo>
                    <a:pt x="288" y="601"/>
                  </a:lnTo>
                  <a:lnTo>
                    <a:pt x="288" y="603"/>
                  </a:lnTo>
                  <a:lnTo>
                    <a:pt x="288" y="601"/>
                  </a:lnTo>
                  <a:lnTo>
                    <a:pt x="290" y="601"/>
                  </a:lnTo>
                  <a:lnTo>
                    <a:pt x="290" y="599"/>
                  </a:lnTo>
                  <a:lnTo>
                    <a:pt x="290" y="597"/>
                  </a:lnTo>
                  <a:lnTo>
                    <a:pt x="292" y="597"/>
                  </a:lnTo>
                  <a:lnTo>
                    <a:pt x="292" y="595"/>
                  </a:lnTo>
                  <a:lnTo>
                    <a:pt x="292" y="597"/>
                  </a:lnTo>
                  <a:lnTo>
                    <a:pt x="294" y="599"/>
                  </a:lnTo>
                  <a:lnTo>
                    <a:pt x="296" y="599"/>
                  </a:lnTo>
                  <a:lnTo>
                    <a:pt x="296" y="601"/>
                  </a:lnTo>
                  <a:lnTo>
                    <a:pt x="298" y="601"/>
                  </a:lnTo>
                  <a:lnTo>
                    <a:pt x="300" y="601"/>
                  </a:lnTo>
                  <a:lnTo>
                    <a:pt x="300" y="599"/>
                  </a:lnTo>
                  <a:lnTo>
                    <a:pt x="300" y="597"/>
                  </a:lnTo>
                  <a:lnTo>
                    <a:pt x="302" y="597"/>
                  </a:lnTo>
                  <a:lnTo>
                    <a:pt x="302" y="595"/>
                  </a:lnTo>
                  <a:lnTo>
                    <a:pt x="302" y="593"/>
                  </a:lnTo>
                  <a:lnTo>
                    <a:pt x="304" y="593"/>
                  </a:lnTo>
                  <a:lnTo>
                    <a:pt x="302" y="593"/>
                  </a:lnTo>
                  <a:lnTo>
                    <a:pt x="302" y="591"/>
                  </a:lnTo>
                  <a:lnTo>
                    <a:pt x="304" y="591"/>
                  </a:lnTo>
                  <a:lnTo>
                    <a:pt x="304" y="589"/>
                  </a:lnTo>
                  <a:lnTo>
                    <a:pt x="304" y="591"/>
                  </a:lnTo>
                  <a:lnTo>
                    <a:pt x="304" y="589"/>
                  </a:lnTo>
                  <a:lnTo>
                    <a:pt x="304" y="591"/>
                  </a:lnTo>
                  <a:lnTo>
                    <a:pt x="304" y="589"/>
                  </a:lnTo>
                  <a:lnTo>
                    <a:pt x="306" y="589"/>
                  </a:lnTo>
                  <a:lnTo>
                    <a:pt x="306" y="587"/>
                  </a:lnTo>
                  <a:lnTo>
                    <a:pt x="306" y="585"/>
                  </a:lnTo>
                  <a:lnTo>
                    <a:pt x="306" y="583"/>
                  </a:lnTo>
                  <a:lnTo>
                    <a:pt x="307" y="583"/>
                  </a:lnTo>
                  <a:lnTo>
                    <a:pt x="307" y="582"/>
                  </a:lnTo>
                  <a:lnTo>
                    <a:pt x="307" y="580"/>
                  </a:lnTo>
                  <a:lnTo>
                    <a:pt x="309" y="580"/>
                  </a:lnTo>
                  <a:lnTo>
                    <a:pt x="307" y="580"/>
                  </a:lnTo>
                  <a:lnTo>
                    <a:pt x="307" y="578"/>
                  </a:lnTo>
                  <a:lnTo>
                    <a:pt x="309" y="578"/>
                  </a:lnTo>
                  <a:lnTo>
                    <a:pt x="307" y="578"/>
                  </a:lnTo>
                  <a:lnTo>
                    <a:pt x="307" y="576"/>
                  </a:lnTo>
                  <a:lnTo>
                    <a:pt x="309" y="576"/>
                  </a:lnTo>
                  <a:lnTo>
                    <a:pt x="307" y="576"/>
                  </a:lnTo>
                  <a:lnTo>
                    <a:pt x="309" y="576"/>
                  </a:lnTo>
                  <a:lnTo>
                    <a:pt x="309" y="574"/>
                  </a:lnTo>
                  <a:lnTo>
                    <a:pt x="309" y="572"/>
                  </a:lnTo>
                  <a:lnTo>
                    <a:pt x="309" y="570"/>
                  </a:lnTo>
                  <a:lnTo>
                    <a:pt x="309" y="568"/>
                  </a:lnTo>
                  <a:lnTo>
                    <a:pt x="309" y="570"/>
                  </a:lnTo>
                  <a:lnTo>
                    <a:pt x="309" y="568"/>
                  </a:lnTo>
                  <a:lnTo>
                    <a:pt x="307" y="568"/>
                  </a:lnTo>
                  <a:lnTo>
                    <a:pt x="309" y="568"/>
                  </a:lnTo>
                  <a:lnTo>
                    <a:pt x="307" y="568"/>
                  </a:lnTo>
                  <a:lnTo>
                    <a:pt x="307" y="566"/>
                  </a:lnTo>
                  <a:lnTo>
                    <a:pt x="306" y="566"/>
                  </a:lnTo>
                  <a:lnTo>
                    <a:pt x="306" y="564"/>
                  </a:lnTo>
                  <a:lnTo>
                    <a:pt x="306" y="562"/>
                  </a:lnTo>
                  <a:lnTo>
                    <a:pt x="304" y="562"/>
                  </a:lnTo>
                  <a:lnTo>
                    <a:pt x="304" y="560"/>
                  </a:lnTo>
                  <a:lnTo>
                    <a:pt x="302" y="560"/>
                  </a:lnTo>
                  <a:lnTo>
                    <a:pt x="302" y="558"/>
                  </a:lnTo>
                  <a:lnTo>
                    <a:pt x="300" y="557"/>
                  </a:lnTo>
                  <a:lnTo>
                    <a:pt x="300" y="555"/>
                  </a:lnTo>
                  <a:lnTo>
                    <a:pt x="298" y="555"/>
                  </a:lnTo>
                  <a:lnTo>
                    <a:pt x="298" y="553"/>
                  </a:lnTo>
                  <a:lnTo>
                    <a:pt x="296" y="553"/>
                  </a:lnTo>
                  <a:lnTo>
                    <a:pt x="298" y="553"/>
                  </a:lnTo>
                  <a:lnTo>
                    <a:pt x="298" y="551"/>
                  </a:lnTo>
                  <a:lnTo>
                    <a:pt x="296" y="551"/>
                  </a:lnTo>
                  <a:lnTo>
                    <a:pt x="294" y="553"/>
                  </a:lnTo>
                  <a:lnTo>
                    <a:pt x="292" y="553"/>
                  </a:lnTo>
                  <a:lnTo>
                    <a:pt x="292" y="551"/>
                  </a:lnTo>
                  <a:lnTo>
                    <a:pt x="290" y="551"/>
                  </a:lnTo>
                  <a:lnTo>
                    <a:pt x="288" y="551"/>
                  </a:lnTo>
                  <a:lnTo>
                    <a:pt x="288" y="549"/>
                  </a:lnTo>
                  <a:lnTo>
                    <a:pt x="286" y="549"/>
                  </a:lnTo>
                  <a:lnTo>
                    <a:pt x="286" y="547"/>
                  </a:lnTo>
                  <a:lnTo>
                    <a:pt x="284" y="547"/>
                  </a:lnTo>
                  <a:lnTo>
                    <a:pt x="283" y="547"/>
                  </a:lnTo>
                  <a:lnTo>
                    <a:pt x="283" y="545"/>
                  </a:lnTo>
                  <a:lnTo>
                    <a:pt x="281" y="545"/>
                  </a:lnTo>
                  <a:lnTo>
                    <a:pt x="279" y="545"/>
                  </a:lnTo>
                  <a:lnTo>
                    <a:pt x="279" y="543"/>
                  </a:lnTo>
                  <a:lnTo>
                    <a:pt x="277" y="543"/>
                  </a:lnTo>
                  <a:lnTo>
                    <a:pt x="275" y="543"/>
                  </a:lnTo>
                  <a:lnTo>
                    <a:pt x="275" y="541"/>
                  </a:lnTo>
                  <a:lnTo>
                    <a:pt x="275" y="543"/>
                  </a:lnTo>
                  <a:lnTo>
                    <a:pt x="273" y="543"/>
                  </a:lnTo>
                  <a:lnTo>
                    <a:pt x="271" y="543"/>
                  </a:lnTo>
                  <a:lnTo>
                    <a:pt x="271" y="545"/>
                  </a:lnTo>
                  <a:lnTo>
                    <a:pt x="271" y="547"/>
                  </a:lnTo>
                  <a:lnTo>
                    <a:pt x="269" y="547"/>
                  </a:lnTo>
                  <a:lnTo>
                    <a:pt x="269" y="549"/>
                  </a:lnTo>
                  <a:lnTo>
                    <a:pt x="269" y="551"/>
                  </a:lnTo>
                  <a:lnTo>
                    <a:pt x="267" y="551"/>
                  </a:lnTo>
                  <a:lnTo>
                    <a:pt x="267" y="553"/>
                  </a:lnTo>
                  <a:lnTo>
                    <a:pt x="267" y="555"/>
                  </a:lnTo>
                  <a:lnTo>
                    <a:pt x="269" y="555"/>
                  </a:lnTo>
                  <a:lnTo>
                    <a:pt x="267" y="555"/>
                  </a:lnTo>
                  <a:lnTo>
                    <a:pt x="267" y="557"/>
                  </a:lnTo>
                  <a:lnTo>
                    <a:pt x="267" y="558"/>
                  </a:lnTo>
                  <a:lnTo>
                    <a:pt x="265" y="557"/>
                  </a:lnTo>
                  <a:lnTo>
                    <a:pt x="265" y="558"/>
                  </a:lnTo>
                  <a:lnTo>
                    <a:pt x="265" y="560"/>
                  </a:lnTo>
                  <a:lnTo>
                    <a:pt x="263" y="560"/>
                  </a:lnTo>
                  <a:lnTo>
                    <a:pt x="263" y="562"/>
                  </a:lnTo>
                  <a:lnTo>
                    <a:pt x="261" y="562"/>
                  </a:lnTo>
                  <a:lnTo>
                    <a:pt x="259" y="562"/>
                  </a:lnTo>
                  <a:lnTo>
                    <a:pt x="259" y="564"/>
                  </a:lnTo>
                  <a:lnTo>
                    <a:pt x="258" y="564"/>
                  </a:lnTo>
                  <a:lnTo>
                    <a:pt x="258" y="566"/>
                  </a:lnTo>
                  <a:lnTo>
                    <a:pt x="256" y="566"/>
                  </a:lnTo>
                  <a:lnTo>
                    <a:pt x="254" y="566"/>
                  </a:lnTo>
                  <a:lnTo>
                    <a:pt x="254" y="568"/>
                  </a:lnTo>
                  <a:lnTo>
                    <a:pt x="252" y="568"/>
                  </a:lnTo>
                  <a:lnTo>
                    <a:pt x="252" y="570"/>
                  </a:lnTo>
                  <a:lnTo>
                    <a:pt x="252" y="572"/>
                  </a:lnTo>
                  <a:lnTo>
                    <a:pt x="252" y="574"/>
                  </a:lnTo>
                  <a:lnTo>
                    <a:pt x="250" y="574"/>
                  </a:lnTo>
                  <a:lnTo>
                    <a:pt x="250" y="576"/>
                  </a:lnTo>
                  <a:lnTo>
                    <a:pt x="250" y="578"/>
                  </a:lnTo>
                  <a:lnTo>
                    <a:pt x="250" y="580"/>
                  </a:lnTo>
                  <a:lnTo>
                    <a:pt x="250" y="582"/>
                  </a:lnTo>
                  <a:lnTo>
                    <a:pt x="250" y="583"/>
                  </a:lnTo>
                  <a:lnTo>
                    <a:pt x="248" y="583"/>
                  </a:lnTo>
                  <a:lnTo>
                    <a:pt x="248" y="585"/>
                  </a:lnTo>
                  <a:lnTo>
                    <a:pt x="248" y="587"/>
                  </a:lnTo>
                  <a:lnTo>
                    <a:pt x="246" y="587"/>
                  </a:lnTo>
                  <a:lnTo>
                    <a:pt x="246" y="589"/>
                  </a:lnTo>
                  <a:lnTo>
                    <a:pt x="244" y="589"/>
                  </a:lnTo>
                  <a:lnTo>
                    <a:pt x="244" y="591"/>
                  </a:lnTo>
                  <a:lnTo>
                    <a:pt x="242" y="591"/>
                  </a:lnTo>
                  <a:lnTo>
                    <a:pt x="242" y="593"/>
                  </a:lnTo>
                  <a:lnTo>
                    <a:pt x="240" y="593"/>
                  </a:lnTo>
                  <a:lnTo>
                    <a:pt x="240" y="595"/>
                  </a:lnTo>
                  <a:lnTo>
                    <a:pt x="238" y="595"/>
                  </a:lnTo>
                  <a:lnTo>
                    <a:pt x="240" y="595"/>
                  </a:lnTo>
                  <a:lnTo>
                    <a:pt x="240" y="597"/>
                  </a:lnTo>
                  <a:lnTo>
                    <a:pt x="240" y="599"/>
                  </a:lnTo>
                  <a:lnTo>
                    <a:pt x="242" y="601"/>
                  </a:lnTo>
                  <a:lnTo>
                    <a:pt x="244" y="601"/>
                  </a:lnTo>
                  <a:lnTo>
                    <a:pt x="246" y="603"/>
                  </a:lnTo>
                  <a:lnTo>
                    <a:pt x="248" y="605"/>
                  </a:lnTo>
                  <a:lnTo>
                    <a:pt x="248" y="607"/>
                  </a:lnTo>
                  <a:lnTo>
                    <a:pt x="248" y="608"/>
                  </a:lnTo>
                  <a:lnTo>
                    <a:pt x="246" y="610"/>
                  </a:lnTo>
                  <a:lnTo>
                    <a:pt x="246" y="612"/>
                  </a:lnTo>
                  <a:lnTo>
                    <a:pt x="246" y="614"/>
                  </a:lnTo>
                  <a:lnTo>
                    <a:pt x="244" y="614"/>
                  </a:lnTo>
                  <a:lnTo>
                    <a:pt x="244" y="616"/>
                  </a:lnTo>
                  <a:lnTo>
                    <a:pt x="244" y="618"/>
                  </a:lnTo>
                  <a:lnTo>
                    <a:pt x="242" y="618"/>
                  </a:lnTo>
                  <a:lnTo>
                    <a:pt x="242" y="620"/>
                  </a:lnTo>
                  <a:lnTo>
                    <a:pt x="242" y="622"/>
                  </a:lnTo>
                  <a:lnTo>
                    <a:pt x="242" y="624"/>
                  </a:lnTo>
                  <a:lnTo>
                    <a:pt x="240" y="626"/>
                  </a:lnTo>
                  <a:lnTo>
                    <a:pt x="240" y="628"/>
                  </a:lnTo>
                  <a:lnTo>
                    <a:pt x="240" y="630"/>
                  </a:lnTo>
                  <a:lnTo>
                    <a:pt x="242" y="630"/>
                  </a:lnTo>
                  <a:lnTo>
                    <a:pt x="242" y="631"/>
                  </a:lnTo>
                  <a:lnTo>
                    <a:pt x="242" y="633"/>
                  </a:lnTo>
                  <a:lnTo>
                    <a:pt x="240" y="633"/>
                  </a:lnTo>
                  <a:lnTo>
                    <a:pt x="240" y="635"/>
                  </a:lnTo>
                  <a:lnTo>
                    <a:pt x="240" y="637"/>
                  </a:lnTo>
                  <a:lnTo>
                    <a:pt x="240" y="639"/>
                  </a:lnTo>
                  <a:lnTo>
                    <a:pt x="240" y="641"/>
                  </a:lnTo>
                  <a:lnTo>
                    <a:pt x="238" y="641"/>
                  </a:lnTo>
                  <a:lnTo>
                    <a:pt x="238" y="643"/>
                  </a:lnTo>
                  <a:lnTo>
                    <a:pt x="238" y="645"/>
                  </a:lnTo>
                  <a:lnTo>
                    <a:pt x="236" y="645"/>
                  </a:lnTo>
                  <a:lnTo>
                    <a:pt x="236" y="647"/>
                  </a:lnTo>
                  <a:lnTo>
                    <a:pt x="235" y="647"/>
                  </a:lnTo>
                  <a:lnTo>
                    <a:pt x="233" y="647"/>
                  </a:lnTo>
                  <a:lnTo>
                    <a:pt x="233" y="645"/>
                  </a:lnTo>
                  <a:lnTo>
                    <a:pt x="231" y="645"/>
                  </a:lnTo>
                  <a:lnTo>
                    <a:pt x="231" y="643"/>
                  </a:lnTo>
                  <a:lnTo>
                    <a:pt x="231" y="641"/>
                  </a:lnTo>
                  <a:lnTo>
                    <a:pt x="231" y="639"/>
                  </a:lnTo>
                  <a:lnTo>
                    <a:pt x="229" y="639"/>
                  </a:lnTo>
                  <a:lnTo>
                    <a:pt x="229" y="637"/>
                  </a:lnTo>
                  <a:lnTo>
                    <a:pt x="227" y="637"/>
                  </a:lnTo>
                  <a:lnTo>
                    <a:pt x="225" y="637"/>
                  </a:lnTo>
                  <a:lnTo>
                    <a:pt x="225" y="635"/>
                  </a:lnTo>
                  <a:lnTo>
                    <a:pt x="223" y="635"/>
                  </a:lnTo>
                  <a:lnTo>
                    <a:pt x="223" y="633"/>
                  </a:lnTo>
                  <a:lnTo>
                    <a:pt x="221" y="633"/>
                  </a:lnTo>
                  <a:lnTo>
                    <a:pt x="221" y="631"/>
                  </a:lnTo>
                  <a:lnTo>
                    <a:pt x="219" y="631"/>
                  </a:lnTo>
                  <a:lnTo>
                    <a:pt x="219" y="630"/>
                  </a:lnTo>
                  <a:lnTo>
                    <a:pt x="217" y="630"/>
                  </a:lnTo>
                  <a:lnTo>
                    <a:pt x="217" y="631"/>
                  </a:lnTo>
                  <a:lnTo>
                    <a:pt x="215" y="631"/>
                  </a:lnTo>
                  <a:lnTo>
                    <a:pt x="213" y="631"/>
                  </a:lnTo>
                  <a:lnTo>
                    <a:pt x="213" y="633"/>
                  </a:lnTo>
                  <a:lnTo>
                    <a:pt x="213" y="631"/>
                  </a:lnTo>
                  <a:lnTo>
                    <a:pt x="211" y="631"/>
                  </a:lnTo>
                  <a:lnTo>
                    <a:pt x="210" y="631"/>
                  </a:lnTo>
                  <a:lnTo>
                    <a:pt x="210" y="633"/>
                  </a:lnTo>
                  <a:lnTo>
                    <a:pt x="210" y="631"/>
                  </a:lnTo>
                  <a:lnTo>
                    <a:pt x="210" y="633"/>
                  </a:lnTo>
                  <a:lnTo>
                    <a:pt x="208" y="633"/>
                  </a:lnTo>
                  <a:lnTo>
                    <a:pt x="208" y="631"/>
                  </a:lnTo>
                  <a:lnTo>
                    <a:pt x="206" y="631"/>
                  </a:lnTo>
                  <a:lnTo>
                    <a:pt x="204" y="631"/>
                  </a:lnTo>
                  <a:lnTo>
                    <a:pt x="204" y="633"/>
                  </a:lnTo>
                  <a:lnTo>
                    <a:pt x="202" y="633"/>
                  </a:lnTo>
                  <a:lnTo>
                    <a:pt x="202" y="635"/>
                  </a:lnTo>
                  <a:lnTo>
                    <a:pt x="202" y="637"/>
                  </a:lnTo>
                  <a:lnTo>
                    <a:pt x="200" y="637"/>
                  </a:lnTo>
                  <a:lnTo>
                    <a:pt x="200" y="639"/>
                  </a:lnTo>
                  <a:lnTo>
                    <a:pt x="198" y="639"/>
                  </a:lnTo>
                  <a:lnTo>
                    <a:pt x="198" y="641"/>
                  </a:lnTo>
                  <a:lnTo>
                    <a:pt x="198" y="643"/>
                  </a:lnTo>
                  <a:lnTo>
                    <a:pt x="196" y="643"/>
                  </a:lnTo>
                  <a:lnTo>
                    <a:pt x="194" y="643"/>
                  </a:lnTo>
                  <a:lnTo>
                    <a:pt x="194" y="645"/>
                  </a:lnTo>
                  <a:lnTo>
                    <a:pt x="192" y="645"/>
                  </a:lnTo>
                  <a:lnTo>
                    <a:pt x="192" y="647"/>
                  </a:lnTo>
                  <a:lnTo>
                    <a:pt x="190" y="647"/>
                  </a:lnTo>
                  <a:lnTo>
                    <a:pt x="190" y="645"/>
                  </a:lnTo>
                  <a:lnTo>
                    <a:pt x="190" y="643"/>
                  </a:lnTo>
                  <a:lnTo>
                    <a:pt x="190" y="641"/>
                  </a:lnTo>
                  <a:lnTo>
                    <a:pt x="188" y="641"/>
                  </a:lnTo>
                  <a:lnTo>
                    <a:pt x="187" y="641"/>
                  </a:lnTo>
                  <a:lnTo>
                    <a:pt x="185" y="641"/>
                  </a:lnTo>
                  <a:lnTo>
                    <a:pt x="183" y="641"/>
                  </a:lnTo>
                  <a:lnTo>
                    <a:pt x="183" y="643"/>
                  </a:lnTo>
                  <a:lnTo>
                    <a:pt x="181" y="643"/>
                  </a:lnTo>
                  <a:lnTo>
                    <a:pt x="181" y="645"/>
                  </a:lnTo>
                  <a:lnTo>
                    <a:pt x="179" y="645"/>
                  </a:lnTo>
                  <a:lnTo>
                    <a:pt x="179" y="647"/>
                  </a:lnTo>
                  <a:lnTo>
                    <a:pt x="177" y="647"/>
                  </a:lnTo>
                  <a:lnTo>
                    <a:pt x="175" y="647"/>
                  </a:lnTo>
                  <a:lnTo>
                    <a:pt x="175" y="645"/>
                  </a:lnTo>
                  <a:lnTo>
                    <a:pt x="175" y="643"/>
                  </a:lnTo>
                  <a:lnTo>
                    <a:pt x="177" y="643"/>
                  </a:lnTo>
                  <a:lnTo>
                    <a:pt x="177" y="641"/>
                  </a:lnTo>
                  <a:lnTo>
                    <a:pt x="175" y="641"/>
                  </a:lnTo>
                  <a:lnTo>
                    <a:pt x="173" y="641"/>
                  </a:lnTo>
                  <a:lnTo>
                    <a:pt x="171" y="641"/>
                  </a:lnTo>
                  <a:lnTo>
                    <a:pt x="169" y="641"/>
                  </a:lnTo>
                  <a:lnTo>
                    <a:pt x="167" y="641"/>
                  </a:lnTo>
                  <a:lnTo>
                    <a:pt x="165" y="641"/>
                  </a:lnTo>
                  <a:lnTo>
                    <a:pt x="163" y="641"/>
                  </a:lnTo>
                  <a:lnTo>
                    <a:pt x="162" y="641"/>
                  </a:lnTo>
                  <a:lnTo>
                    <a:pt x="162" y="639"/>
                  </a:lnTo>
                  <a:lnTo>
                    <a:pt x="160" y="641"/>
                  </a:lnTo>
                  <a:lnTo>
                    <a:pt x="158" y="641"/>
                  </a:lnTo>
                  <a:lnTo>
                    <a:pt x="156" y="641"/>
                  </a:lnTo>
                  <a:lnTo>
                    <a:pt x="154" y="641"/>
                  </a:lnTo>
                  <a:lnTo>
                    <a:pt x="152" y="641"/>
                  </a:lnTo>
                  <a:lnTo>
                    <a:pt x="150" y="641"/>
                  </a:lnTo>
                  <a:lnTo>
                    <a:pt x="150" y="643"/>
                  </a:lnTo>
                  <a:lnTo>
                    <a:pt x="148" y="643"/>
                  </a:lnTo>
                  <a:lnTo>
                    <a:pt x="148" y="645"/>
                  </a:lnTo>
                  <a:lnTo>
                    <a:pt x="146" y="645"/>
                  </a:lnTo>
                  <a:lnTo>
                    <a:pt x="144" y="645"/>
                  </a:lnTo>
                  <a:lnTo>
                    <a:pt x="144" y="643"/>
                  </a:lnTo>
                  <a:lnTo>
                    <a:pt x="142" y="643"/>
                  </a:lnTo>
                  <a:lnTo>
                    <a:pt x="142" y="641"/>
                  </a:lnTo>
                  <a:lnTo>
                    <a:pt x="142" y="639"/>
                  </a:lnTo>
                  <a:lnTo>
                    <a:pt x="140" y="639"/>
                  </a:lnTo>
                  <a:lnTo>
                    <a:pt x="140" y="637"/>
                  </a:lnTo>
                  <a:lnTo>
                    <a:pt x="139" y="637"/>
                  </a:lnTo>
                  <a:lnTo>
                    <a:pt x="139" y="635"/>
                  </a:lnTo>
                  <a:lnTo>
                    <a:pt x="139" y="633"/>
                  </a:lnTo>
                  <a:lnTo>
                    <a:pt x="139" y="631"/>
                  </a:lnTo>
                  <a:lnTo>
                    <a:pt x="137" y="631"/>
                  </a:lnTo>
                  <a:lnTo>
                    <a:pt x="137" y="630"/>
                  </a:lnTo>
                  <a:lnTo>
                    <a:pt x="137" y="628"/>
                  </a:lnTo>
                  <a:lnTo>
                    <a:pt x="135" y="628"/>
                  </a:lnTo>
                  <a:lnTo>
                    <a:pt x="135" y="626"/>
                  </a:lnTo>
                  <a:lnTo>
                    <a:pt x="135" y="624"/>
                  </a:lnTo>
                  <a:lnTo>
                    <a:pt x="135" y="622"/>
                  </a:lnTo>
                  <a:lnTo>
                    <a:pt x="133" y="622"/>
                  </a:lnTo>
                  <a:lnTo>
                    <a:pt x="131" y="622"/>
                  </a:lnTo>
                  <a:lnTo>
                    <a:pt x="131" y="620"/>
                  </a:lnTo>
                  <a:lnTo>
                    <a:pt x="129" y="620"/>
                  </a:lnTo>
                  <a:lnTo>
                    <a:pt x="127" y="620"/>
                  </a:lnTo>
                  <a:lnTo>
                    <a:pt x="125" y="620"/>
                  </a:lnTo>
                  <a:lnTo>
                    <a:pt x="123" y="620"/>
                  </a:lnTo>
                  <a:lnTo>
                    <a:pt x="121" y="620"/>
                  </a:lnTo>
                  <a:lnTo>
                    <a:pt x="119" y="620"/>
                  </a:lnTo>
                  <a:lnTo>
                    <a:pt x="119" y="618"/>
                  </a:lnTo>
                  <a:lnTo>
                    <a:pt x="119" y="616"/>
                  </a:lnTo>
                  <a:lnTo>
                    <a:pt x="121" y="616"/>
                  </a:lnTo>
                  <a:lnTo>
                    <a:pt x="119" y="616"/>
                  </a:lnTo>
                  <a:lnTo>
                    <a:pt x="119" y="614"/>
                  </a:lnTo>
                  <a:lnTo>
                    <a:pt x="119" y="612"/>
                  </a:lnTo>
                  <a:lnTo>
                    <a:pt x="117" y="614"/>
                  </a:lnTo>
                  <a:lnTo>
                    <a:pt x="117" y="612"/>
                  </a:lnTo>
                  <a:lnTo>
                    <a:pt x="117" y="610"/>
                  </a:lnTo>
                  <a:lnTo>
                    <a:pt x="117" y="608"/>
                  </a:lnTo>
                  <a:lnTo>
                    <a:pt x="116" y="608"/>
                  </a:lnTo>
                  <a:lnTo>
                    <a:pt x="116" y="607"/>
                  </a:lnTo>
                  <a:lnTo>
                    <a:pt x="114" y="607"/>
                  </a:lnTo>
                  <a:lnTo>
                    <a:pt x="116" y="607"/>
                  </a:lnTo>
                  <a:lnTo>
                    <a:pt x="116" y="605"/>
                  </a:lnTo>
                  <a:lnTo>
                    <a:pt x="114" y="605"/>
                  </a:lnTo>
                  <a:lnTo>
                    <a:pt x="114" y="603"/>
                  </a:lnTo>
                  <a:lnTo>
                    <a:pt x="114" y="605"/>
                  </a:lnTo>
                  <a:lnTo>
                    <a:pt x="112" y="605"/>
                  </a:lnTo>
                  <a:lnTo>
                    <a:pt x="110" y="605"/>
                  </a:lnTo>
                  <a:lnTo>
                    <a:pt x="108" y="605"/>
                  </a:lnTo>
                  <a:lnTo>
                    <a:pt x="106" y="605"/>
                  </a:lnTo>
                  <a:lnTo>
                    <a:pt x="104" y="605"/>
                  </a:lnTo>
                  <a:lnTo>
                    <a:pt x="104" y="603"/>
                  </a:lnTo>
                  <a:lnTo>
                    <a:pt x="104" y="601"/>
                  </a:lnTo>
                  <a:lnTo>
                    <a:pt x="102" y="601"/>
                  </a:lnTo>
                  <a:lnTo>
                    <a:pt x="100" y="601"/>
                  </a:lnTo>
                  <a:lnTo>
                    <a:pt x="98" y="599"/>
                  </a:lnTo>
                  <a:lnTo>
                    <a:pt x="96" y="599"/>
                  </a:lnTo>
                  <a:lnTo>
                    <a:pt x="96" y="597"/>
                  </a:lnTo>
                  <a:lnTo>
                    <a:pt x="94" y="597"/>
                  </a:lnTo>
                  <a:lnTo>
                    <a:pt x="94" y="595"/>
                  </a:lnTo>
                  <a:lnTo>
                    <a:pt x="92" y="595"/>
                  </a:lnTo>
                  <a:lnTo>
                    <a:pt x="92" y="597"/>
                  </a:lnTo>
                  <a:lnTo>
                    <a:pt x="92" y="599"/>
                  </a:lnTo>
                  <a:lnTo>
                    <a:pt x="91" y="599"/>
                  </a:lnTo>
                  <a:lnTo>
                    <a:pt x="92" y="599"/>
                  </a:lnTo>
                  <a:lnTo>
                    <a:pt x="91" y="599"/>
                  </a:lnTo>
                  <a:lnTo>
                    <a:pt x="91" y="601"/>
                  </a:lnTo>
                  <a:lnTo>
                    <a:pt x="91" y="603"/>
                  </a:lnTo>
                  <a:lnTo>
                    <a:pt x="89" y="605"/>
                  </a:lnTo>
                  <a:lnTo>
                    <a:pt x="89" y="607"/>
                  </a:lnTo>
                  <a:lnTo>
                    <a:pt x="91" y="607"/>
                  </a:lnTo>
                  <a:lnTo>
                    <a:pt x="91" y="608"/>
                  </a:lnTo>
                  <a:lnTo>
                    <a:pt x="89" y="608"/>
                  </a:lnTo>
                  <a:lnTo>
                    <a:pt x="91" y="608"/>
                  </a:lnTo>
                  <a:lnTo>
                    <a:pt x="89" y="608"/>
                  </a:lnTo>
                  <a:lnTo>
                    <a:pt x="89" y="610"/>
                  </a:lnTo>
                  <a:lnTo>
                    <a:pt x="87" y="610"/>
                  </a:lnTo>
                  <a:lnTo>
                    <a:pt x="85" y="610"/>
                  </a:lnTo>
                  <a:lnTo>
                    <a:pt x="83" y="610"/>
                  </a:lnTo>
                  <a:lnTo>
                    <a:pt x="85" y="610"/>
                  </a:lnTo>
                  <a:lnTo>
                    <a:pt x="85" y="612"/>
                  </a:lnTo>
                  <a:lnTo>
                    <a:pt x="83" y="612"/>
                  </a:lnTo>
                  <a:lnTo>
                    <a:pt x="83" y="610"/>
                  </a:lnTo>
                  <a:lnTo>
                    <a:pt x="83" y="612"/>
                  </a:lnTo>
                  <a:lnTo>
                    <a:pt x="81" y="612"/>
                  </a:lnTo>
                  <a:lnTo>
                    <a:pt x="81" y="614"/>
                  </a:lnTo>
                  <a:lnTo>
                    <a:pt x="81" y="616"/>
                  </a:lnTo>
                  <a:lnTo>
                    <a:pt x="79" y="616"/>
                  </a:lnTo>
                  <a:lnTo>
                    <a:pt x="77" y="616"/>
                  </a:lnTo>
                  <a:lnTo>
                    <a:pt x="75" y="616"/>
                  </a:lnTo>
                  <a:lnTo>
                    <a:pt x="73" y="616"/>
                  </a:lnTo>
                  <a:lnTo>
                    <a:pt x="71" y="616"/>
                  </a:lnTo>
                  <a:lnTo>
                    <a:pt x="69" y="616"/>
                  </a:lnTo>
                  <a:lnTo>
                    <a:pt x="69" y="614"/>
                  </a:lnTo>
                  <a:lnTo>
                    <a:pt x="69" y="612"/>
                  </a:lnTo>
                  <a:lnTo>
                    <a:pt x="68" y="612"/>
                  </a:lnTo>
                  <a:lnTo>
                    <a:pt x="68" y="610"/>
                  </a:lnTo>
                  <a:lnTo>
                    <a:pt x="68" y="608"/>
                  </a:lnTo>
                  <a:lnTo>
                    <a:pt x="68" y="607"/>
                  </a:lnTo>
                  <a:lnTo>
                    <a:pt x="69" y="607"/>
                  </a:lnTo>
                  <a:lnTo>
                    <a:pt x="69" y="605"/>
                  </a:lnTo>
                  <a:lnTo>
                    <a:pt x="71" y="605"/>
                  </a:lnTo>
                  <a:lnTo>
                    <a:pt x="71" y="603"/>
                  </a:lnTo>
                  <a:lnTo>
                    <a:pt x="73" y="603"/>
                  </a:lnTo>
                  <a:lnTo>
                    <a:pt x="73" y="601"/>
                  </a:lnTo>
                  <a:lnTo>
                    <a:pt x="75" y="601"/>
                  </a:lnTo>
                  <a:lnTo>
                    <a:pt x="75" y="599"/>
                  </a:lnTo>
                  <a:lnTo>
                    <a:pt x="77" y="599"/>
                  </a:lnTo>
                  <a:lnTo>
                    <a:pt x="79" y="597"/>
                  </a:lnTo>
                  <a:lnTo>
                    <a:pt x="79" y="595"/>
                  </a:lnTo>
                  <a:lnTo>
                    <a:pt x="81" y="595"/>
                  </a:lnTo>
                  <a:lnTo>
                    <a:pt x="79" y="595"/>
                  </a:lnTo>
                  <a:lnTo>
                    <a:pt x="81" y="595"/>
                  </a:lnTo>
                  <a:lnTo>
                    <a:pt x="81" y="593"/>
                  </a:lnTo>
                  <a:lnTo>
                    <a:pt x="81" y="591"/>
                  </a:lnTo>
                  <a:lnTo>
                    <a:pt x="81" y="589"/>
                  </a:lnTo>
                  <a:lnTo>
                    <a:pt x="79" y="589"/>
                  </a:lnTo>
                  <a:lnTo>
                    <a:pt x="77" y="589"/>
                  </a:lnTo>
                  <a:lnTo>
                    <a:pt x="77" y="587"/>
                  </a:lnTo>
                  <a:lnTo>
                    <a:pt x="77" y="585"/>
                  </a:lnTo>
                  <a:lnTo>
                    <a:pt x="79" y="585"/>
                  </a:lnTo>
                  <a:lnTo>
                    <a:pt x="79" y="583"/>
                  </a:lnTo>
                  <a:lnTo>
                    <a:pt x="81" y="583"/>
                  </a:lnTo>
                  <a:lnTo>
                    <a:pt x="81" y="582"/>
                  </a:lnTo>
                  <a:lnTo>
                    <a:pt x="81" y="580"/>
                  </a:lnTo>
                  <a:lnTo>
                    <a:pt x="83" y="580"/>
                  </a:lnTo>
                  <a:lnTo>
                    <a:pt x="81" y="580"/>
                  </a:lnTo>
                  <a:lnTo>
                    <a:pt x="81" y="578"/>
                  </a:lnTo>
                  <a:lnTo>
                    <a:pt x="79" y="578"/>
                  </a:lnTo>
                  <a:lnTo>
                    <a:pt x="79" y="576"/>
                  </a:lnTo>
                  <a:lnTo>
                    <a:pt x="77" y="576"/>
                  </a:lnTo>
                  <a:lnTo>
                    <a:pt x="77" y="574"/>
                  </a:lnTo>
                  <a:lnTo>
                    <a:pt x="75" y="574"/>
                  </a:lnTo>
                  <a:lnTo>
                    <a:pt x="75" y="572"/>
                  </a:lnTo>
                  <a:lnTo>
                    <a:pt x="75" y="570"/>
                  </a:lnTo>
                  <a:lnTo>
                    <a:pt x="73" y="570"/>
                  </a:lnTo>
                  <a:lnTo>
                    <a:pt x="73" y="568"/>
                  </a:lnTo>
                  <a:lnTo>
                    <a:pt x="71" y="568"/>
                  </a:lnTo>
                  <a:lnTo>
                    <a:pt x="71" y="566"/>
                  </a:lnTo>
                  <a:lnTo>
                    <a:pt x="73" y="566"/>
                  </a:lnTo>
                  <a:lnTo>
                    <a:pt x="73" y="564"/>
                  </a:lnTo>
                  <a:lnTo>
                    <a:pt x="71" y="564"/>
                  </a:lnTo>
                  <a:lnTo>
                    <a:pt x="71" y="562"/>
                  </a:lnTo>
                  <a:lnTo>
                    <a:pt x="71" y="560"/>
                  </a:lnTo>
                  <a:lnTo>
                    <a:pt x="71" y="558"/>
                  </a:lnTo>
                  <a:lnTo>
                    <a:pt x="71" y="557"/>
                  </a:lnTo>
                  <a:lnTo>
                    <a:pt x="71" y="558"/>
                  </a:lnTo>
                  <a:lnTo>
                    <a:pt x="71" y="557"/>
                  </a:lnTo>
                  <a:lnTo>
                    <a:pt x="73" y="555"/>
                  </a:lnTo>
                  <a:lnTo>
                    <a:pt x="71" y="553"/>
                  </a:lnTo>
                  <a:lnTo>
                    <a:pt x="69" y="553"/>
                  </a:lnTo>
                  <a:lnTo>
                    <a:pt x="69" y="551"/>
                  </a:lnTo>
                  <a:lnTo>
                    <a:pt x="68" y="551"/>
                  </a:lnTo>
                  <a:lnTo>
                    <a:pt x="68" y="553"/>
                  </a:lnTo>
                  <a:lnTo>
                    <a:pt x="68" y="551"/>
                  </a:lnTo>
                  <a:lnTo>
                    <a:pt x="68" y="549"/>
                  </a:lnTo>
                  <a:lnTo>
                    <a:pt x="68" y="551"/>
                  </a:lnTo>
                  <a:lnTo>
                    <a:pt x="66" y="551"/>
                  </a:lnTo>
                  <a:lnTo>
                    <a:pt x="66" y="549"/>
                  </a:lnTo>
                  <a:lnTo>
                    <a:pt x="66" y="551"/>
                  </a:lnTo>
                  <a:lnTo>
                    <a:pt x="64" y="551"/>
                  </a:lnTo>
                  <a:lnTo>
                    <a:pt x="64" y="549"/>
                  </a:lnTo>
                  <a:lnTo>
                    <a:pt x="62" y="549"/>
                  </a:lnTo>
                  <a:lnTo>
                    <a:pt x="60" y="549"/>
                  </a:lnTo>
                  <a:lnTo>
                    <a:pt x="60" y="551"/>
                  </a:lnTo>
                  <a:lnTo>
                    <a:pt x="60" y="553"/>
                  </a:lnTo>
                  <a:lnTo>
                    <a:pt x="60" y="551"/>
                  </a:lnTo>
                  <a:lnTo>
                    <a:pt x="58" y="551"/>
                  </a:lnTo>
                  <a:lnTo>
                    <a:pt x="58" y="553"/>
                  </a:lnTo>
                  <a:lnTo>
                    <a:pt x="56" y="553"/>
                  </a:lnTo>
                  <a:lnTo>
                    <a:pt x="54" y="553"/>
                  </a:lnTo>
                  <a:lnTo>
                    <a:pt x="54" y="555"/>
                  </a:lnTo>
                  <a:lnTo>
                    <a:pt x="52" y="555"/>
                  </a:lnTo>
                  <a:lnTo>
                    <a:pt x="50" y="555"/>
                  </a:lnTo>
                  <a:lnTo>
                    <a:pt x="50" y="557"/>
                  </a:lnTo>
                  <a:lnTo>
                    <a:pt x="50" y="558"/>
                  </a:lnTo>
                  <a:lnTo>
                    <a:pt x="50" y="560"/>
                  </a:lnTo>
                  <a:lnTo>
                    <a:pt x="48" y="560"/>
                  </a:lnTo>
                  <a:lnTo>
                    <a:pt x="46" y="560"/>
                  </a:lnTo>
                  <a:lnTo>
                    <a:pt x="44" y="560"/>
                  </a:lnTo>
                  <a:lnTo>
                    <a:pt x="44" y="558"/>
                  </a:lnTo>
                  <a:lnTo>
                    <a:pt x="43" y="558"/>
                  </a:lnTo>
                  <a:lnTo>
                    <a:pt x="43" y="560"/>
                  </a:lnTo>
                  <a:lnTo>
                    <a:pt x="43" y="558"/>
                  </a:lnTo>
                  <a:lnTo>
                    <a:pt x="43" y="560"/>
                  </a:lnTo>
                  <a:lnTo>
                    <a:pt x="41" y="560"/>
                  </a:lnTo>
                  <a:lnTo>
                    <a:pt x="39" y="560"/>
                  </a:lnTo>
                  <a:lnTo>
                    <a:pt x="39" y="558"/>
                  </a:lnTo>
                  <a:lnTo>
                    <a:pt x="41" y="558"/>
                  </a:lnTo>
                  <a:lnTo>
                    <a:pt x="39" y="558"/>
                  </a:lnTo>
                  <a:lnTo>
                    <a:pt x="39" y="557"/>
                  </a:lnTo>
                  <a:lnTo>
                    <a:pt x="37" y="557"/>
                  </a:lnTo>
                  <a:lnTo>
                    <a:pt x="37" y="555"/>
                  </a:lnTo>
                  <a:lnTo>
                    <a:pt x="35" y="555"/>
                  </a:lnTo>
                  <a:lnTo>
                    <a:pt x="35" y="553"/>
                  </a:lnTo>
                  <a:lnTo>
                    <a:pt x="35" y="551"/>
                  </a:lnTo>
                  <a:lnTo>
                    <a:pt x="33" y="549"/>
                  </a:lnTo>
                  <a:lnTo>
                    <a:pt x="31" y="549"/>
                  </a:lnTo>
                  <a:lnTo>
                    <a:pt x="31" y="547"/>
                  </a:lnTo>
                  <a:lnTo>
                    <a:pt x="31" y="549"/>
                  </a:lnTo>
                  <a:lnTo>
                    <a:pt x="29" y="549"/>
                  </a:lnTo>
                  <a:lnTo>
                    <a:pt x="27" y="549"/>
                  </a:lnTo>
                  <a:lnTo>
                    <a:pt x="27" y="547"/>
                  </a:lnTo>
                  <a:lnTo>
                    <a:pt x="27" y="549"/>
                  </a:lnTo>
                  <a:lnTo>
                    <a:pt x="27" y="547"/>
                  </a:lnTo>
                  <a:lnTo>
                    <a:pt x="25" y="547"/>
                  </a:lnTo>
                  <a:lnTo>
                    <a:pt x="23" y="547"/>
                  </a:lnTo>
                  <a:lnTo>
                    <a:pt x="23" y="545"/>
                  </a:lnTo>
                  <a:lnTo>
                    <a:pt x="21" y="545"/>
                  </a:lnTo>
                  <a:lnTo>
                    <a:pt x="21" y="543"/>
                  </a:lnTo>
                  <a:lnTo>
                    <a:pt x="21" y="541"/>
                  </a:lnTo>
                  <a:lnTo>
                    <a:pt x="20" y="541"/>
                  </a:lnTo>
                  <a:lnTo>
                    <a:pt x="20" y="539"/>
                  </a:lnTo>
                  <a:lnTo>
                    <a:pt x="20" y="537"/>
                  </a:lnTo>
                  <a:lnTo>
                    <a:pt x="20" y="535"/>
                  </a:lnTo>
                  <a:lnTo>
                    <a:pt x="21" y="535"/>
                  </a:lnTo>
                  <a:lnTo>
                    <a:pt x="20" y="535"/>
                  </a:lnTo>
                  <a:lnTo>
                    <a:pt x="20" y="534"/>
                  </a:lnTo>
                  <a:lnTo>
                    <a:pt x="18" y="534"/>
                  </a:lnTo>
                  <a:lnTo>
                    <a:pt x="18" y="532"/>
                  </a:lnTo>
                  <a:lnTo>
                    <a:pt x="16" y="532"/>
                  </a:lnTo>
                  <a:lnTo>
                    <a:pt x="16" y="530"/>
                  </a:lnTo>
                  <a:lnTo>
                    <a:pt x="14" y="530"/>
                  </a:lnTo>
                  <a:lnTo>
                    <a:pt x="14" y="528"/>
                  </a:lnTo>
                  <a:lnTo>
                    <a:pt x="14" y="526"/>
                  </a:lnTo>
                  <a:lnTo>
                    <a:pt x="16" y="526"/>
                  </a:lnTo>
                  <a:lnTo>
                    <a:pt x="16" y="524"/>
                  </a:lnTo>
                  <a:lnTo>
                    <a:pt x="16" y="522"/>
                  </a:lnTo>
                  <a:lnTo>
                    <a:pt x="14" y="522"/>
                  </a:lnTo>
                  <a:lnTo>
                    <a:pt x="16" y="522"/>
                  </a:lnTo>
                  <a:lnTo>
                    <a:pt x="14" y="520"/>
                  </a:lnTo>
                  <a:lnTo>
                    <a:pt x="16" y="520"/>
                  </a:lnTo>
                  <a:lnTo>
                    <a:pt x="14" y="520"/>
                  </a:lnTo>
                  <a:lnTo>
                    <a:pt x="16" y="520"/>
                  </a:lnTo>
                  <a:lnTo>
                    <a:pt x="16" y="518"/>
                  </a:lnTo>
                  <a:lnTo>
                    <a:pt x="16" y="516"/>
                  </a:lnTo>
                  <a:lnTo>
                    <a:pt x="14" y="516"/>
                  </a:lnTo>
                  <a:lnTo>
                    <a:pt x="14" y="518"/>
                  </a:lnTo>
                  <a:lnTo>
                    <a:pt x="12" y="518"/>
                  </a:lnTo>
                  <a:lnTo>
                    <a:pt x="12" y="516"/>
                  </a:lnTo>
                  <a:lnTo>
                    <a:pt x="10" y="516"/>
                  </a:lnTo>
                  <a:lnTo>
                    <a:pt x="10" y="514"/>
                  </a:lnTo>
                  <a:lnTo>
                    <a:pt x="8" y="514"/>
                  </a:lnTo>
                  <a:lnTo>
                    <a:pt x="10" y="514"/>
                  </a:lnTo>
                  <a:lnTo>
                    <a:pt x="8" y="514"/>
                  </a:lnTo>
                  <a:lnTo>
                    <a:pt x="6" y="514"/>
                  </a:lnTo>
                  <a:lnTo>
                    <a:pt x="6" y="512"/>
                  </a:lnTo>
                  <a:lnTo>
                    <a:pt x="4" y="512"/>
                  </a:lnTo>
                  <a:lnTo>
                    <a:pt x="6" y="512"/>
                  </a:lnTo>
                  <a:lnTo>
                    <a:pt x="4" y="512"/>
                  </a:lnTo>
                  <a:lnTo>
                    <a:pt x="4" y="510"/>
                  </a:lnTo>
                  <a:lnTo>
                    <a:pt x="6" y="510"/>
                  </a:lnTo>
                  <a:lnTo>
                    <a:pt x="4" y="510"/>
                  </a:lnTo>
                  <a:lnTo>
                    <a:pt x="4" y="509"/>
                  </a:lnTo>
                  <a:lnTo>
                    <a:pt x="2" y="509"/>
                  </a:lnTo>
                  <a:lnTo>
                    <a:pt x="2" y="507"/>
                  </a:lnTo>
                  <a:lnTo>
                    <a:pt x="2" y="505"/>
                  </a:lnTo>
                  <a:lnTo>
                    <a:pt x="2" y="503"/>
                  </a:lnTo>
                  <a:lnTo>
                    <a:pt x="0" y="503"/>
                  </a:lnTo>
                  <a:lnTo>
                    <a:pt x="0" y="501"/>
                  </a:lnTo>
                  <a:lnTo>
                    <a:pt x="0" y="499"/>
                  </a:lnTo>
                  <a:lnTo>
                    <a:pt x="2" y="497"/>
                  </a:lnTo>
                  <a:lnTo>
                    <a:pt x="4" y="497"/>
                  </a:lnTo>
                  <a:lnTo>
                    <a:pt x="4" y="495"/>
                  </a:lnTo>
                  <a:lnTo>
                    <a:pt x="6" y="495"/>
                  </a:lnTo>
                  <a:lnTo>
                    <a:pt x="8" y="495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2" name="Freeform 4857">
              <a:hlinkClick r:id="" action="ppaction://noaction"/>
              <a:extLst>
                <a:ext uri="{FF2B5EF4-FFF2-40B4-BE49-F238E27FC236}">
                  <a16:creationId xmlns="" xmlns:a16="http://schemas.microsoft.com/office/drawing/2014/main" id="{AC0E77E1-6555-495A-8F28-5E0C9D065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264" y="3005224"/>
              <a:ext cx="365944" cy="544702"/>
            </a:xfrm>
            <a:custGeom>
              <a:avLst/>
              <a:gdLst>
                <a:gd name="T0" fmla="*/ 27 w 434"/>
                <a:gd name="T1" fmla="*/ 423 h 646"/>
                <a:gd name="T2" fmla="*/ 58 w 434"/>
                <a:gd name="T3" fmla="*/ 423 h 646"/>
                <a:gd name="T4" fmla="*/ 77 w 434"/>
                <a:gd name="T5" fmla="*/ 394 h 646"/>
                <a:gd name="T6" fmla="*/ 83 w 434"/>
                <a:gd name="T7" fmla="*/ 371 h 646"/>
                <a:gd name="T8" fmla="*/ 93 w 434"/>
                <a:gd name="T9" fmla="*/ 348 h 646"/>
                <a:gd name="T10" fmla="*/ 69 w 434"/>
                <a:gd name="T11" fmla="*/ 335 h 646"/>
                <a:gd name="T12" fmla="*/ 52 w 434"/>
                <a:gd name="T13" fmla="*/ 302 h 646"/>
                <a:gd name="T14" fmla="*/ 71 w 434"/>
                <a:gd name="T15" fmla="*/ 271 h 646"/>
                <a:gd name="T16" fmla="*/ 75 w 434"/>
                <a:gd name="T17" fmla="*/ 227 h 646"/>
                <a:gd name="T18" fmla="*/ 62 w 434"/>
                <a:gd name="T19" fmla="*/ 244 h 646"/>
                <a:gd name="T20" fmla="*/ 37 w 434"/>
                <a:gd name="T21" fmla="*/ 242 h 646"/>
                <a:gd name="T22" fmla="*/ 39 w 434"/>
                <a:gd name="T23" fmla="*/ 219 h 646"/>
                <a:gd name="T24" fmla="*/ 14 w 434"/>
                <a:gd name="T25" fmla="*/ 210 h 646"/>
                <a:gd name="T26" fmla="*/ 23 w 434"/>
                <a:gd name="T27" fmla="*/ 196 h 646"/>
                <a:gd name="T28" fmla="*/ 33 w 434"/>
                <a:gd name="T29" fmla="*/ 162 h 646"/>
                <a:gd name="T30" fmla="*/ 58 w 434"/>
                <a:gd name="T31" fmla="*/ 139 h 646"/>
                <a:gd name="T32" fmla="*/ 54 w 434"/>
                <a:gd name="T33" fmla="*/ 104 h 646"/>
                <a:gd name="T34" fmla="*/ 56 w 434"/>
                <a:gd name="T35" fmla="*/ 62 h 646"/>
                <a:gd name="T36" fmla="*/ 69 w 434"/>
                <a:gd name="T37" fmla="*/ 33 h 646"/>
                <a:gd name="T38" fmla="*/ 81 w 434"/>
                <a:gd name="T39" fmla="*/ 33 h 646"/>
                <a:gd name="T40" fmla="*/ 112 w 434"/>
                <a:gd name="T41" fmla="*/ 29 h 646"/>
                <a:gd name="T42" fmla="*/ 135 w 434"/>
                <a:gd name="T43" fmla="*/ 18 h 646"/>
                <a:gd name="T44" fmla="*/ 160 w 434"/>
                <a:gd name="T45" fmla="*/ 2 h 646"/>
                <a:gd name="T46" fmla="*/ 177 w 434"/>
                <a:gd name="T47" fmla="*/ 27 h 646"/>
                <a:gd name="T48" fmla="*/ 183 w 434"/>
                <a:gd name="T49" fmla="*/ 54 h 646"/>
                <a:gd name="T50" fmla="*/ 213 w 434"/>
                <a:gd name="T51" fmla="*/ 45 h 646"/>
                <a:gd name="T52" fmla="*/ 229 w 434"/>
                <a:gd name="T53" fmla="*/ 54 h 646"/>
                <a:gd name="T54" fmla="*/ 252 w 434"/>
                <a:gd name="T55" fmla="*/ 141 h 646"/>
                <a:gd name="T56" fmla="*/ 265 w 434"/>
                <a:gd name="T57" fmla="*/ 185 h 646"/>
                <a:gd name="T58" fmla="*/ 325 w 434"/>
                <a:gd name="T59" fmla="*/ 246 h 646"/>
                <a:gd name="T60" fmla="*/ 331 w 434"/>
                <a:gd name="T61" fmla="*/ 279 h 646"/>
                <a:gd name="T62" fmla="*/ 338 w 434"/>
                <a:gd name="T63" fmla="*/ 302 h 646"/>
                <a:gd name="T64" fmla="*/ 340 w 434"/>
                <a:gd name="T65" fmla="*/ 327 h 646"/>
                <a:gd name="T66" fmla="*/ 327 w 434"/>
                <a:gd name="T67" fmla="*/ 335 h 646"/>
                <a:gd name="T68" fmla="*/ 306 w 434"/>
                <a:gd name="T69" fmla="*/ 356 h 646"/>
                <a:gd name="T70" fmla="*/ 315 w 434"/>
                <a:gd name="T71" fmla="*/ 381 h 646"/>
                <a:gd name="T72" fmla="*/ 308 w 434"/>
                <a:gd name="T73" fmla="*/ 425 h 646"/>
                <a:gd name="T74" fmla="*/ 311 w 434"/>
                <a:gd name="T75" fmla="*/ 454 h 646"/>
                <a:gd name="T76" fmla="*/ 315 w 434"/>
                <a:gd name="T77" fmla="*/ 488 h 646"/>
                <a:gd name="T78" fmla="*/ 350 w 434"/>
                <a:gd name="T79" fmla="*/ 511 h 646"/>
                <a:gd name="T80" fmla="*/ 373 w 434"/>
                <a:gd name="T81" fmla="*/ 505 h 646"/>
                <a:gd name="T82" fmla="*/ 394 w 434"/>
                <a:gd name="T83" fmla="*/ 527 h 646"/>
                <a:gd name="T84" fmla="*/ 423 w 434"/>
                <a:gd name="T85" fmla="*/ 594 h 646"/>
                <a:gd name="T86" fmla="*/ 411 w 434"/>
                <a:gd name="T87" fmla="*/ 600 h 646"/>
                <a:gd name="T88" fmla="*/ 382 w 434"/>
                <a:gd name="T89" fmla="*/ 609 h 646"/>
                <a:gd name="T90" fmla="*/ 357 w 434"/>
                <a:gd name="T91" fmla="*/ 615 h 646"/>
                <a:gd name="T92" fmla="*/ 333 w 434"/>
                <a:gd name="T93" fmla="*/ 644 h 646"/>
                <a:gd name="T94" fmla="*/ 304 w 434"/>
                <a:gd name="T95" fmla="*/ 636 h 646"/>
                <a:gd name="T96" fmla="*/ 290 w 434"/>
                <a:gd name="T97" fmla="*/ 621 h 646"/>
                <a:gd name="T98" fmla="*/ 260 w 434"/>
                <a:gd name="T99" fmla="*/ 617 h 646"/>
                <a:gd name="T100" fmla="*/ 237 w 434"/>
                <a:gd name="T101" fmla="*/ 611 h 646"/>
                <a:gd name="T102" fmla="*/ 202 w 434"/>
                <a:gd name="T103" fmla="*/ 598 h 646"/>
                <a:gd name="T104" fmla="*/ 213 w 434"/>
                <a:gd name="T105" fmla="*/ 567 h 646"/>
                <a:gd name="T106" fmla="*/ 204 w 434"/>
                <a:gd name="T107" fmla="*/ 538 h 646"/>
                <a:gd name="T108" fmla="*/ 204 w 434"/>
                <a:gd name="T109" fmla="*/ 507 h 646"/>
                <a:gd name="T110" fmla="*/ 187 w 434"/>
                <a:gd name="T111" fmla="*/ 479 h 646"/>
                <a:gd name="T112" fmla="*/ 171 w 434"/>
                <a:gd name="T113" fmla="*/ 446 h 646"/>
                <a:gd name="T114" fmla="*/ 135 w 434"/>
                <a:gd name="T115" fmla="*/ 448 h 646"/>
                <a:gd name="T116" fmla="*/ 104 w 434"/>
                <a:gd name="T117" fmla="*/ 450 h 646"/>
                <a:gd name="T118" fmla="*/ 87 w 434"/>
                <a:gd name="T119" fmla="*/ 465 h 646"/>
                <a:gd name="T120" fmla="*/ 58 w 434"/>
                <a:gd name="T121" fmla="*/ 461 h 646"/>
                <a:gd name="T122" fmla="*/ 33 w 434"/>
                <a:gd name="T123" fmla="*/ 450 h 646"/>
                <a:gd name="T124" fmla="*/ 20 w 434"/>
                <a:gd name="T125" fmla="*/ 433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" h="646">
                  <a:moveTo>
                    <a:pt x="0" y="413"/>
                  </a:moveTo>
                  <a:lnTo>
                    <a:pt x="0" y="411"/>
                  </a:lnTo>
                  <a:lnTo>
                    <a:pt x="0" y="413"/>
                  </a:lnTo>
                  <a:lnTo>
                    <a:pt x="2" y="413"/>
                  </a:lnTo>
                  <a:lnTo>
                    <a:pt x="4" y="413"/>
                  </a:lnTo>
                  <a:lnTo>
                    <a:pt x="6" y="413"/>
                  </a:lnTo>
                  <a:lnTo>
                    <a:pt x="6" y="415"/>
                  </a:lnTo>
                  <a:lnTo>
                    <a:pt x="8" y="415"/>
                  </a:lnTo>
                  <a:lnTo>
                    <a:pt x="8" y="413"/>
                  </a:lnTo>
                  <a:lnTo>
                    <a:pt x="10" y="413"/>
                  </a:lnTo>
                  <a:lnTo>
                    <a:pt x="10" y="415"/>
                  </a:lnTo>
                  <a:lnTo>
                    <a:pt x="12" y="415"/>
                  </a:lnTo>
                  <a:lnTo>
                    <a:pt x="14" y="415"/>
                  </a:lnTo>
                  <a:lnTo>
                    <a:pt x="16" y="415"/>
                  </a:lnTo>
                  <a:lnTo>
                    <a:pt x="18" y="415"/>
                  </a:lnTo>
                  <a:lnTo>
                    <a:pt x="18" y="417"/>
                  </a:lnTo>
                  <a:lnTo>
                    <a:pt x="20" y="417"/>
                  </a:lnTo>
                  <a:lnTo>
                    <a:pt x="20" y="419"/>
                  </a:lnTo>
                  <a:lnTo>
                    <a:pt x="20" y="417"/>
                  </a:lnTo>
                  <a:lnTo>
                    <a:pt x="20" y="419"/>
                  </a:lnTo>
                  <a:lnTo>
                    <a:pt x="20" y="421"/>
                  </a:lnTo>
                  <a:lnTo>
                    <a:pt x="21" y="421"/>
                  </a:lnTo>
                  <a:lnTo>
                    <a:pt x="21" y="423"/>
                  </a:lnTo>
                  <a:lnTo>
                    <a:pt x="23" y="423"/>
                  </a:lnTo>
                  <a:lnTo>
                    <a:pt x="25" y="423"/>
                  </a:lnTo>
                  <a:lnTo>
                    <a:pt x="25" y="425"/>
                  </a:lnTo>
                  <a:lnTo>
                    <a:pt x="27" y="425"/>
                  </a:lnTo>
                  <a:lnTo>
                    <a:pt x="27" y="423"/>
                  </a:lnTo>
                  <a:lnTo>
                    <a:pt x="27" y="425"/>
                  </a:lnTo>
                  <a:lnTo>
                    <a:pt x="27" y="423"/>
                  </a:lnTo>
                  <a:lnTo>
                    <a:pt x="29" y="423"/>
                  </a:lnTo>
                  <a:lnTo>
                    <a:pt x="29" y="425"/>
                  </a:lnTo>
                  <a:lnTo>
                    <a:pt x="31" y="425"/>
                  </a:lnTo>
                  <a:lnTo>
                    <a:pt x="31" y="427"/>
                  </a:lnTo>
                  <a:lnTo>
                    <a:pt x="31" y="429"/>
                  </a:lnTo>
                  <a:lnTo>
                    <a:pt x="33" y="429"/>
                  </a:lnTo>
                  <a:lnTo>
                    <a:pt x="33" y="431"/>
                  </a:lnTo>
                  <a:lnTo>
                    <a:pt x="35" y="431"/>
                  </a:lnTo>
                  <a:lnTo>
                    <a:pt x="37" y="431"/>
                  </a:lnTo>
                  <a:lnTo>
                    <a:pt x="37" y="433"/>
                  </a:lnTo>
                  <a:lnTo>
                    <a:pt x="39" y="433"/>
                  </a:lnTo>
                  <a:lnTo>
                    <a:pt x="41" y="433"/>
                  </a:lnTo>
                  <a:lnTo>
                    <a:pt x="41" y="431"/>
                  </a:lnTo>
                  <a:lnTo>
                    <a:pt x="43" y="431"/>
                  </a:lnTo>
                  <a:lnTo>
                    <a:pt x="45" y="431"/>
                  </a:lnTo>
                  <a:lnTo>
                    <a:pt x="45" y="429"/>
                  </a:lnTo>
                  <a:lnTo>
                    <a:pt x="45" y="427"/>
                  </a:lnTo>
                  <a:lnTo>
                    <a:pt x="46" y="427"/>
                  </a:lnTo>
                  <a:lnTo>
                    <a:pt x="48" y="427"/>
                  </a:lnTo>
                  <a:lnTo>
                    <a:pt x="50" y="427"/>
                  </a:lnTo>
                  <a:lnTo>
                    <a:pt x="52" y="427"/>
                  </a:lnTo>
                  <a:lnTo>
                    <a:pt x="52" y="425"/>
                  </a:lnTo>
                  <a:lnTo>
                    <a:pt x="54" y="425"/>
                  </a:lnTo>
                  <a:lnTo>
                    <a:pt x="54" y="423"/>
                  </a:lnTo>
                  <a:lnTo>
                    <a:pt x="56" y="423"/>
                  </a:lnTo>
                  <a:lnTo>
                    <a:pt x="58" y="423"/>
                  </a:lnTo>
                  <a:lnTo>
                    <a:pt x="58" y="421"/>
                  </a:lnTo>
                  <a:lnTo>
                    <a:pt x="60" y="421"/>
                  </a:lnTo>
                  <a:lnTo>
                    <a:pt x="60" y="419"/>
                  </a:lnTo>
                  <a:lnTo>
                    <a:pt x="60" y="421"/>
                  </a:lnTo>
                  <a:lnTo>
                    <a:pt x="60" y="419"/>
                  </a:lnTo>
                  <a:lnTo>
                    <a:pt x="62" y="419"/>
                  </a:lnTo>
                  <a:lnTo>
                    <a:pt x="60" y="419"/>
                  </a:lnTo>
                  <a:lnTo>
                    <a:pt x="60" y="417"/>
                  </a:lnTo>
                  <a:lnTo>
                    <a:pt x="62" y="417"/>
                  </a:lnTo>
                  <a:lnTo>
                    <a:pt x="62" y="415"/>
                  </a:lnTo>
                  <a:lnTo>
                    <a:pt x="62" y="413"/>
                  </a:lnTo>
                  <a:lnTo>
                    <a:pt x="64" y="413"/>
                  </a:lnTo>
                  <a:lnTo>
                    <a:pt x="64" y="411"/>
                  </a:lnTo>
                  <a:lnTo>
                    <a:pt x="66" y="411"/>
                  </a:lnTo>
                  <a:lnTo>
                    <a:pt x="66" y="409"/>
                  </a:lnTo>
                  <a:lnTo>
                    <a:pt x="68" y="409"/>
                  </a:lnTo>
                  <a:lnTo>
                    <a:pt x="68" y="408"/>
                  </a:lnTo>
                  <a:lnTo>
                    <a:pt x="69" y="408"/>
                  </a:lnTo>
                  <a:lnTo>
                    <a:pt x="69" y="406"/>
                  </a:lnTo>
                  <a:lnTo>
                    <a:pt x="71" y="404"/>
                  </a:lnTo>
                  <a:lnTo>
                    <a:pt x="71" y="402"/>
                  </a:lnTo>
                  <a:lnTo>
                    <a:pt x="73" y="402"/>
                  </a:lnTo>
                  <a:lnTo>
                    <a:pt x="75" y="402"/>
                  </a:lnTo>
                  <a:lnTo>
                    <a:pt x="75" y="400"/>
                  </a:lnTo>
                  <a:lnTo>
                    <a:pt x="75" y="398"/>
                  </a:lnTo>
                  <a:lnTo>
                    <a:pt x="75" y="396"/>
                  </a:lnTo>
                  <a:lnTo>
                    <a:pt x="77" y="396"/>
                  </a:lnTo>
                  <a:lnTo>
                    <a:pt x="77" y="394"/>
                  </a:lnTo>
                  <a:lnTo>
                    <a:pt x="75" y="394"/>
                  </a:lnTo>
                  <a:lnTo>
                    <a:pt x="75" y="392"/>
                  </a:lnTo>
                  <a:lnTo>
                    <a:pt x="75" y="390"/>
                  </a:lnTo>
                  <a:lnTo>
                    <a:pt x="77" y="388"/>
                  </a:lnTo>
                  <a:lnTo>
                    <a:pt x="75" y="388"/>
                  </a:lnTo>
                  <a:lnTo>
                    <a:pt x="75" y="386"/>
                  </a:lnTo>
                  <a:lnTo>
                    <a:pt x="75" y="385"/>
                  </a:lnTo>
                  <a:lnTo>
                    <a:pt x="73" y="383"/>
                  </a:lnTo>
                  <a:lnTo>
                    <a:pt x="75" y="383"/>
                  </a:lnTo>
                  <a:lnTo>
                    <a:pt x="73" y="381"/>
                  </a:lnTo>
                  <a:lnTo>
                    <a:pt x="75" y="381"/>
                  </a:lnTo>
                  <a:lnTo>
                    <a:pt x="73" y="381"/>
                  </a:lnTo>
                  <a:lnTo>
                    <a:pt x="75" y="381"/>
                  </a:lnTo>
                  <a:lnTo>
                    <a:pt x="75" y="379"/>
                  </a:lnTo>
                  <a:lnTo>
                    <a:pt x="75" y="377"/>
                  </a:lnTo>
                  <a:lnTo>
                    <a:pt x="75" y="375"/>
                  </a:lnTo>
                  <a:lnTo>
                    <a:pt x="75" y="373"/>
                  </a:lnTo>
                  <a:lnTo>
                    <a:pt x="77" y="373"/>
                  </a:lnTo>
                  <a:lnTo>
                    <a:pt x="77" y="371"/>
                  </a:lnTo>
                  <a:lnTo>
                    <a:pt x="79" y="371"/>
                  </a:lnTo>
                  <a:lnTo>
                    <a:pt x="79" y="369"/>
                  </a:lnTo>
                  <a:lnTo>
                    <a:pt x="79" y="371"/>
                  </a:lnTo>
                  <a:lnTo>
                    <a:pt x="81" y="371"/>
                  </a:lnTo>
                  <a:lnTo>
                    <a:pt x="81" y="369"/>
                  </a:lnTo>
                  <a:lnTo>
                    <a:pt x="81" y="371"/>
                  </a:lnTo>
                  <a:lnTo>
                    <a:pt x="81" y="369"/>
                  </a:lnTo>
                  <a:lnTo>
                    <a:pt x="83" y="369"/>
                  </a:lnTo>
                  <a:lnTo>
                    <a:pt x="83" y="371"/>
                  </a:lnTo>
                  <a:lnTo>
                    <a:pt x="85" y="371"/>
                  </a:lnTo>
                  <a:lnTo>
                    <a:pt x="85" y="369"/>
                  </a:lnTo>
                  <a:lnTo>
                    <a:pt x="85" y="371"/>
                  </a:lnTo>
                  <a:lnTo>
                    <a:pt x="87" y="369"/>
                  </a:lnTo>
                  <a:lnTo>
                    <a:pt x="87" y="371"/>
                  </a:lnTo>
                  <a:lnTo>
                    <a:pt x="87" y="369"/>
                  </a:lnTo>
                  <a:lnTo>
                    <a:pt x="87" y="367"/>
                  </a:lnTo>
                  <a:lnTo>
                    <a:pt x="89" y="367"/>
                  </a:lnTo>
                  <a:lnTo>
                    <a:pt x="89" y="365"/>
                  </a:lnTo>
                  <a:lnTo>
                    <a:pt x="87" y="365"/>
                  </a:lnTo>
                  <a:lnTo>
                    <a:pt x="89" y="365"/>
                  </a:lnTo>
                  <a:lnTo>
                    <a:pt x="91" y="365"/>
                  </a:lnTo>
                  <a:lnTo>
                    <a:pt x="91" y="363"/>
                  </a:lnTo>
                  <a:lnTo>
                    <a:pt x="93" y="363"/>
                  </a:lnTo>
                  <a:lnTo>
                    <a:pt x="94" y="363"/>
                  </a:lnTo>
                  <a:lnTo>
                    <a:pt x="94" y="361"/>
                  </a:lnTo>
                  <a:lnTo>
                    <a:pt x="94" y="360"/>
                  </a:lnTo>
                  <a:lnTo>
                    <a:pt x="94" y="358"/>
                  </a:lnTo>
                  <a:lnTo>
                    <a:pt x="94" y="356"/>
                  </a:lnTo>
                  <a:lnTo>
                    <a:pt x="94" y="354"/>
                  </a:lnTo>
                  <a:lnTo>
                    <a:pt x="94" y="352"/>
                  </a:lnTo>
                  <a:lnTo>
                    <a:pt x="94" y="350"/>
                  </a:lnTo>
                  <a:lnTo>
                    <a:pt x="94" y="348"/>
                  </a:lnTo>
                  <a:lnTo>
                    <a:pt x="93" y="348"/>
                  </a:lnTo>
                  <a:lnTo>
                    <a:pt x="94" y="348"/>
                  </a:lnTo>
                  <a:lnTo>
                    <a:pt x="93" y="348"/>
                  </a:lnTo>
                  <a:lnTo>
                    <a:pt x="93" y="346"/>
                  </a:lnTo>
                  <a:lnTo>
                    <a:pt x="93" y="348"/>
                  </a:lnTo>
                  <a:lnTo>
                    <a:pt x="91" y="348"/>
                  </a:lnTo>
                  <a:lnTo>
                    <a:pt x="91" y="350"/>
                  </a:lnTo>
                  <a:lnTo>
                    <a:pt x="89" y="350"/>
                  </a:lnTo>
                  <a:lnTo>
                    <a:pt x="89" y="348"/>
                  </a:lnTo>
                  <a:lnTo>
                    <a:pt x="89" y="346"/>
                  </a:lnTo>
                  <a:lnTo>
                    <a:pt x="87" y="346"/>
                  </a:lnTo>
                  <a:lnTo>
                    <a:pt x="87" y="344"/>
                  </a:lnTo>
                  <a:lnTo>
                    <a:pt x="87" y="342"/>
                  </a:lnTo>
                  <a:lnTo>
                    <a:pt x="85" y="342"/>
                  </a:lnTo>
                  <a:lnTo>
                    <a:pt x="85" y="340"/>
                  </a:lnTo>
                  <a:lnTo>
                    <a:pt x="83" y="340"/>
                  </a:lnTo>
                  <a:lnTo>
                    <a:pt x="83" y="342"/>
                  </a:lnTo>
                  <a:lnTo>
                    <a:pt x="81" y="342"/>
                  </a:lnTo>
                  <a:lnTo>
                    <a:pt x="81" y="340"/>
                  </a:lnTo>
                  <a:lnTo>
                    <a:pt x="79" y="340"/>
                  </a:lnTo>
                  <a:lnTo>
                    <a:pt x="79" y="338"/>
                  </a:lnTo>
                  <a:lnTo>
                    <a:pt x="79" y="340"/>
                  </a:lnTo>
                  <a:lnTo>
                    <a:pt x="77" y="340"/>
                  </a:lnTo>
                  <a:lnTo>
                    <a:pt x="75" y="340"/>
                  </a:lnTo>
                  <a:lnTo>
                    <a:pt x="73" y="340"/>
                  </a:lnTo>
                  <a:lnTo>
                    <a:pt x="71" y="340"/>
                  </a:lnTo>
                  <a:lnTo>
                    <a:pt x="71" y="342"/>
                  </a:lnTo>
                  <a:lnTo>
                    <a:pt x="69" y="342"/>
                  </a:lnTo>
                  <a:lnTo>
                    <a:pt x="69" y="340"/>
                  </a:lnTo>
                  <a:lnTo>
                    <a:pt x="71" y="340"/>
                  </a:lnTo>
                  <a:lnTo>
                    <a:pt x="69" y="338"/>
                  </a:lnTo>
                  <a:lnTo>
                    <a:pt x="69" y="337"/>
                  </a:lnTo>
                  <a:lnTo>
                    <a:pt x="69" y="335"/>
                  </a:lnTo>
                  <a:lnTo>
                    <a:pt x="69" y="333"/>
                  </a:lnTo>
                  <a:lnTo>
                    <a:pt x="68" y="333"/>
                  </a:lnTo>
                  <a:lnTo>
                    <a:pt x="68" y="331"/>
                  </a:lnTo>
                  <a:lnTo>
                    <a:pt x="69" y="331"/>
                  </a:lnTo>
                  <a:lnTo>
                    <a:pt x="69" y="329"/>
                  </a:lnTo>
                  <a:lnTo>
                    <a:pt x="69" y="327"/>
                  </a:lnTo>
                  <a:lnTo>
                    <a:pt x="69" y="325"/>
                  </a:lnTo>
                  <a:lnTo>
                    <a:pt x="69" y="323"/>
                  </a:lnTo>
                  <a:lnTo>
                    <a:pt x="68" y="323"/>
                  </a:lnTo>
                  <a:lnTo>
                    <a:pt x="68" y="321"/>
                  </a:lnTo>
                  <a:lnTo>
                    <a:pt x="68" y="319"/>
                  </a:lnTo>
                  <a:lnTo>
                    <a:pt x="68" y="317"/>
                  </a:lnTo>
                  <a:lnTo>
                    <a:pt x="66" y="315"/>
                  </a:lnTo>
                  <a:lnTo>
                    <a:pt x="64" y="315"/>
                  </a:lnTo>
                  <a:lnTo>
                    <a:pt x="62" y="313"/>
                  </a:lnTo>
                  <a:lnTo>
                    <a:pt x="62" y="315"/>
                  </a:lnTo>
                  <a:lnTo>
                    <a:pt x="60" y="315"/>
                  </a:lnTo>
                  <a:lnTo>
                    <a:pt x="58" y="315"/>
                  </a:lnTo>
                  <a:lnTo>
                    <a:pt x="58" y="313"/>
                  </a:lnTo>
                  <a:lnTo>
                    <a:pt x="58" y="312"/>
                  </a:lnTo>
                  <a:lnTo>
                    <a:pt x="58" y="310"/>
                  </a:lnTo>
                  <a:lnTo>
                    <a:pt x="56" y="310"/>
                  </a:lnTo>
                  <a:lnTo>
                    <a:pt x="56" y="308"/>
                  </a:lnTo>
                  <a:lnTo>
                    <a:pt x="54" y="308"/>
                  </a:lnTo>
                  <a:lnTo>
                    <a:pt x="52" y="308"/>
                  </a:lnTo>
                  <a:lnTo>
                    <a:pt x="52" y="306"/>
                  </a:lnTo>
                  <a:lnTo>
                    <a:pt x="52" y="304"/>
                  </a:lnTo>
                  <a:lnTo>
                    <a:pt x="52" y="302"/>
                  </a:lnTo>
                  <a:lnTo>
                    <a:pt x="52" y="300"/>
                  </a:lnTo>
                  <a:lnTo>
                    <a:pt x="54" y="300"/>
                  </a:lnTo>
                  <a:lnTo>
                    <a:pt x="54" y="298"/>
                  </a:lnTo>
                  <a:lnTo>
                    <a:pt x="54" y="296"/>
                  </a:lnTo>
                  <a:lnTo>
                    <a:pt x="56" y="296"/>
                  </a:lnTo>
                  <a:lnTo>
                    <a:pt x="58" y="296"/>
                  </a:lnTo>
                  <a:lnTo>
                    <a:pt x="58" y="294"/>
                  </a:lnTo>
                  <a:lnTo>
                    <a:pt x="56" y="294"/>
                  </a:lnTo>
                  <a:lnTo>
                    <a:pt x="56" y="292"/>
                  </a:lnTo>
                  <a:lnTo>
                    <a:pt x="58" y="292"/>
                  </a:lnTo>
                  <a:lnTo>
                    <a:pt x="58" y="290"/>
                  </a:lnTo>
                  <a:lnTo>
                    <a:pt x="58" y="289"/>
                  </a:lnTo>
                  <a:lnTo>
                    <a:pt x="60" y="289"/>
                  </a:lnTo>
                  <a:lnTo>
                    <a:pt x="60" y="287"/>
                  </a:lnTo>
                  <a:lnTo>
                    <a:pt x="60" y="285"/>
                  </a:lnTo>
                  <a:lnTo>
                    <a:pt x="62" y="285"/>
                  </a:lnTo>
                  <a:lnTo>
                    <a:pt x="62" y="283"/>
                  </a:lnTo>
                  <a:lnTo>
                    <a:pt x="62" y="281"/>
                  </a:lnTo>
                  <a:lnTo>
                    <a:pt x="62" y="279"/>
                  </a:lnTo>
                  <a:lnTo>
                    <a:pt x="62" y="277"/>
                  </a:lnTo>
                  <a:lnTo>
                    <a:pt x="64" y="277"/>
                  </a:lnTo>
                  <a:lnTo>
                    <a:pt x="64" y="275"/>
                  </a:lnTo>
                  <a:lnTo>
                    <a:pt x="66" y="275"/>
                  </a:lnTo>
                  <a:lnTo>
                    <a:pt x="68" y="275"/>
                  </a:lnTo>
                  <a:lnTo>
                    <a:pt x="68" y="273"/>
                  </a:lnTo>
                  <a:lnTo>
                    <a:pt x="69" y="273"/>
                  </a:lnTo>
                  <a:lnTo>
                    <a:pt x="69" y="271"/>
                  </a:lnTo>
                  <a:lnTo>
                    <a:pt x="71" y="271"/>
                  </a:lnTo>
                  <a:lnTo>
                    <a:pt x="71" y="269"/>
                  </a:lnTo>
                  <a:lnTo>
                    <a:pt x="71" y="267"/>
                  </a:lnTo>
                  <a:lnTo>
                    <a:pt x="69" y="267"/>
                  </a:lnTo>
                  <a:lnTo>
                    <a:pt x="69" y="265"/>
                  </a:lnTo>
                  <a:lnTo>
                    <a:pt x="71" y="265"/>
                  </a:lnTo>
                  <a:lnTo>
                    <a:pt x="71" y="264"/>
                  </a:lnTo>
                  <a:lnTo>
                    <a:pt x="71" y="262"/>
                  </a:lnTo>
                  <a:lnTo>
                    <a:pt x="71" y="260"/>
                  </a:lnTo>
                  <a:lnTo>
                    <a:pt x="73" y="258"/>
                  </a:lnTo>
                  <a:lnTo>
                    <a:pt x="75" y="258"/>
                  </a:lnTo>
                  <a:lnTo>
                    <a:pt x="75" y="256"/>
                  </a:lnTo>
                  <a:lnTo>
                    <a:pt x="75" y="254"/>
                  </a:lnTo>
                  <a:lnTo>
                    <a:pt x="75" y="252"/>
                  </a:lnTo>
                  <a:lnTo>
                    <a:pt x="75" y="250"/>
                  </a:lnTo>
                  <a:lnTo>
                    <a:pt x="75" y="248"/>
                  </a:lnTo>
                  <a:lnTo>
                    <a:pt x="75" y="246"/>
                  </a:lnTo>
                  <a:lnTo>
                    <a:pt x="75" y="244"/>
                  </a:lnTo>
                  <a:lnTo>
                    <a:pt x="75" y="242"/>
                  </a:lnTo>
                  <a:lnTo>
                    <a:pt x="75" y="241"/>
                  </a:lnTo>
                  <a:lnTo>
                    <a:pt x="75" y="239"/>
                  </a:lnTo>
                  <a:lnTo>
                    <a:pt x="75" y="237"/>
                  </a:lnTo>
                  <a:lnTo>
                    <a:pt x="77" y="237"/>
                  </a:lnTo>
                  <a:lnTo>
                    <a:pt x="77" y="235"/>
                  </a:lnTo>
                  <a:lnTo>
                    <a:pt x="77" y="233"/>
                  </a:lnTo>
                  <a:lnTo>
                    <a:pt x="77" y="231"/>
                  </a:lnTo>
                  <a:lnTo>
                    <a:pt x="77" y="229"/>
                  </a:lnTo>
                  <a:lnTo>
                    <a:pt x="75" y="229"/>
                  </a:lnTo>
                  <a:lnTo>
                    <a:pt x="75" y="227"/>
                  </a:lnTo>
                  <a:lnTo>
                    <a:pt x="73" y="227"/>
                  </a:lnTo>
                  <a:lnTo>
                    <a:pt x="73" y="225"/>
                  </a:lnTo>
                  <a:lnTo>
                    <a:pt x="71" y="225"/>
                  </a:lnTo>
                  <a:lnTo>
                    <a:pt x="71" y="223"/>
                  </a:lnTo>
                  <a:lnTo>
                    <a:pt x="69" y="223"/>
                  </a:lnTo>
                  <a:lnTo>
                    <a:pt x="68" y="223"/>
                  </a:lnTo>
                  <a:lnTo>
                    <a:pt x="68" y="221"/>
                  </a:lnTo>
                  <a:lnTo>
                    <a:pt x="66" y="221"/>
                  </a:lnTo>
                  <a:lnTo>
                    <a:pt x="64" y="223"/>
                  </a:lnTo>
                  <a:lnTo>
                    <a:pt x="62" y="223"/>
                  </a:lnTo>
                  <a:lnTo>
                    <a:pt x="60" y="223"/>
                  </a:lnTo>
                  <a:lnTo>
                    <a:pt x="58" y="223"/>
                  </a:lnTo>
                  <a:lnTo>
                    <a:pt x="58" y="225"/>
                  </a:lnTo>
                  <a:lnTo>
                    <a:pt x="58" y="227"/>
                  </a:lnTo>
                  <a:lnTo>
                    <a:pt x="58" y="229"/>
                  </a:lnTo>
                  <a:lnTo>
                    <a:pt x="58" y="231"/>
                  </a:lnTo>
                  <a:lnTo>
                    <a:pt x="60" y="233"/>
                  </a:lnTo>
                  <a:lnTo>
                    <a:pt x="62" y="233"/>
                  </a:lnTo>
                  <a:lnTo>
                    <a:pt x="62" y="235"/>
                  </a:lnTo>
                  <a:lnTo>
                    <a:pt x="60" y="235"/>
                  </a:lnTo>
                  <a:lnTo>
                    <a:pt x="60" y="237"/>
                  </a:lnTo>
                  <a:lnTo>
                    <a:pt x="60" y="239"/>
                  </a:lnTo>
                  <a:lnTo>
                    <a:pt x="62" y="239"/>
                  </a:lnTo>
                  <a:lnTo>
                    <a:pt x="64" y="239"/>
                  </a:lnTo>
                  <a:lnTo>
                    <a:pt x="64" y="241"/>
                  </a:lnTo>
                  <a:lnTo>
                    <a:pt x="64" y="242"/>
                  </a:lnTo>
                  <a:lnTo>
                    <a:pt x="64" y="244"/>
                  </a:lnTo>
                  <a:lnTo>
                    <a:pt x="62" y="244"/>
                  </a:lnTo>
                  <a:lnTo>
                    <a:pt x="62" y="246"/>
                  </a:lnTo>
                  <a:lnTo>
                    <a:pt x="60" y="246"/>
                  </a:lnTo>
                  <a:lnTo>
                    <a:pt x="58" y="246"/>
                  </a:lnTo>
                  <a:lnTo>
                    <a:pt x="58" y="248"/>
                  </a:lnTo>
                  <a:lnTo>
                    <a:pt x="60" y="248"/>
                  </a:lnTo>
                  <a:lnTo>
                    <a:pt x="58" y="248"/>
                  </a:lnTo>
                  <a:lnTo>
                    <a:pt x="56" y="248"/>
                  </a:lnTo>
                  <a:lnTo>
                    <a:pt x="54" y="248"/>
                  </a:lnTo>
                  <a:lnTo>
                    <a:pt x="52" y="248"/>
                  </a:lnTo>
                  <a:lnTo>
                    <a:pt x="52" y="250"/>
                  </a:lnTo>
                  <a:lnTo>
                    <a:pt x="52" y="252"/>
                  </a:lnTo>
                  <a:lnTo>
                    <a:pt x="50" y="252"/>
                  </a:lnTo>
                  <a:lnTo>
                    <a:pt x="50" y="254"/>
                  </a:lnTo>
                  <a:lnTo>
                    <a:pt x="48" y="254"/>
                  </a:lnTo>
                  <a:lnTo>
                    <a:pt x="46" y="254"/>
                  </a:lnTo>
                  <a:lnTo>
                    <a:pt x="46" y="252"/>
                  </a:lnTo>
                  <a:lnTo>
                    <a:pt x="45" y="252"/>
                  </a:lnTo>
                  <a:lnTo>
                    <a:pt x="45" y="250"/>
                  </a:lnTo>
                  <a:lnTo>
                    <a:pt x="46" y="250"/>
                  </a:lnTo>
                  <a:lnTo>
                    <a:pt x="46" y="248"/>
                  </a:lnTo>
                  <a:lnTo>
                    <a:pt x="45" y="248"/>
                  </a:lnTo>
                  <a:lnTo>
                    <a:pt x="43" y="248"/>
                  </a:lnTo>
                  <a:lnTo>
                    <a:pt x="41" y="248"/>
                  </a:lnTo>
                  <a:lnTo>
                    <a:pt x="41" y="246"/>
                  </a:lnTo>
                  <a:lnTo>
                    <a:pt x="41" y="244"/>
                  </a:lnTo>
                  <a:lnTo>
                    <a:pt x="39" y="244"/>
                  </a:lnTo>
                  <a:lnTo>
                    <a:pt x="39" y="242"/>
                  </a:lnTo>
                  <a:lnTo>
                    <a:pt x="37" y="242"/>
                  </a:lnTo>
                  <a:lnTo>
                    <a:pt x="35" y="242"/>
                  </a:lnTo>
                  <a:lnTo>
                    <a:pt x="33" y="242"/>
                  </a:lnTo>
                  <a:lnTo>
                    <a:pt x="31" y="242"/>
                  </a:lnTo>
                  <a:lnTo>
                    <a:pt x="29" y="242"/>
                  </a:lnTo>
                  <a:lnTo>
                    <a:pt x="27" y="242"/>
                  </a:lnTo>
                  <a:lnTo>
                    <a:pt x="27" y="244"/>
                  </a:lnTo>
                  <a:lnTo>
                    <a:pt x="27" y="242"/>
                  </a:lnTo>
                  <a:lnTo>
                    <a:pt x="29" y="242"/>
                  </a:lnTo>
                  <a:lnTo>
                    <a:pt x="29" y="241"/>
                  </a:lnTo>
                  <a:lnTo>
                    <a:pt x="31" y="241"/>
                  </a:lnTo>
                  <a:lnTo>
                    <a:pt x="31" y="239"/>
                  </a:lnTo>
                  <a:lnTo>
                    <a:pt x="33" y="239"/>
                  </a:lnTo>
                  <a:lnTo>
                    <a:pt x="33" y="237"/>
                  </a:lnTo>
                  <a:lnTo>
                    <a:pt x="35" y="237"/>
                  </a:lnTo>
                  <a:lnTo>
                    <a:pt x="35" y="235"/>
                  </a:lnTo>
                  <a:lnTo>
                    <a:pt x="37" y="235"/>
                  </a:lnTo>
                  <a:lnTo>
                    <a:pt x="37" y="233"/>
                  </a:lnTo>
                  <a:lnTo>
                    <a:pt x="37" y="231"/>
                  </a:lnTo>
                  <a:lnTo>
                    <a:pt x="39" y="231"/>
                  </a:lnTo>
                  <a:lnTo>
                    <a:pt x="39" y="229"/>
                  </a:lnTo>
                  <a:lnTo>
                    <a:pt x="39" y="227"/>
                  </a:lnTo>
                  <a:lnTo>
                    <a:pt x="41" y="227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41" y="221"/>
                  </a:lnTo>
                  <a:lnTo>
                    <a:pt x="41" y="219"/>
                  </a:lnTo>
                  <a:lnTo>
                    <a:pt x="39" y="219"/>
                  </a:lnTo>
                  <a:lnTo>
                    <a:pt x="37" y="219"/>
                  </a:lnTo>
                  <a:lnTo>
                    <a:pt x="37" y="217"/>
                  </a:lnTo>
                  <a:lnTo>
                    <a:pt x="35" y="217"/>
                  </a:lnTo>
                  <a:lnTo>
                    <a:pt x="33" y="217"/>
                  </a:lnTo>
                  <a:lnTo>
                    <a:pt x="31" y="217"/>
                  </a:lnTo>
                  <a:lnTo>
                    <a:pt x="29" y="217"/>
                  </a:lnTo>
                  <a:lnTo>
                    <a:pt x="27" y="217"/>
                  </a:lnTo>
                  <a:lnTo>
                    <a:pt x="25" y="217"/>
                  </a:lnTo>
                  <a:lnTo>
                    <a:pt x="25" y="219"/>
                  </a:lnTo>
                  <a:lnTo>
                    <a:pt x="23" y="219"/>
                  </a:lnTo>
                  <a:lnTo>
                    <a:pt x="21" y="219"/>
                  </a:lnTo>
                  <a:lnTo>
                    <a:pt x="21" y="217"/>
                  </a:lnTo>
                  <a:lnTo>
                    <a:pt x="20" y="217"/>
                  </a:lnTo>
                  <a:lnTo>
                    <a:pt x="20" y="216"/>
                  </a:lnTo>
                  <a:lnTo>
                    <a:pt x="20" y="217"/>
                  </a:lnTo>
                  <a:lnTo>
                    <a:pt x="20" y="216"/>
                  </a:lnTo>
                  <a:lnTo>
                    <a:pt x="18" y="216"/>
                  </a:lnTo>
                  <a:lnTo>
                    <a:pt x="18" y="214"/>
                  </a:lnTo>
                  <a:lnTo>
                    <a:pt x="18" y="216"/>
                  </a:lnTo>
                  <a:lnTo>
                    <a:pt x="16" y="216"/>
                  </a:lnTo>
                  <a:lnTo>
                    <a:pt x="16" y="214"/>
                  </a:lnTo>
                  <a:lnTo>
                    <a:pt x="16" y="216"/>
                  </a:lnTo>
                  <a:lnTo>
                    <a:pt x="16" y="214"/>
                  </a:lnTo>
                  <a:lnTo>
                    <a:pt x="16" y="216"/>
                  </a:lnTo>
                  <a:lnTo>
                    <a:pt x="16" y="214"/>
                  </a:lnTo>
                  <a:lnTo>
                    <a:pt x="14" y="214"/>
                  </a:lnTo>
                  <a:lnTo>
                    <a:pt x="14" y="212"/>
                  </a:lnTo>
                  <a:lnTo>
                    <a:pt x="14" y="210"/>
                  </a:lnTo>
                  <a:lnTo>
                    <a:pt x="16" y="210"/>
                  </a:lnTo>
                  <a:lnTo>
                    <a:pt x="18" y="210"/>
                  </a:lnTo>
                  <a:lnTo>
                    <a:pt x="20" y="210"/>
                  </a:lnTo>
                  <a:lnTo>
                    <a:pt x="21" y="210"/>
                  </a:lnTo>
                  <a:lnTo>
                    <a:pt x="20" y="210"/>
                  </a:lnTo>
                  <a:lnTo>
                    <a:pt x="21" y="210"/>
                  </a:lnTo>
                  <a:lnTo>
                    <a:pt x="21" y="208"/>
                  </a:lnTo>
                  <a:lnTo>
                    <a:pt x="23" y="208"/>
                  </a:lnTo>
                  <a:lnTo>
                    <a:pt x="23" y="206"/>
                  </a:lnTo>
                  <a:lnTo>
                    <a:pt x="23" y="208"/>
                  </a:lnTo>
                  <a:lnTo>
                    <a:pt x="23" y="206"/>
                  </a:lnTo>
                  <a:lnTo>
                    <a:pt x="25" y="206"/>
                  </a:lnTo>
                  <a:lnTo>
                    <a:pt x="25" y="204"/>
                  </a:lnTo>
                  <a:lnTo>
                    <a:pt x="27" y="204"/>
                  </a:lnTo>
                  <a:lnTo>
                    <a:pt x="29" y="204"/>
                  </a:lnTo>
                  <a:lnTo>
                    <a:pt x="29" y="206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29" y="204"/>
                  </a:lnTo>
                  <a:lnTo>
                    <a:pt x="29" y="202"/>
                  </a:lnTo>
                  <a:lnTo>
                    <a:pt x="31" y="202"/>
                  </a:lnTo>
                  <a:lnTo>
                    <a:pt x="29" y="202"/>
                  </a:lnTo>
                  <a:lnTo>
                    <a:pt x="29" y="200"/>
                  </a:lnTo>
                  <a:lnTo>
                    <a:pt x="27" y="200"/>
                  </a:lnTo>
                  <a:lnTo>
                    <a:pt x="27" y="198"/>
                  </a:lnTo>
                  <a:lnTo>
                    <a:pt x="25" y="198"/>
                  </a:lnTo>
                  <a:lnTo>
                    <a:pt x="25" y="196"/>
                  </a:lnTo>
                  <a:lnTo>
                    <a:pt x="23" y="196"/>
                  </a:lnTo>
                  <a:lnTo>
                    <a:pt x="23" y="194"/>
                  </a:lnTo>
                  <a:lnTo>
                    <a:pt x="21" y="194"/>
                  </a:lnTo>
                  <a:lnTo>
                    <a:pt x="23" y="194"/>
                  </a:lnTo>
                  <a:lnTo>
                    <a:pt x="23" y="193"/>
                  </a:lnTo>
                  <a:lnTo>
                    <a:pt x="21" y="193"/>
                  </a:lnTo>
                  <a:lnTo>
                    <a:pt x="21" y="191"/>
                  </a:lnTo>
                  <a:lnTo>
                    <a:pt x="23" y="191"/>
                  </a:lnTo>
                  <a:lnTo>
                    <a:pt x="23" y="189"/>
                  </a:lnTo>
                  <a:lnTo>
                    <a:pt x="23" y="187"/>
                  </a:lnTo>
                  <a:lnTo>
                    <a:pt x="21" y="187"/>
                  </a:lnTo>
                  <a:lnTo>
                    <a:pt x="21" y="185"/>
                  </a:lnTo>
                  <a:lnTo>
                    <a:pt x="21" y="183"/>
                  </a:lnTo>
                  <a:lnTo>
                    <a:pt x="21" y="181"/>
                  </a:lnTo>
                  <a:lnTo>
                    <a:pt x="23" y="181"/>
                  </a:lnTo>
                  <a:lnTo>
                    <a:pt x="23" y="179"/>
                  </a:lnTo>
                  <a:lnTo>
                    <a:pt x="25" y="179"/>
                  </a:lnTo>
                  <a:lnTo>
                    <a:pt x="25" y="177"/>
                  </a:lnTo>
                  <a:lnTo>
                    <a:pt x="27" y="177"/>
                  </a:lnTo>
                  <a:lnTo>
                    <a:pt x="27" y="175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29" y="171"/>
                  </a:lnTo>
                  <a:lnTo>
                    <a:pt x="29" y="169"/>
                  </a:lnTo>
                  <a:lnTo>
                    <a:pt x="31" y="169"/>
                  </a:lnTo>
                  <a:lnTo>
                    <a:pt x="31" y="168"/>
                  </a:lnTo>
                  <a:lnTo>
                    <a:pt x="31" y="166"/>
                  </a:lnTo>
                  <a:lnTo>
                    <a:pt x="33" y="164"/>
                  </a:lnTo>
                  <a:lnTo>
                    <a:pt x="33" y="162"/>
                  </a:lnTo>
                  <a:lnTo>
                    <a:pt x="35" y="162"/>
                  </a:lnTo>
                  <a:lnTo>
                    <a:pt x="37" y="162"/>
                  </a:lnTo>
                  <a:lnTo>
                    <a:pt x="37" y="160"/>
                  </a:lnTo>
                  <a:lnTo>
                    <a:pt x="37" y="158"/>
                  </a:lnTo>
                  <a:lnTo>
                    <a:pt x="39" y="158"/>
                  </a:lnTo>
                  <a:lnTo>
                    <a:pt x="39" y="160"/>
                  </a:lnTo>
                  <a:lnTo>
                    <a:pt x="39" y="158"/>
                  </a:lnTo>
                  <a:lnTo>
                    <a:pt x="41" y="158"/>
                  </a:lnTo>
                  <a:lnTo>
                    <a:pt x="43" y="158"/>
                  </a:lnTo>
                  <a:lnTo>
                    <a:pt x="43" y="156"/>
                  </a:lnTo>
                  <a:lnTo>
                    <a:pt x="41" y="156"/>
                  </a:lnTo>
                  <a:lnTo>
                    <a:pt x="41" y="154"/>
                  </a:lnTo>
                  <a:lnTo>
                    <a:pt x="43" y="154"/>
                  </a:lnTo>
                  <a:lnTo>
                    <a:pt x="43" y="152"/>
                  </a:lnTo>
                  <a:lnTo>
                    <a:pt x="43" y="150"/>
                  </a:lnTo>
                  <a:lnTo>
                    <a:pt x="43" y="148"/>
                  </a:lnTo>
                  <a:lnTo>
                    <a:pt x="45" y="148"/>
                  </a:lnTo>
                  <a:lnTo>
                    <a:pt x="45" y="146"/>
                  </a:lnTo>
                  <a:lnTo>
                    <a:pt x="45" y="144"/>
                  </a:lnTo>
                  <a:lnTo>
                    <a:pt x="46" y="144"/>
                  </a:lnTo>
                  <a:lnTo>
                    <a:pt x="48" y="144"/>
                  </a:lnTo>
                  <a:lnTo>
                    <a:pt x="50" y="143"/>
                  </a:lnTo>
                  <a:lnTo>
                    <a:pt x="52" y="143"/>
                  </a:lnTo>
                  <a:lnTo>
                    <a:pt x="54" y="143"/>
                  </a:lnTo>
                  <a:lnTo>
                    <a:pt x="56" y="143"/>
                  </a:lnTo>
                  <a:lnTo>
                    <a:pt x="56" y="141"/>
                  </a:lnTo>
                  <a:lnTo>
                    <a:pt x="58" y="141"/>
                  </a:lnTo>
                  <a:lnTo>
                    <a:pt x="58" y="139"/>
                  </a:lnTo>
                  <a:lnTo>
                    <a:pt x="56" y="139"/>
                  </a:lnTo>
                  <a:lnTo>
                    <a:pt x="58" y="139"/>
                  </a:lnTo>
                  <a:lnTo>
                    <a:pt x="58" y="137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3"/>
                  </a:lnTo>
                  <a:lnTo>
                    <a:pt x="54" y="133"/>
                  </a:lnTo>
                  <a:lnTo>
                    <a:pt x="54" y="131"/>
                  </a:lnTo>
                  <a:lnTo>
                    <a:pt x="54" y="129"/>
                  </a:lnTo>
                  <a:lnTo>
                    <a:pt x="54" y="127"/>
                  </a:lnTo>
                  <a:lnTo>
                    <a:pt x="54" y="125"/>
                  </a:lnTo>
                  <a:lnTo>
                    <a:pt x="52" y="125"/>
                  </a:lnTo>
                  <a:lnTo>
                    <a:pt x="52" y="123"/>
                  </a:lnTo>
                  <a:lnTo>
                    <a:pt x="52" y="121"/>
                  </a:lnTo>
                  <a:lnTo>
                    <a:pt x="50" y="121"/>
                  </a:lnTo>
                  <a:lnTo>
                    <a:pt x="50" y="120"/>
                  </a:lnTo>
                  <a:lnTo>
                    <a:pt x="48" y="120"/>
                  </a:lnTo>
                  <a:lnTo>
                    <a:pt x="48" y="118"/>
                  </a:lnTo>
                  <a:lnTo>
                    <a:pt x="48" y="116"/>
                  </a:lnTo>
                  <a:lnTo>
                    <a:pt x="48" y="114"/>
                  </a:lnTo>
                  <a:lnTo>
                    <a:pt x="50" y="114"/>
                  </a:lnTo>
                  <a:lnTo>
                    <a:pt x="52" y="114"/>
                  </a:lnTo>
                  <a:lnTo>
                    <a:pt x="52" y="112"/>
                  </a:lnTo>
                  <a:lnTo>
                    <a:pt x="52" y="110"/>
                  </a:lnTo>
                  <a:lnTo>
                    <a:pt x="52" y="108"/>
                  </a:lnTo>
                  <a:lnTo>
                    <a:pt x="54" y="108"/>
                  </a:lnTo>
                  <a:lnTo>
                    <a:pt x="54" y="106"/>
                  </a:lnTo>
                  <a:lnTo>
                    <a:pt x="54" y="104"/>
                  </a:lnTo>
                  <a:lnTo>
                    <a:pt x="54" y="102"/>
                  </a:lnTo>
                  <a:lnTo>
                    <a:pt x="54" y="100"/>
                  </a:lnTo>
                  <a:lnTo>
                    <a:pt x="52" y="100"/>
                  </a:lnTo>
                  <a:lnTo>
                    <a:pt x="52" y="98"/>
                  </a:lnTo>
                  <a:lnTo>
                    <a:pt x="52" y="96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52" y="91"/>
                  </a:lnTo>
                  <a:lnTo>
                    <a:pt x="52" y="89"/>
                  </a:lnTo>
                  <a:lnTo>
                    <a:pt x="50" y="89"/>
                  </a:lnTo>
                  <a:lnTo>
                    <a:pt x="50" y="87"/>
                  </a:lnTo>
                  <a:lnTo>
                    <a:pt x="50" y="85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50" y="79"/>
                  </a:lnTo>
                  <a:lnTo>
                    <a:pt x="52" y="77"/>
                  </a:lnTo>
                  <a:lnTo>
                    <a:pt x="54" y="77"/>
                  </a:lnTo>
                  <a:lnTo>
                    <a:pt x="54" y="75"/>
                  </a:lnTo>
                  <a:lnTo>
                    <a:pt x="54" y="73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6" y="66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6" y="64"/>
                  </a:lnTo>
                  <a:lnTo>
                    <a:pt x="56" y="62"/>
                  </a:lnTo>
                  <a:lnTo>
                    <a:pt x="56" y="60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4" y="48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6" y="45"/>
                  </a:lnTo>
                  <a:lnTo>
                    <a:pt x="56" y="43"/>
                  </a:lnTo>
                  <a:lnTo>
                    <a:pt x="56" y="41"/>
                  </a:lnTo>
                  <a:lnTo>
                    <a:pt x="56" y="39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6" y="37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9" y="35"/>
                  </a:lnTo>
                  <a:lnTo>
                    <a:pt x="69" y="33"/>
                  </a:lnTo>
                  <a:lnTo>
                    <a:pt x="69" y="31"/>
                  </a:lnTo>
                  <a:lnTo>
                    <a:pt x="69" y="29"/>
                  </a:lnTo>
                  <a:lnTo>
                    <a:pt x="69" y="27"/>
                  </a:lnTo>
                  <a:lnTo>
                    <a:pt x="71" y="27"/>
                  </a:lnTo>
                  <a:lnTo>
                    <a:pt x="69" y="27"/>
                  </a:lnTo>
                  <a:lnTo>
                    <a:pt x="69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1" y="22"/>
                  </a:lnTo>
                  <a:lnTo>
                    <a:pt x="73" y="22"/>
                  </a:lnTo>
                  <a:lnTo>
                    <a:pt x="73" y="20"/>
                  </a:lnTo>
                  <a:lnTo>
                    <a:pt x="73" y="22"/>
                  </a:lnTo>
                  <a:lnTo>
                    <a:pt x="75" y="22"/>
                  </a:lnTo>
                  <a:lnTo>
                    <a:pt x="75" y="24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29"/>
                  </a:lnTo>
                  <a:lnTo>
                    <a:pt x="75" y="31"/>
                  </a:lnTo>
                  <a:lnTo>
                    <a:pt x="73" y="31"/>
                  </a:lnTo>
                  <a:lnTo>
                    <a:pt x="75" y="31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31"/>
                  </a:lnTo>
                  <a:lnTo>
                    <a:pt x="77" y="33"/>
                  </a:lnTo>
                  <a:lnTo>
                    <a:pt x="79" y="33"/>
                  </a:lnTo>
                  <a:lnTo>
                    <a:pt x="81" y="33"/>
                  </a:lnTo>
                  <a:lnTo>
                    <a:pt x="83" y="33"/>
                  </a:lnTo>
                  <a:lnTo>
                    <a:pt x="85" y="33"/>
                  </a:lnTo>
                  <a:lnTo>
                    <a:pt x="87" y="33"/>
                  </a:lnTo>
                  <a:lnTo>
                    <a:pt x="89" y="33"/>
                  </a:lnTo>
                  <a:lnTo>
                    <a:pt x="91" y="33"/>
                  </a:lnTo>
                  <a:lnTo>
                    <a:pt x="91" y="35"/>
                  </a:lnTo>
                  <a:lnTo>
                    <a:pt x="93" y="35"/>
                  </a:lnTo>
                  <a:lnTo>
                    <a:pt x="94" y="35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100" y="35"/>
                  </a:lnTo>
                  <a:lnTo>
                    <a:pt x="100" y="37"/>
                  </a:lnTo>
                  <a:lnTo>
                    <a:pt x="100" y="35"/>
                  </a:lnTo>
                  <a:lnTo>
                    <a:pt x="102" y="35"/>
                  </a:lnTo>
                  <a:lnTo>
                    <a:pt x="102" y="33"/>
                  </a:lnTo>
                  <a:lnTo>
                    <a:pt x="102" y="35"/>
                  </a:lnTo>
                  <a:lnTo>
                    <a:pt x="104" y="33"/>
                  </a:lnTo>
                  <a:lnTo>
                    <a:pt x="102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10" y="31"/>
                  </a:lnTo>
                  <a:lnTo>
                    <a:pt x="110" y="29"/>
                  </a:lnTo>
                  <a:lnTo>
                    <a:pt x="112" y="29"/>
                  </a:lnTo>
                  <a:lnTo>
                    <a:pt x="112" y="31"/>
                  </a:lnTo>
                  <a:lnTo>
                    <a:pt x="112" y="29"/>
                  </a:lnTo>
                  <a:lnTo>
                    <a:pt x="112" y="31"/>
                  </a:lnTo>
                  <a:lnTo>
                    <a:pt x="112" y="29"/>
                  </a:lnTo>
                  <a:lnTo>
                    <a:pt x="114" y="29"/>
                  </a:lnTo>
                  <a:lnTo>
                    <a:pt x="114" y="31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9" y="31"/>
                  </a:lnTo>
                  <a:lnTo>
                    <a:pt x="121" y="31"/>
                  </a:lnTo>
                  <a:lnTo>
                    <a:pt x="121" y="29"/>
                  </a:lnTo>
                  <a:lnTo>
                    <a:pt x="123" y="29"/>
                  </a:lnTo>
                  <a:lnTo>
                    <a:pt x="123" y="27"/>
                  </a:lnTo>
                  <a:lnTo>
                    <a:pt x="125" y="27"/>
                  </a:lnTo>
                  <a:lnTo>
                    <a:pt x="125" y="25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25" y="24"/>
                  </a:lnTo>
                  <a:lnTo>
                    <a:pt x="125" y="22"/>
                  </a:lnTo>
                  <a:lnTo>
                    <a:pt x="127" y="22"/>
                  </a:lnTo>
                  <a:lnTo>
                    <a:pt x="129" y="22"/>
                  </a:lnTo>
                  <a:lnTo>
                    <a:pt x="129" y="20"/>
                  </a:lnTo>
                  <a:lnTo>
                    <a:pt x="129" y="22"/>
                  </a:lnTo>
                  <a:lnTo>
                    <a:pt x="131" y="22"/>
                  </a:lnTo>
                  <a:lnTo>
                    <a:pt x="131" y="20"/>
                  </a:lnTo>
                  <a:lnTo>
                    <a:pt x="131" y="18"/>
                  </a:lnTo>
                  <a:lnTo>
                    <a:pt x="133" y="18"/>
                  </a:lnTo>
                  <a:lnTo>
                    <a:pt x="131" y="18"/>
                  </a:lnTo>
                  <a:lnTo>
                    <a:pt x="133" y="18"/>
                  </a:lnTo>
                  <a:lnTo>
                    <a:pt x="135" y="18"/>
                  </a:lnTo>
                  <a:lnTo>
                    <a:pt x="135" y="16"/>
                  </a:lnTo>
                  <a:lnTo>
                    <a:pt x="137" y="16"/>
                  </a:lnTo>
                  <a:lnTo>
                    <a:pt x="137" y="18"/>
                  </a:lnTo>
                  <a:lnTo>
                    <a:pt x="139" y="18"/>
                  </a:lnTo>
                  <a:lnTo>
                    <a:pt x="139" y="16"/>
                  </a:lnTo>
                  <a:lnTo>
                    <a:pt x="139" y="18"/>
                  </a:lnTo>
                  <a:lnTo>
                    <a:pt x="141" y="18"/>
                  </a:lnTo>
                  <a:lnTo>
                    <a:pt x="142" y="18"/>
                  </a:lnTo>
                  <a:lnTo>
                    <a:pt x="142" y="16"/>
                  </a:lnTo>
                  <a:lnTo>
                    <a:pt x="144" y="16"/>
                  </a:lnTo>
                  <a:lnTo>
                    <a:pt x="144" y="14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6" y="10"/>
                  </a:lnTo>
                  <a:lnTo>
                    <a:pt x="146" y="8"/>
                  </a:lnTo>
                  <a:lnTo>
                    <a:pt x="148" y="8"/>
                  </a:lnTo>
                  <a:lnTo>
                    <a:pt x="150" y="8"/>
                  </a:lnTo>
                  <a:lnTo>
                    <a:pt x="152" y="8"/>
                  </a:lnTo>
                  <a:lnTo>
                    <a:pt x="152" y="10"/>
                  </a:lnTo>
                  <a:lnTo>
                    <a:pt x="152" y="8"/>
                  </a:lnTo>
                  <a:lnTo>
                    <a:pt x="154" y="8"/>
                  </a:lnTo>
                  <a:lnTo>
                    <a:pt x="156" y="8"/>
                  </a:lnTo>
                  <a:lnTo>
                    <a:pt x="154" y="6"/>
                  </a:lnTo>
                  <a:lnTo>
                    <a:pt x="156" y="6"/>
                  </a:lnTo>
                  <a:lnTo>
                    <a:pt x="156" y="4"/>
                  </a:lnTo>
                  <a:lnTo>
                    <a:pt x="156" y="2"/>
                  </a:lnTo>
                  <a:lnTo>
                    <a:pt x="158" y="2"/>
                  </a:lnTo>
                  <a:lnTo>
                    <a:pt x="160" y="2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5" y="0"/>
                  </a:lnTo>
                  <a:lnTo>
                    <a:pt x="165" y="2"/>
                  </a:lnTo>
                  <a:lnTo>
                    <a:pt x="165" y="4"/>
                  </a:lnTo>
                  <a:lnTo>
                    <a:pt x="167" y="4"/>
                  </a:lnTo>
                  <a:lnTo>
                    <a:pt x="167" y="6"/>
                  </a:lnTo>
                  <a:lnTo>
                    <a:pt x="167" y="8"/>
                  </a:lnTo>
                  <a:lnTo>
                    <a:pt x="167" y="10"/>
                  </a:lnTo>
                  <a:lnTo>
                    <a:pt x="169" y="10"/>
                  </a:lnTo>
                  <a:lnTo>
                    <a:pt x="169" y="12"/>
                  </a:lnTo>
                  <a:lnTo>
                    <a:pt x="169" y="14"/>
                  </a:lnTo>
                  <a:lnTo>
                    <a:pt x="169" y="16"/>
                  </a:lnTo>
                  <a:lnTo>
                    <a:pt x="169" y="18"/>
                  </a:lnTo>
                  <a:lnTo>
                    <a:pt x="167" y="18"/>
                  </a:lnTo>
                  <a:lnTo>
                    <a:pt x="167" y="20"/>
                  </a:lnTo>
                  <a:lnTo>
                    <a:pt x="169" y="20"/>
                  </a:lnTo>
                  <a:lnTo>
                    <a:pt x="169" y="18"/>
                  </a:lnTo>
                  <a:lnTo>
                    <a:pt x="171" y="18"/>
                  </a:lnTo>
                  <a:lnTo>
                    <a:pt x="171" y="20"/>
                  </a:lnTo>
                  <a:lnTo>
                    <a:pt x="173" y="20"/>
                  </a:lnTo>
                  <a:lnTo>
                    <a:pt x="173" y="22"/>
                  </a:lnTo>
                  <a:lnTo>
                    <a:pt x="175" y="22"/>
                  </a:lnTo>
                  <a:lnTo>
                    <a:pt x="175" y="24"/>
                  </a:lnTo>
                  <a:lnTo>
                    <a:pt x="175" y="25"/>
                  </a:lnTo>
                  <a:lnTo>
                    <a:pt x="177" y="25"/>
                  </a:lnTo>
                  <a:lnTo>
                    <a:pt x="177" y="27"/>
                  </a:lnTo>
                  <a:lnTo>
                    <a:pt x="177" y="29"/>
                  </a:lnTo>
                  <a:lnTo>
                    <a:pt x="179" y="29"/>
                  </a:lnTo>
                  <a:lnTo>
                    <a:pt x="179" y="31"/>
                  </a:lnTo>
                  <a:lnTo>
                    <a:pt x="177" y="31"/>
                  </a:lnTo>
                  <a:lnTo>
                    <a:pt x="177" y="33"/>
                  </a:lnTo>
                  <a:lnTo>
                    <a:pt x="177" y="35"/>
                  </a:lnTo>
                  <a:lnTo>
                    <a:pt x="175" y="35"/>
                  </a:lnTo>
                  <a:lnTo>
                    <a:pt x="175" y="37"/>
                  </a:lnTo>
                  <a:lnTo>
                    <a:pt x="173" y="37"/>
                  </a:lnTo>
                  <a:lnTo>
                    <a:pt x="171" y="39"/>
                  </a:lnTo>
                  <a:lnTo>
                    <a:pt x="169" y="39"/>
                  </a:lnTo>
                  <a:lnTo>
                    <a:pt x="169" y="41"/>
                  </a:lnTo>
                  <a:lnTo>
                    <a:pt x="171" y="41"/>
                  </a:lnTo>
                  <a:lnTo>
                    <a:pt x="173" y="41"/>
                  </a:lnTo>
                  <a:lnTo>
                    <a:pt x="173" y="43"/>
                  </a:lnTo>
                  <a:lnTo>
                    <a:pt x="175" y="43"/>
                  </a:lnTo>
                  <a:lnTo>
                    <a:pt x="175" y="45"/>
                  </a:lnTo>
                  <a:lnTo>
                    <a:pt x="177" y="45"/>
                  </a:lnTo>
                  <a:lnTo>
                    <a:pt x="177" y="47"/>
                  </a:lnTo>
                  <a:lnTo>
                    <a:pt x="177" y="48"/>
                  </a:lnTo>
                  <a:lnTo>
                    <a:pt x="179" y="48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81" y="52"/>
                  </a:lnTo>
                  <a:lnTo>
                    <a:pt x="179" y="52"/>
                  </a:lnTo>
                  <a:lnTo>
                    <a:pt x="181" y="52"/>
                  </a:lnTo>
                  <a:lnTo>
                    <a:pt x="181" y="54"/>
                  </a:lnTo>
                  <a:lnTo>
                    <a:pt x="183" y="54"/>
                  </a:lnTo>
                  <a:lnTo>
                    <a:pt x="185" y="56"/>
                  </a:lnTo>
                  <a:lnTo>
                    <a:pt x="187" y="56"/>
                  </a:lnTo>
                  <a:lnTo>
                    <a:pt x="187" y="54"/>
                  </a:lnTo>
                  <a:lnTo>
                    <a:pt x="189" y="54"/>
                  </a:lnTo>
                  <a:lnTo>
                    <a:pt x="189" y="52"/>
                  </a:lnTo>
                  <a:lnTo>
                    <a:pt x="190" y="52"/>
                  </a:lnTo>
                  <a:lnTo>
                    <a:pt x="192" y="52"/>
                  </a:lnTo>
                  <a:lnTo>
                    <a:pt x="194" y="52"/>
                  </a:lnTo>
                  <a:lnTo>
                    <a:pt x="194" y="50"/>
                  </a:lnTo>
                  <a:lnTo>
                    <a:pt x="196" y="50"/>
                  </a:lnTo>
                  <a:lnTo>
                    <a:pt x="196" y="48"/>
                  </a:lnTo>
                  <a:lnTo>
                    <a:pt x="198" y="48"/>
                  </a:lnTo>
                  <a:lnTo>
                    <a:pt x="196" y="48"/>
                  </a:lnTo>
                  <a:lnTo>
                    <a:pt x="196" y="47"/>
                  </a:lnTo>
                  <a:lnTo>
                    <a:pt x="198" y="47"/>
                  </a:lnTo>
                  <a:lnTo>
                    <a:pt x="196" y="47"/>
                  </a:lnTo>
                  <a:lnTo>
                    <a:pt x="196" y="45"/>
                  </a:lnTo>
                  <a:lnTo>
                    <a:pt x="198" y="45"/>
                  </a:lnTo>
                  <a:lnTo>
                    <a:pt x="198" y="43"/>
                  </a:lnTo>
                  <a:lnTo>
                    <a:pt x="200" y="43"/>
                  </a:lnTo>
                  <a:lnTo>
                    <a:pt x="202" y="43"/>
                  </a:lnTo>
                  <a:lnTo>
                    <a:pt x="204" y="43"/>
                  </a:lnTo>
                  <a:lnTo>
                    <a:pt x="206" y="43"/>
                  </a:lnTo>
                  <a:lnTo>
                    <a:pt x="208" y="43"/>
                  </a:lnTo>
                  <a:lnTo>
                    <a:pt x="210" y="43"/>
                  </a:lnTo>
                  <a:lnTo>
                    <a:pt x="210" y="45"/>
                  </a:lnTo>
                  <a:lnTo>
                    <a:pt x="212" y="45"/>
                  </a:lnTo>
                  <a:lnTo>
                    <a:pt x="213" y="45"/>
                  </a:lnTo>
                  <a:lnTo>
                    <a:pt x="213" y="43"/>
                  </a:lnTo>
                  <a:lnTo>
                    <a:pt x="213" y="41"/>
                  </a:lnTo>
                  <a:lnTo>
                    <a:pt x="215" y="41"/>
                  </a:lnTo>
                  <a:lnTo>
                    <a:pt x="217" y="41"/>
                  </a:lnTo>
                  <a:lnTo>
                    <a:pt x="217" y="43"/>
                  </a:lnTo>
                  <a:lnTo>
                    <a:pt x="217" y="45"/>
                  </a:lnTo>
                  <a:lnTo>
                    <a:pt x="217" y="47"/>
                  </a:lnTo>
                  <a:lnTo>
                    <a:pt x="217" y="45"/>
                  </a:lnTo>
                  <a:lnTo>
                    <a:pt x="219" y="45"/>
                  </a:lnTo>
                  <a:lnTo>
                    <a:pt x="221" y="45"/>
                  </a:lnTo>
                  <a:lnTo>
                    <a:pt x="221" y="47"/>
                  </a:lnTo>
                  <a:lnTo>
                    <a:pt x="221" y="48"/>
                  </a:lnTo>
                  <a:lnTo>
                    <a:pt x="219" y="48"/>
                  </a:lnTo>
                  <a:lnTo>
                    <a:pt x="221" y="48"/>
                  </a:lnTo>
                  <a:lnTo>
                    <a:pt x="221" y="50"/>
                  </a:lnTo>
                  <a:lnTo>
                    <a:pt x="223" y="48"/>
                  </a:lnTo>
                  <a:lnTo>
                    <a:pt x="223" y="47"/>
                  </a:lnTo>
                  <a:lnTo>
                    <a:pt x="225" y="47"/>
                  </a:lnTo>
                  <a:lnTo>
                    <a:pt x="227" y="47"/>
                  </a:lnTo>
                  <a:lnTo>
                    <a:pt x="227" y="48"/>
                  </a:lnTo>
                  <a:lnTo>
                    <a:pt x="227" y="50"/>
                  </a:lnTo>
                  <a:lnTo>
                    <a:pt x="227" y="48"/>
                  </a:lnTo>
                  <a:lnTo>
                    <a:pt x="229" y="48"/>
                  </a:lnTo>
                  <a:lnTo>
                    <a:pt x="229" y="50"/>
                  </a:lnTo>
                  <a:lnTo>
                    <a:pt x="229" y="52"/>
                  </a:lnTo>
                  <a:lnTo>
                    <a:pt x="229" y="54"/>
                  </a:lnTo>
                  <a:lnTo>
                    <a:pt x="227" y="54"/>
                  </a:lnTo>
                  <a:lnTo>
                    <a:pt x="229" y="54"/>
                  </a:lnTo>
                  <a:lnTo>
                    <a:pt x="229" y="56"/>
                  </a:lnTo>
                  <a:lnTo>
                    <a:pt x="231" y="56"/>
                  </a:lnTo>
                  <a:lnTo>
                    <a:pt x="231" y="58"/>
                  </a:lnTo>
                  <a:lnTo>
                    <a:pt x="231" y="60"/>
                  </a:lnTo>
                  <a:lnTo>
                    <a:pt x="231" y="62"/>
                  </a:lnTo>
                  <a:lnTo>
                    <a:pt x="233" y="66"/>
                  </a:lnTo>
                  <a:lnTo>
                    <a:pt x="235" y="77"/>
                  </a:lnTo>
                  <a:lnTo>
                    <a:pt x="237" y="89"/>
                  </a:lnTo>
                  <a:lnTo>
                    <a:pt x="238" y="93"/>
                  </a:lnTo>
                  <a:lnTo>
                    <a:pt x="238" y="95"/>
                  </a:lnTo>
                  <a:lnTo>
                    <a:pt x="238" y="96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42" y="108"/>
                  </a:lnTo>
                  <a:lnTo>
                    <a:pt x="242" y="112"/>
                  </a:lnTo>
                  <a:lnTo>
                    <a:pt x="244" y="116"/>
                  </a:lnTo>
                  <a:lnTo>
                    <a:pt x="244" y="120"/>
                  </a:lnTo>
                  <a:lnTo>
                    <a:pt x="244" y="121"/>
                  </a:lnTo>
                  <a:lnTo>
                    <a:pt x="246" y="121"/>
                  </a:lnTo>
                  <a:lnTo>
                    <a:pt x="246" y="123"/>
                  </a:lnTo>
                  <a:lnTo>
                    <a:pt x="246" y="125"/>
                  </a:lnTo>
                  <a:lnTo>
                    <a:pt x="246" y="127"/>
                  </a:lnTo>
                  <a:lnTo>
                    <a:pt x="246" y="129"/>
                  </a:lnTo>
                  <a:lnTo>
                    <a:pt x="246" y="131"/>
                  </a:lnTo>
                  <a:lnTo>
                    <a:pt x="248" y="131"/>
                  </a:lnTo>
                  <a:lnTo>
                    <a:pt x="248" y="133"/>
                  </a:lnTo>
                  <a:lnTo>
                    <a:pt x="250" y="137"/>
                  </a:lnTo>
                  <a:lnTo>
                    <a:pt x="252" y="141"/>
                  </a:lnTo>
                  <a:lnTo>
                    <a:pt x="252" y="143"/>
                  </a:lnTo>
                  <a:lnTo>
                    <a:pt x="252" y="144"/>
                  </a:lnTo>
                  <a:lnTo>
                    <a:pt x="252" y="146"/>
                  </a:lnTo>
                  <a:lnTo>
                    <a:pt x="252" y="148"/>
                  </a:lnTo>
                  <a:lnTo>
                    <a:pt x="254" y="150"/>
                  </a:lnTo>
                  <a:lnTo>
                    <a:pt x="254" y="154"/>
                  </a:lnTo>
                  <a:lnTo>
                    <a:pt x="254" y="156"/>
                  </a:lnTo>
                  <a:lnTo>
                    <a:pt x="254" y="158"/>
                  </a:lnTo>
                  <a:lnTo>
                    <a:pt x="254" y="162"/>
                  </a:lnTo>
                  <a:lnTo>
                    <a:pt x="256" y="162"/>
                  </a:lnTo>
                  <a:lnTo>
                    <a:pt x="256" y="166"/>
                  </a:lnTo>
                  <a:lnTo>
                    <a:pt x="258" y="171"/>
                  </a:lnTo>
                  <a:lnTo>
                    <a:pt x="258" y="173"/>
                  </a:lnTo>
                  <a:lnTo>
                    <a:pt x="258" y="175"/>
                  </a:lnTo>
                  <a:lnTo>
                    <a:pt x="258" y="179"/>
                  </a:lnTo>
                  <a:lnTo>
                    <a:pt x="258" y="177"/>
                  </a:lnTo>
                  <a:lnTo>
                    <a:pt x="258" y="179"/>
                  </a:lnTo>
                  <a:lnTo>
                    <a:pt x="260" y="179"/>
                  </a:lnTo>
                  <a:lnTo>
                    <a:pt x="260" y="181"/>
                  </a:lnTo>
                  <a:lnTo>
                    <a:pt x="261" y="181"/>
                  </a:lnTo>
                  <a:lnTo>
                    <a:pt x="261" y="183"/>
                  </a:lnTo>
                  <a:lnTo>
                    <a:pt x="263" y="183"/>
                  </a:lnTo>
                  <a:lnTo>
                    <a:pt x="263" y="185"/>
                  </a:lnTo>
                  <a:lnTo>
                    <a:pt x="265" y="185"/>
                  </a:lnTo>
                  <a:lnTo>
                    <a:pt x="265" y="183"/>
                  </a:lnTo>
                  <a:lnTo>
                    <a:pt x="267" y="183"/>
                  </a:lnTo>
                  <a:lnTo>
                    <a:pt x="267" y="185"/>
                  </a:lnTo>
                  <a:lnTo>
                    <a:pt x="265" y="185"/>
                  </a:lnTo>
                  <a:lnTo>
                    <a:pt x="267" y="185"/>
                  </a:lnTo>
                  <a:lnTo>
                    <a:pt x="269" y="185"/>
                  </a:lnTo>
                  <a:lnTo>
                    <a:pt x="269" y="187"/>
                  </a:lnTo>
                  <a:lnTo>
                    <a:pt x="271" y="187"/>
                  </a:lnTo>
                  <a:lnTo>
                    <a:pt x="271" y="189"/>
                  </a:lnTo>
                  <a:lnTo>
                    <a:pt x="273" y="191"/>
                  </a:lnTo>
                  <a:lnTo>
                    <a:pt x="275" y="193"/>
                  </a:lnTo>
                  <a:lnTo>
                    <a:pt x="279" y="196"/>
                  </a:lnTo>
                  <a:lnTo>
                    <a:pt x="281" y="198"/>
                  </a:lnTo>
                  <a:lnTo>
                    <a:pt x="283" y="202"/>
                  </a:lnTo>
                  <a:lnTo>
                    <a:pt x="286" y="206"/>
                  </a:lnTo>
                  <a:lnTo>
                    <a:pt x="290" y="210"/>
                  </a:lnTo>
                  <a:lnTo>
                    <a:pt x="294" y="212"/>
                  </a:lnTo>
                  <a:lnTo>
                    <a:pt x="298" y="217"/>
                  </a:lnTo>
                  <a:lnTo>
                    <a:pt x="302" y="223"/>
                  </a:lnTo>
                  <a:lnTo>
                    <a:pt x="308" y="227"/>
                  </a:lnTo>
                  <a:lnTo>
                    <a:pt x="308" y="229"/>
                  </a:lnTo>
                  <a:lnTo>
                    <a:pt x="309" y="229"/>
                  </a:lnTo>
                  <a:lnTo>
                    <a:pt x="311" y="231"/>
                  </a:lnTo>
                  <a:lnTo>
                    <a:pt x="313" y="235"/>
                  </a:lnTo>
                  <a:lnTo>
                    <a:pt x="315" y="237"/>
                  </a:lnTo>
                  <a:lnTo>
                    <a:pt x="319" y="242"/>
                  </a:lnTo>
                  <a:lnTo>
                    <a:pt x="321" y="242"/>
                  </a:lnTo>
                  <a:lnTo>
                    <a:pt x="323" y="242"/>
                  </a:lnTo>
                  <a:lnTo>
                    <a:pt x="325" y="244"/>
                  </a:lnTo>
                  <a:lnTo>
                    <a:pt x="325" y="246"/>
                  </a:lnTo>
                  <a:lnTo>
                    <a:pt x="323" y="246"/>
                  </a:lnTo>
                  <a:lnTo>
                    <a:pt x="325" y="246"/>
                  </a:lnTo>
                  <a:lnTo>
                    <a:pt x="327" y="246"/>
                  </a:lnTo>
                  <a:lnTo>
                    <a:pt x="325" y="246"/>
                  </a:lnTo>
                  <a:lnTo>
                    <a:pt x="325" y="248"/>
                  </a:lnTo>
                  <a:lnTo>
                    <a:pt x="327" y="248"/>
                  </a:lnTo>
                  <a:lnTo>
                    <a:pt x="329" y="248"/>
                  </a:lnTo>
                  <a:lnTo>
                    <a:pt x="329" y="250"/>
                  </a:lnTo>
                  <a:lnTo>
                    <a:pt x="331" y="250"/>
                  </a:lnTo>
                  <a:lnTo>
                    <a:pt x="331" y="252"/>
                  </a:lnTo>
                  <a:lnTo>
                    <a:pt x="329" y="252"/>
                  </a:lnTo>
                  <a:lnTo>
                    <a:pt x="329" y="254"/>
                  </a:lnTo>
                  <a:lnTo>
                    <a:pt x="329" y="256"/>
                  </a:lnTo>
                  <a:lnTo>
                    <a:pt x="329" y="258"/>
                  </a:lnTo>
                  <a:lnTo>
                    <a:pt x="331" y="258"/>
                  </a:lnTo>
                  <a:lnTo>
                    <a:pt x="331" y="260"/>
                  </a:lnTo>
                  <a:lnTo>
                    <a:pt x="333" y="260"/>
                  </a:lnTo>
                  <a:lnTo>
                    <a:pt x="333" y="262"/>
                  </a:lnTo>
                  <a:lnTo>
                    <a:pt x="333" y="264"/>
                  </a:lnTo>
                  <a:lnTo>
                    <a:pt x="331" y="264"/>
                  </a:lnTo>
                  <a:lnTo>
                    <a:pt x="331" y="265"/>
                  </a:lnTo>
                  <a:lnTo>
                    <a:pt x="331" y="267"/>
                  </a:lnTo>
                  <a:lnTo>
                    <a:pt x="331" y="269"/>
                  </a:lnTo>
                  <a:lnTo>
                    <a:pt x="331" y="271"/>
                  </a:lnTo>
                  <a:lnTo>
                    <a:pt x="331" y="273"/>
                  </a:lnTo>
                  <a:lnTo>
                    <a:pt x="331" y="275"/>
                  </a:lnTo>
                  <a:lnTo>
                    <a:pt x="329" y="275"/>
                  </a:lnTo>
                  <a:lnTo>
                    <a:pt x="329" y="277"/>
                  </a:lnTo>
                  <a:lnTo>
                    <a:pt x="331" y="277"/>
                  </a:lnTo>
                  <a:lnTo>
                    <a:pt x="331" y="279"/>
                  </a:lnTo>
                  <a:lnTo>
                    <a:pt x="333" y="279"/>
                  </a:lnTo>
                  <a:lnTo>
                    <a:pt x="331" y="279"/>
                  </a:lnTo>
                  <a:lnTo>
                    <a:pt x="331" y="281"/>
                  </a:lnTo>
                  <a:lnTo>
                    <a:pt x="333" y="281"/>
                  </a:lnTo>
                  <a:lnTo>
                    <a:pt x="333" y="283"/>
                  </a:lnTo>
                  <a:lnTo>
                    <a:pt x="331" y="283"/>
                  </a:lnTo>
                  <a:lnTo>
                    <a:pt x="333" y="283"/>
                  </a:lnTo>
                  <a:lnTo>
                    <a:pt x="333" y="285"/>
                  </a:lnTo>
                  <a:lnTo>
                    <a:pt x="333" y="287"/>
                  </a:lnTo>
                  <a:lnTo>
                    <a:pt x="334" y="287"/>
                  </a:lnTo>
                  <a:lnTo>
                    <a:pt x="333" y="287"/>
                  </a:lnTo>
                  <a:lnTo>
                    <a:pt x="333" y="289"/>
                  </a:lnTo>
                  <a:lnTo>
                    <a:pt x="334" y="289"/>
                  </a:lnTo>
                  <a:lnTo>
                    <a:pt x="334" y="290"/>
                  </a:lnTo>
                  <a:lnTo>
                    <a:pt x="334" y="292"/>
                  </a:lnTo>
                  <a:lnTo>
                    <a:pt x="336" y="292"/>
                  </a:lnTo>
                  <a:lnTo>
                    <a:pt x="334" y="292"/>
                  </a:lnTo>
                  <a:lnTo>
                    <a:pt x="336" y="292"/>
                  </a:lnTo>
                  <a:lnTo>
                    <a:pt x="334" y="292"/>
                  </a:lnTo>
                  <a:lnTo>
                    <a:pt x="336" y="292"/>
                  </a:lnTo>
                  <a:lnTo>
                    <a:pt x="336" y="294"/>
                  </a:lnTo>
                  <a:lnTo>
                    <a:pt x="336" y="296"/>
                  </a:lnTo>
                  <a:lnTo>
                    <a:pt x="338" y="296"/>
                  </a:lnTo>
                  <a:lnTo>
                    <a:pt x="338" y="298"/>
                  </a:lnTo>
                  <a:lnTo>
                    <a:pt x="338" y="300"/>
                  </a:lnTo>
                  <a:lnTo>
                    <a:pt x="340" y="300"/>
                  </a:lnTo>
                  <a:lnTo>
                    <a:pt x="338" y="300"/>
                  </a:lnTo>
                  <a:lnTo>
                    <a:pt x="338" y="302"/>
                  </a:lnTo>
                  <a:lnTo>
                    <a:pt x="340" y="302"/>
                  </a:lnTo>
                  <a:lnTo>
                    <a:pt x="338" y="302"/>
                  </a:lnTo>
                  <a:lnTo>
                    <a:pt x="340" y="302"/>
                  </a:lnTo>
                  <a:lnTo>
                    <a:pt x="338" y="302"/>
                  </a:lnTo>
                  <a:lnTo>
                    <a:pt x="338" y="304"/>
                  </a:lnTo>
                  <a:lnTo>
                    <a:pt x="336" y="304"/>
                  </a:lnTo>
                  <a:lnTo>
                    <a:pt x="336" y="306"/>
                  </a:lnTo>
                  <a:lnTo>
                    <a:pt x="336" y="308"/>
                  </a:lnTo>
                  <a:lnTo>
                    <a:pt x="338" y="308"/>
                  </a:lnTo>
                  <a:lnTo>
                    <a:pt x="336" y="308"/>
                  </a:lnTo>
                  <a:lnTo>
                    <a:pt x="336" y="310"/>
                  </a:lnTo>
                  <a:lnTo>
                    <a:pt x="338" y="310"/>
                  </a:lnTo>
                  <a:lnTo>
                    <a:pt x="338" y="312"/>
                  </a:lnTo>
                  <a:lnTo>
                    <a:pt x="336" y="312"/>
                  </a:lnTo>
                  <a:lnTo>
                    <a:pt x="336" y="313"/>
                  </a:lnTo>
                  <a:lnTo>
                    <a:pt x="334" y="313"/>
                  </a:lnTo>
                  <a:lnTo>
                    <a:pt x="334" y="315"/>
                  </a:lnTo>
                  <a:lnTo>
                    <a:pt x="334" y="317"/>
                  </a:lnTo>
                  <a:lnTo>
                    <a:pt x="334" y="319"/>
                  </a:lnTo>
                  <a:lnTo>
                    <a:pt x="336" y="319"/>
                  </a:lnTo>
                  <a:lnTo>
                    <a:pt x="334" y="319"/>
                  </a:lnTo>
                  <a:lnTo>
                    <a:pt x="336" y="319"/>
                  </a:lnTo>
                  <a:lnTo>
                    <a:pt x="338" y="319"/>
                  </a:lnTo>
                  <a:lnTo>
                    <a:pt x="338" y="321"/>
                  </a:lnTo>
                  <a:lnTo>
                    <a:pt x="340" y="321"/>
                  </a:lnTo>
                  <a:lnTo>
                    <a:pt x="340" y="323"/>
                  </a:lnTo>
                  <a:lnTo>
                    <a:pt x="340" y="325"/>
                  </a:lnTo>
                  <a:lnTo>
                    <a:pt x="340" y="327"/>
                  </a:lnTo>
                  <a:lnTo>
                    <a:pt x="342" y="329"/>
                  </a:lnTo>
                  <a:lnTo>
                    <a:pt x="342" y="331"/>
                  </a:lnTo>
                  <a:lnTo>
                    <a:pt x="342" y="333"/>
                  </a:lnTo>
                  <a:lnTo>
                    <a:pt x="342" y="335"/>
                  </a:lnTo>
                  <a:lnTo>
                    <a:pt x="340" y="335"/>
                  </a:lnTo>
                  <a:lnTo>
                    <a:pt x="340" y="337"/>
                  </a:lnTo>
                  <a:lnTo>
                    <a:pt x="340" y="338"/>
                  </a:lnTo>
                  <a:lnTo>
                    <a:pt x="342" y="338"/>
                  </a:lnTo>
                  <a:lnTo>
                    <a:pt x="342" y="340"/>
                  </a:lnTo>
                  <a:lnTo>
                    <a:pt x="342" y="342"/>
                  </a:lnTo>
                  <a:lnTo>
                    <a:pt x="340" y="342"/>
                  </a:lnTo>
                  <a:lnTo>
                    <a:pt x="342" y="342"/>
                  </a:lnTo>
                  <a:lnTo>
                    <a:pt x="340" y="342"/>
                  </a:lnTo>
                  <a:lnTo>
                    <a:pt x="338" y="342"/>
                  </a:lnTo>
                  <a:lnTo>
                    <a:pt x="338" y="340"/>
                  </a:lnTo>
                  <a:lnTo>
                    <a:pt x="336" y="340"/>
                  </a:lnTo>
                  <a:lnTo>
                    <a:pt x="336" y="338"/>
                  </a:lnTo>
                  <a:lnTo>
                    <a:pt x="334" y="338"/>
                  </a:lnTo>
                  <a:lnTo>
                    <a:pt x="334" y="337"/>
                  </a:lnTo>
                  <a:lnTo>
                    <a:pt x="333" y="337"/>
                  </a:lnTo>
                  <a:lnTo>
                    <a:pt x="334" y="337"/>
                  </a:lnTo>
                  <a:lnTo>
                    <a:pt x="333" y="337"/>
                  </a:lnTo>
                  <a:lnTo>
                    <a:pt x="333" y="335"/>
                  </a:lnTo>
                  <a:lnTo>
                    <a:pt x="331" y="335"/>
                  </a:lnTo>
                  <a:lnTo>
                    <a:pt x="329" y="335"/>
                  </a:lnTo>
                  <a:lnTo>
                    <a:pt x="329" y="337"/>
                  </a:lnTo>
                  <a:lnTo>
                    <a:pt x="329" y="335"/>
                  </a:lnTo>
                  <a:lnTo>
                    <a:pt x="327" y="335"/>
                  </a:lnTo>
                  <a:lnTo>
                    <a:pt x="325" y="335"/>
                  </a:lnTo>
                  <a:lnTo>
                    <a:pt x="323" y="335"/>
                  </a:lnTo>
                  <a:lnTo>
                    <a:pt x="323" y="337"/>
                  </a:lnTo>
                  <a:lnTo>
                    <a:pt x="323" y="338"/>
                  </a:lnTo>
                  <a:lnTo>
                    <a:pt x="325" y="338"/>
                  </a:lnTo>
                  <a:lnTo>
                    <a:pt x="323" y="338"/>
                  </a:lnTo>
                  <a:lnTo>
                    <a:pt x="323" y="340"/>
                  </a:lnTo>
                  <a:lnTo>
                    <a:pt x="323" y="342"/>
                  </a:lnTo>
                  <a:lnTo>
                    <a:pt x="321" y="342"/>
                  </a:lnTo>
                  <a:lnTo>
                    <a:pt x="321" y="344"/>
                  </a:lnTo>
                  <a:lnTo>
                    <a:pt x="323" y="344"/>
                  </a:lnTo>
                  <a:lnTo>
                    <a:pt x="323" y="346"/>
                  </a:lnTo>
                  <a:lnTo>
                    <a:pt x="321" y="346"/>
                  </a:lnTo>
                  <a:lnTo>
                    <a:pt x="319" y="346"/>
                  </a:lnTo>
                  <a:lnTo>
                    <a:pt x="317" y="346"/>
                  </a:lnTo>
                  <a:lnTo>
                    <a:pt x="317" y="348"/>
                  </a:lnTo>
                  <a:lnTo>
                    <a:pt x="315" y="348"/>
                  </a:lnTo>
                  <a:lnTo>
                    <a:pt x="317" y="348"/>
                  </a:lnTo>
                  <a:lnTo>
                    <a:pt x="317" y="350"/>
                  </a:lnTo>
                  <a:lnTo>
                    <a:pt x="315" y="350"/>
                  </a:lnTo>
                  <a:lnTo>
                    <a:pt x="315" y="352"/>
                  </a:lnTo>
                  <a:lnTo>
                    <a:pt x="313" y="352"/>
                  </a:lnTo>
                  <a:lnTo>
                    <a:pt x="313" y="354"/>
                  </a:lnTo>
                  <a:lnTo>
                    <a:pt x="311" y="354"/>
                  </a:lnTo>
                  <a:lnTo>
                    <a:pt x="309" y="354"/>
                  </a:lnTo>
                  <a:lnTo>
                    <a:pt x="308" y="354"/>
                  </a:lnTo>
                  <a:lnTo>
                    <a:pt x="308" y="356"/>
                  </a:lnTo>
                  <a:lnTo>
                    <a:pt x="306" y="356"/>
                  </a:lnTo>
                  <a:lnTo>
                    <a:pt x="306" y="358"/>
                  </a:lnTo>
                  <a:lnTo>
                    <a:pt x="306" y="360"/>
                  </a:lnTo>
                  <a:lnTo>
                    <a:pt x="304" y="360"/>
                  </a:lnTo>
                  <a:lnTo>
                    <a:pt x="306" y="360"/>
                  </a:lnTo>
                  <a:lnTo>
                    <a:pt x="304" y="360"/>
                  </a:lnTo>
                  <a:lnTo>
                    <a:pt x="304" y="361"/>
                  </a:lnTo>
                  <a:lnTo>
                    <a:pt x="306" y="361"/>
                  </a:lnTo>
                  <a:lnTo>
                    <a:pt x="306" y="363"/>
                  </a:lnTo>
                  <a:lnTo>
                    <a:pt x="308" y="363"/>
                  </a:lnTo>
                  <a:lnTo>
                    <a:pt x="308" y="365"/>
                  </a:lnTo>
                  <a:lnTo>
                    <a:pt x="308" y="363"/>
                  </a:lnTo>
                  <a:lnTo>
                    <a:pt x="308" y="365"/>
                  </a:lnTo>
                  <a:lnTo>
                    <a:pt x="309" y="365"/>
                  </a:lnTo>
                  <a:lnTo>
                    <a:pt x="311" y="365"/>
                  </a:lnTo>
                  <a:lnTo>
                    <a:pt x="311" y="367"/>
                  </a:lnTo>
                  <a:lnTo>
                    <a:pt x="311" y="369"/>
                  </a:lnTo>
                  <a:lnTo>
                    <a:pt x="311" y="371"/>
                  </a:lnTo>
                  <a:lnTo>
                    <a:pt x="313" y="371"/>
                  </a:lnTo>
                  <a:lnTo>
                    <a:pt x="311" y="371"/>
                  </a:lnTo>
                  <a:lnTo>
                    <a:pt x="311" y="373"/>
                  </a:lnTo>
                  <a:lnTo>
                    <a:pt x="313" y="373"/>
                  </a:lnTo>
                  <a:lnTo>
                    <a:pt x="313" y="375"/>
                  </a:lnTo>
                  <a:lnTo>
                    <a:pt x="311" y="375"/>
                  </a:lnTo>
                  <a:lnTo>
                    <a:pt x="313" y="375"/>
                  </a:lnTo>
                  <a:lnTo>
                    <a:pt x="313" y="377"/>
                  </a:lnTo>
                  <a:lnTo>
                    <a:pt x="313" y="379"/>
                  </a:lnTo>
                  <a:lnTo>
                    <a:pt x="315" y="379"/>
                  </a:lnTo>
                  <a:lnTo>
                    <a:pt x="315" y="381"/>
                  </a:lnTo>
                  <a:lnTo>
                    <a:pt x="315" y="383"/>
                  </a:lnTo>
                  <a:lnTo>
                    <a:pt x="315" y="385"/>
                  </a:lnTo>
                  <a:lnTo>
                    <a:pt x="315" y="386"/>
                  </a:lnTo>
                  <a:lnTo>
                    <a:pt x="315" y="388"/>
                  </a:lnTo>
                  <a:lnTo>
                    <a:pt x="315" y="390"/>
                  </a:lnTo>
                  <a:lnTo>
                    <a:pt x="315" y="392"/>
                  </a:lnTo>
                  <a:lnTo>
                    <a:pt x="313" y="392"/>
                  </a:lnTo>
                  <a:lnTo>
                    <a:pt x="315" y="392"/>
                  </a:lnTo>
                  <a:lnTo>
                    <a:pt x="315" y="394"/>
                  </a:lnTo>
                  <a:lnTo>
                    <a:pt x="313" y="394"/>
                  </a:lnTo>
                  <a:lnTo>
                    <a:pt x="313" y="396"/>
                  </a:lnTo>
                  <a:lnTo>
                    <a:pt x="311" y="396"/>
                  </a:lnTo>
                  <a:lnTo>
                    <a:pt x="311" y="398"/>
                  </a:lnTo>
                  <a:lnTo>
                    <a:pt x="309" y="400"/>
                  </a:lnTo>
                  <a:lnTo>
                    <a:pt x="309" y="402"/>
                  </a:lnTo>
                  <a:lnTo>
                    <a:pt x="309" y="404"/>
                  </a:lnTo>
                  <a:lnTo>
                    <a:pt x="309" y="406"/>
                  </a:lnTo>
                  <a:lnTo>
                    <a:pt x="309" y="408"/>
                  </a:lnTo>
                  <a:lnTo>
                    <a:pt x="309" y="409"/>
                  </a:lnTo>
                  <a:lnTo>
                    <a:pt x="309" y="411"/>
                  </a:lnTo>
                  <a:lnTo>
                    <a:pt x="309" y="413"/>
                  </a:lnTo>
                  <a:lnTo>
                    <a:pt x="309" y="415"/>
                  </a:lnTo>
                  <a:lnTo>
                    <a:pt x="309" y="417"/>
                  </a:lnTo>
                  <a:lnTo>
                    <a:pt x="309" y="419"/>
                  </a:lnTo>
                  <a:lnTo>
                    <a:pt x="309" y="421"/>
                  </a:lnTo>
                  <a:lnTo>
                    <a:pt x="309" y="423"/>
                  </a:lnTo>
                  <a:lnTo>
                    <a:pt x="309" y="425"/>
                  </a:lnTo>
                  <a:lnTo>
                    <a:pt x="308" y="425"/>
                  </a:lnTo>
                  <a:lnTo>
                    <a:pt x="309" y="425"/>
                  </a:lnTo>
                  <a:lnTo>
                    <a:pt x="309" y="427"/>
                  </a:lnTo>
                  <a:lnTo>
                    <a:pt x="308" y="427"/>
                  </a:lnTo>
                  <a:lnTo>
                    <a:pt x="309" y="427"/>
                  </a:lnTo>
                  <a:lnTo>
                    <a:pt x="308" y="429"/>
                  </a:lnTo>
                  <a:lnTo>
                    <a:pt x="308" y="431"/>
                  </a:lnTo>
                  <a:lnTo>
                    <a:pt x="309" y="431"/>
                  </a:lnTo>
                  <a:lnTo>
                    <a:pt x="309" y="433"/>
                  </a:lnTo>
                  <a:lnTo>
                    <a:pt x="309" y="434"/>
                  </a:lnTo>
                  <a:lnTo>
                    <a:pt x="309" y="436"/>
                  </a:lnTo>
                  <a:lnTo>
                    <a:pt x="308" y="436"/>
                  </a:lnTo>
                  <a:lnTo>
                    <a:pt x="309" y="436"/>
                  </a:lnTo>
                  <a:lnTo>
                    <a:pt x="309" y="438"/>
                  </a:lnTo>
                  <a:lnTo>
                    <a:pt x="308" y="438"/>
                  </a:lnTo>
                  <a:lnTo>
                    <a:pt x="309" y="438"/>
                  </a:lnTo>
                  <a:lnTo>
                    <a:pt x="309" y="440"/>
                  </a:lnTo>
                  <a:lnTo>
                    <a:pt x="308" y="440"/>
                  </a:lnTo>
                  <a:lnTo>
                    <a:pt x="308" y="442"/>
                  </a:lnTo>
                  <a:lnTo>
                    <a:pt x="308" y="444"/>
                  </a:lnTo>
                  <a:lnTo>
                    <a:pt x="309" y="444"/>
                  </a:lnTo>
                  <a:lnTo>
                    <a:pt x="309" y="446"/>
                  </a:lnTo>
                  <a:lnTo>
                    <a:pt x="309" y="448"/>
                  </a:lnTo>
                  <a:lnTo>
                    <a:pt x="311" y="448"/>
                  </a:lnTo>
                  <a:lnTo>
                    <a:pt x="309" y="448"/>
                  </a:lnTo>
                  <a:lnTo>
                    <a:pt x="309" y="450"/>
                  </a:lnTo>
                  <a:lnTo>
                    <a:pt x="311" y="450"/>
                  </a:lnTo>
                  <a:lnTo>
                    <a:pt x="311" y="452"/>
                  </a:lnTo>
                  <a:lnTo>
                    <a:pt x="311" y="454"/>
                  </a:lnTo>
                  <a:lnTo>
                    <a:pt x="313" y="454"/>
                  </a:lnTo>
                  <a:lnTo>
                    <a:pt x="313" y="456"/>
                  </a:lnTo>
                  <a:lnTo>
                    <a:pt x="313" y="457"/>
                  </a:lnTo>
                  <a:lnTo>
                    <a:pt x="313" y="459"/>
                  </a:lnTo>
                  <a:lnTo>
                    <a:pt x="315" y="459"/>
                  </a:lnTo>
                  <a:lnTo>
                    <a:pt x="313" y="459"/>
                  </a:lnTo>
                  <a:lnTo>
                    <a:pt x="315" y="459"/>
                  </a:lnTo>
                  <a:lnTo>
                    <a:pt x="315" y="461"/>
                  </a:lnTo>
                  <a:lnTo>
                    <a:pt x="315" y="463"/>
                  </a:lnTo>
                  <a:lnTo>
                    <a:pt x="313" y="463"/>
                  </a:lnTo>
                  <a:lnTo>
                    <a:pt x="313" y="465"/>
                  </a:lnTo>
                  <a:lnTo>
                    <a:pt x="313" y="467"/>
                  </a:lnTo>
                  <a:lnTo>
                    <a:pt x="311" y="467"/>
                  </a:lnTo>
                  <a:lnTo>
                    <a:pt x="311" y="469"/>
                  </a:lnTo>
                  <a:lnTo>
                    <a:pt x="311" y="471"/>
                  </a:lnTo>
                  <a:lnTo>
                    <a:pt x="309" y="471"/>
                  </a:lnTo>
                  <a:lnTo>
                    <a:pt x="309" y="473"/>
                  </a:lnTo>
                  <a:lnTo>
                    <a:pt x="309" y="475"/>
                  </a:lnTo>
                  <a:lnTo>
                    <a:pt x="309" y="477"/>
                  </a:lnTo>
                  <a:lnTo>
                    <a:pt x="309" y="479"/>
                  </a:lnTo>
                  <a:lnTo>
                    <a:pt x="309" y="481"/>
                  </a:lnTo>
                  <a:lnTo>
                    <a:pt x="309" y="482"/>
                  </a:lnTo>
                  <a:lnTo>
                    <a:pt x="311" y="482"/>
                  </a:lnTo>
                  <a:lnTo>
                    <a:pt x="313" y="482"/>
                  </a:lnTo>
                  <a:lnTo>
                    <a:pt x="313" y="484"/>
                  </a:lnTo>
                  <a:lnTo>
                    <a:pt x="313" y="486"/>
                  </a:lnTo>
                  <a:lnTo>
                    <a:pt x="315" y="486"/>
                  </a:lnTo>
                  <a:lnTo>
                    <a:pt x="315" y="488"/>
                  </a:lnTo>
                  <a:lnTo>
                    <a:pt x="317" y="488"/>
                  </a:lnTo>
                  <a:lnTo>
                    <a:pt x="317" y="490"/>
                  </a:lnTo>
                  <a:lnTo>
                    <a:pt x="317" y="492"/>
                  </a:lnTo>
                  <a:lnTo>
                    <a:pt x="317" y="494"/>
                  </a:lnTo>
                  <a:lnTo>
                    <a:pt x="317" y="496"/>
                  </a:lnTo>
                  <a:lnTo>
                    <a:pt x="317" y="498"/>
                  </a:lnTo>
                  <a:lnTo>
                    <a:pt x="317" y="500"/>
                  </a:lnTo>
                  <a:lnTo>
                    <a:pt x="319" y="500"/>
                  </a:lnTo>
                  <a:lnTo>
                    <a:pt x="319" y="502"/>
                  </a:lnTo>
                  <a:lnTo>
                    <a:pt x="321" y="504"/>
                  </a:lnTo>
                  <a:lnTo>
                    <a:pt x="323" y="504"/>
                  </a:lnTo>
                  <a:lnTo>
                    <a:pt x="325" y="504"/>
                  </a:lnTo>
                  <a:lnTo>
                    <a:pt x="327" y="504"/>
                  </a:lnTo>
                  <a:lnTo>
                    <a:pt x="329" y="504"/>
                  </a:lnTo>
                  <a:lnTo>
                    <a:pt x="331" y="504"/>
                  </a:lnTo>
                  <a:lnTo>
                    <a:pt x="333" y="505"/>
                  </a:lnTo>
                  <a:lnTo>
                    <a:pt x="334" y="505"/>
                  </a:lnTo>
                  <a:lnTo>
                    <a:pt x="336" y="505"/>
                  </a:lnTo>
                  <a:lnTo>
                    <a:pt x="338" y="505"/>
                  </a:lnTo>
                  <a:lnTo>
                    <a:pt x="340" y="505"/>
                  </a:lnTo>
                  <a:lnTo>
                    <a:pt x="342" y="505"/>
                  </a:lnTo>
                  <a:lnTo>
                    <a:pt x="342" y="507"/>
                  </a:lnTo>
                  <a:lnTo>
                    <a:pt x="344" y="507"/>
                  </a:lnTo>
                  <a:lnTo>
                    <a:pt x="346" y="507"/>
                  </a:lnTo>
                  <a:lnTo>
                    <a:pt x="346" y="509"/>
                  </a:lnTo>
                  <a:lnTo>
                    <a:pt x="348" y="509"/>
                  </a:lnTo>
                  <a:lnTo>
                    <a:pt x="348" y="511"/>
                  </a:lnTo>
                  <a:lnTo>
                    <a:pt x="350" y="511"/>
                  </a:lnTo>
                  <a:lnTo>
                    <a:pt x="350" y="509"/>
                  </a:lnTo>
                  <a:lnTo>
                    <a:pt x="352" y="509"/>
                  </a:lnTo>
                  <a:lnTo>
                    <a:pt x="354" y="509"/>
                  </a:lnTo>
                  <a:lnTo>
                    <a:pt x="354" y="507"/>
                  </a:lnTo>
                  <a:lnTo>
                    <a:pt x="352" y="507"/>
                  </a:lnTo>
                  <a:lnTo>
                    <a:pt x="354" y="507"/>
                  </a:lnTo>
                  <a:lnTo>
                    <a:pt x="356" y="507"/>
                  </a:lnTo>
                  <a:lnTo>
                    <a:pt x="356" y="505"/>
                  </a:lnTo>
                  <a:lnTo>
                    <a:pt x="356" y="507"/>
                  </a:lnTo>
                  <a:lnTo>
                    <a:pt x="356" y="505"/>
                  </a:lnTo>
                  <a:lnTo>
                    <a:pt x="357" y="505"/>
                  </a:lnTo>
                  <a:lnTo>
                    <a:pt x="357" y="507"/>
                  </a:lnTo>
                  <a:lnTo>
                    <a:pt x="357" y="505"/>
                  </a:lnTo>
                  <a:lnTo>
                    <a:pt x="357" y="507"/>
                  </a:lnTo>
                  <a:lnTo>
                    <a:pt x="359" y="507"/>
                  </a:lnTo>
                  <a:lnTo>
                    <a:pt x="361" y="507"/>
                  </a:lnTo>
                  <a:lnTo>
                    <a:pt x="363" y="509"/>
                  </a:lnTo>
                  <a:lnTo>
                    <a:pt x="363" y="507"/>
                  </a:lnTo>
                  <a:lnTo>
                    <a:pt x="365" y="507"/>
                  </a:lnTo>
                  <a:lnTo>
                    <a:pt x="365" y="509"/>
                  </a:lnTo>
                  <a:lnTo>
                    <a:pt x="367" y="509"/>
                  </a:lnTo>
                  <a:lnTo>
                    <a:pt x="369" y="509"/>
                  </a:lnTo>
                  <a:lnTo>
                    <a:pt x="369" y="507"/>
                  </a:lnTo>
                  <a:lnTo>
                    <a:pt x="371" y="507"/>
                  </a:lnTo>
                  <a:lnTo>
                    <a:pt x="371" y="505"/>
                  </a:lnTo>
                  <a:lnTo>
                    <a:pt x="371" y="507"/>
                  </a:lnTo>
                  <a:lnTo>
                    <a:pt x="371" y="505"/>
                  </a:lnTo>
                  <a:lnTo>
                    <a:pt x="373" y="505"/>
                  </a:lnTo>
                  <a:lnTo>
                    <a:pt x="373" y="507"/>
                  </a:lnTo>
                  <a:lnTo>
                    <a:pt x="373" y="505"/>
                  </a:lnTo>
                  <a:lnTo>
                    <a:pt x="373" y="507"/>
                  </a:lnTo>
                  <a:lnTo>
                    <a:pt x="373" y="505"/>
                  </a:lnTo>
                  <a:lnTo>
                    <a:pt x="375" y="505"/>
                  </a:lnTo>
                  <a:lnTo>
                    <a:pt x="377" y="505"/>
                  </a:lnTo>
                  <a:lnTo>
                    <a:pt x="379" y="505"/>
                  </a:lnTo>
                  <a:lnTo>
                    <a:pt x="379" y="507"/>
                  </a:lnTo>
                  <a:lnTo>
                    <a:pt x="381" y="507"/>
                  </a:lnTo>
                  <a:lnTo>
                    <a:pt x="382" y="507"/>
                  </a:lnTo>
                  <a:lnTo>
                    <a:pt x="382" y="509"/>
                  </a:lnTo>
                  <a:lnTo>
                    <a:pt x="384" y="509"/>
                  </a:lnTo>
                  <a:lnTo>
                    <a:pt x="384" y="511"/>
                  </a:lnTo>
                  <a:lnTo>
                    <a:pt x="386" y="511"/>
                  </a:lnTo>
                  <a:lnTo>
                    <a:pt x="386" y="513"/>
                  </a:lnTo>
                  <a:lnTo>
                    <a:pt x="386" y="515"/>
                  </a:lnTo>
                  <a:lnTo>
                    <a:pt x="388" y="515"/>
                  </a:lnTo>
                  <a:lnTo>
                    <a:pt x="388" y="517"/>
                  </a:lnTo>
                  <a:lnTo>
                    <a:pt x="390" y="517"/>
                  </a:lnTo>
                  <a:lnTo>
                    <a:pt x="390" y="519"/>
                  </a:lnTo>
                  <a:lnTo>
                    <a:pt x="392" y="519"/>
                  </a:lnTo>
                  <a:lnTo>
                    <a:pt x="392" y="521"/>
                  </a:lnTo>
                  <a:lnTo>
                    <a:pt x="394" y="521"/>
                  </a:lnTo>
                  <a:lnTo>
                    <a:pt x="394" y="523"/>
                  </a:lnTo>
                  <a:lnTo>
                    <a:pt x="394" y="525"/>
                  </a:lnTo>
                  <a:lnTo>
                    <a:pt x="392" y="525"/>
                  </a:lnTo>
                  <a:lnTo>
                    <a:pt x="392" y="527"/>
                  </a:lnTo>
                  <a:lnTo>
                    <a:pt x="394" y="527"/>
                  </a:lnTo>
                  <a:lnTo>
                    <a:pt x="392" y="527"/>
                  </a:lnTo>
                  <a:lnTo>
                    <a:pt x="392" y="529"/>
                  </a:lnTo>
                  <a:lnTo>
                    <a:pt x="392" y="530"/>
                  </a:lnTo>
                  <a:lnTo>
                    <a:pt x="390" y="530"/>
                  </a:lnTo>
                  <a:lnTo>
                    <a:pt x="390" y="532"/>
                  </a:lnTo>
                  <a:lnTo>
                    <a:pt x="390" y="534"/>
                  </a:lnTo>
                  <a:lnTo>
                    <a:pt x="390" y="536"/>
                  </a:lnTo>
                  <a:lnTo>
                    <a:pt x="390" y="538"/>
                  </a:lnTo>
                  <a:lnTo>
                    <a:pt x="390" y="540"/>
                  </a:lnTo>
                  <a:lnTo>
                    <a:pt x="390" y="542"/>
                  </a:lnTo>
                  <a:lnTo>
                    <a:pt x="388" y="542"/>
                  </a:lnTo>
                  <a:lnTo>
                    <a:pt x="390" y="542"/>
                  </a:lnTo>
                  <a:lnTo>
                    <a:pt x="390" y="544"/>
                  </a:lnTo>
                  <a:lnTo>
                    <a:pt x="392" y="546"/>
                  </a:lnTo>
                  <a:lnTo>
                    <a:pt x="394" y="548"/>
                  </a:lnTo>
                  <a:lnTo>
                    <a:pt x="398" y="555"/>
                  </a:lnTo>
                  <a:lnTo>
                    <a:pt x="402" y="561"/>
                  </a:lnTo>
                  <a:lnTo>
                    <a:pt x="409" y="571"/>
                  </a:lnTo>
                  <a:lnTo>
                    <a:pt x="413" y="575"/>
                  </a:lnTo>
                  <a:lnTo>
                    <a:pt x="413" y="577"/>
                  </a:lnTo>
                  <a:lnTo>
                    <a:pt x="413" y="578"/>
                  </a:lnTo>
                  <a:lnTo>
                    <a:pt x="415" y="578"/>
                  </a:lnTo>
                  <a:lnTo>
                    <a:pt x="417" y="584"/>
                  </a:lnTo>
                  <a:lnTo>
                    <a:pt x="419" y="586"/>
                  </a:lnTo>
                  <a:lnTo>
                    <a:pt x="419" y="588"/>
                  </a:lnTo>
                  <a:lnTo>
                    <a:pt x="421" y="590"/>
                  </a:lnTo>
                  <a:lnTo>
                    <a:pt x="421" y="592"/>
                  </a:lnTo>
                  <a:lnTo>
                    <a:pt x="423" y="594"/>
                  </a:lnTo>
                  <a:lnTo>
                    <a:pt x="423" y="596"/>
                  </a:lnTo>
                  <a:lnTo>
                    <a:pt x="425" y="596"/>
                  </a:lnTo>
                  <a:lnTo>
                    <a:pt x="427" y="598"/>
                  </a:lnTo>
                  <a:lnTo>
                    <a:pt x="427" y="600"/>
                  </a:lnTo>
                  <a:lnTo>
                    <a:pt x="427" y="602"/>
                  </a:lnTo>
                  <a:lnTo>
                    <a:pt x="429" y="602"/>
                  </a:lnTo>
                  <a:lnTo>
                    <a:pt x="429" y="603"/>
                  </a:lnTo>
                  <a:lnTo>
                    <a:pt x="430" y="603"/>
                  </a:lnTo>
                  <a:lnTo>
                    <a:pt x="430" y="605"/>
                  </a:lnTo>
                  <a:lnTo>
                    <a:pt x="432" y="605"/>
                  </a:lnTo>
                  <a:lnTo>
                    <a:pt x="432" y="607"/>
                  </a:lnTo>
                  <a:lnTo>
                    <a:pt x="434" y="607"/>
                  </a:lnTo>
                  <a:lnTo>
                    <a:pt x="432" y="607"/>
                  </a:lnTo>
                  <a:lnTo>
                    <a:pt x="430" y="607"/>
                  </a:lnTo>
                  <a:lnTo>
                    <a:pt x="430" y="605"/>
                  </a:lnTo>
                  <a:lnTo>
                    <a:pt x="429" y="605"/>
                  </a:lnTo>
                  <a:lnTo>
                    <a:pt x="427" y="603"/>
                  </a:lnTo>
                  <a:lnTo>
                    <a:pt x="425" y="603"/>
                  </a:lnTo>
                  <a:lnTo>
                    <a:pt x="425" y="602"/>
                  </a:lnTo>
                  <a:lnTo>
                    <a:pt x="423" y="602"/>
                  </a:lnTo>
                  <a:lnTo>
                    <a:pt x="423" y="600"/>
                  </a:lnTo>
                  <a:lnTo>
                    <a:pt x="421" y="600"/>
                  </a:lnTo>
                  <a:lnTo>
                    <a:pt x="419" y="600"/>
                  </a:lnTo>
                  <a:lnTo>
                    <a:pt x="417" y="600"/>
                  </a:lnTo>
                  <a:lnTo>
                    <a:pt x="415" y="598"/>
                  </a:lnTo>
                  <a:lnTo>
                    <a:pt x="413" y="598"/>
                  </a:lnTo>
                  <a:lnTo>
                    <a:pt x="413" y="600"/>
                  </a:lnTo>
                  <a:lnTo>
                    <a:pt x="411" y="600"/>
                  </a:lnTo>
                  <a:lnTo>
                    <a:pt x="409" y="600"/>
                  </a:lnTo>
                  <a:lnTo>
                    <a:pt x="409" y="602"/>
                  </a:lnTo>
                  <a:lnTo>
                    <a:pt x="407" y="602"/>
                  </a:lnTo>
                  <a:lnTo>
                    <a:pt x="405" y="602"/>
                  </a:lnTo>
                  <a:lnTo>
                    <a:pt x="404" y="602"/>
                  </a:lnTo>
                  <a:lnTo>
                    <a:pt x="402" y="602"/>
                  </a:lnTo>
                  <a:lnTo>
                    <a:pt x="400" y="602"/>
                  </a:lnTo>
                  <a:lnTo>
                    <a:pt x="398" y="602"/>
                  </a:lnTo>
                  <a:lnTo>
                    <a:pt x="396" y="602"/>
                  </a:lnTo>
                  <a:lnTo>
                    <a:pt x="394" y="602"/>
                  </a:lnTo>
                  <a:lnTo>
                    <a:pt x="394" y="600"/>
                  </a:lnTo>
                  <a:lnTo>
                    <a:pt x="394" y="598"/>
                  </a:lnTo>
                  <a:lnTo>
                    <a:pt x="392" y="598"/>
                  </a:lnTo>
                  <a:lnTo>
                    <a:pt x="390" y="598"/>
                  </a:lnTo>
                  <a:lnTo>
                    <a:pt x="390" y="596"/>
                  </a:lnTo>
                  <a:lnTo>
                    <a:pt x="388" y="596"/>
                  </a:lnTo>
                  <a:lnTo>
                    <a:pt x="386" y="596"/>
                  </a:lnTo>
                  <a:lnTo>
                    <a:pt x="386" y="598"/>
                  </a:lnTo>
                  <a:lnTo>
                    <a:pt x="384" y="598"/>
                  </a:lnTo>
                  <a:lnTo>
                    <a:pt x="384" y="600"/>
                  </a:lnTo>
                  <a:lnTo>
                    <a:pt x="382" y="600"/>
                  </a:lnTo>
                  <a:lnTo>
                    <a:pt x="382" y="602"/>
                  </a:lnTo>
                  <a:lnTo>
                    <a:pt x="382" y="603"/>
                  </a:lnTo>
                  <a:lnTo>
                    <a:pt x="381" y="603"/>
                  </a:lnTo>
                  <a:lnTo>
                    <a:pt x="381" y="605"/>
                  </a:lnTo>
                  <a:lnTo>
                    <a:pt x="381" y="607"/>
                  </a:lnTo>
                  <a:lnTo>
                    <a:pt x="382" y="607"/>
                  </a:lnTo>
                  <a:lnTo>
                    <a:pt x="382" y="609"/>
                  </a:lnTo>
                  <a:lnTo>
                    <a:pt x="381" y="609"/>
                  </a:lnTo>
                  <a:lnTo>
                    <a:pt x="379" y="609"/>
                  </a:lnTo>
                  <a:lnTo>
                    <a:pt x="379" y="611"/>
                  </a:lnTo>
                  <a:lnTo>
                    <a:pt x="379" y="613"/>
                  </a:lnTo>
                  <a:lnTo>
                    <a:pt x="377" y="613"/>
                  </a:lnTo>
                  <a:lnTo>
                    <a:pt x="377" y="615"/>
                  </a:lnTo>
                  <a:lnTo>
                    <a:pt x="375" y="615"/>
                  </a:lnTo>
                  <a:lnTo>
                    <a:pt x="373" y="615"/>
                  </a:lnTo>
                  <a:lnTo>
                    <a:pt x="373" y="617"/>
                  </a:lnTo>
                  <a:lnTo>
                    <a:pt x="371" y="617"/>
                  </a:lnTo>
                  <a:lnTo>
                    <a:pt x="369" y="617"/>
                  </a:lnTo>
                  <a:lnTo>
                    <a:pt x="369" y="615"/>
                  </a:lnTo>
                  <a:lnTo>
                    <a:pt x="367" y="615"/>
                  </a:lnTo>
                  <a:lnTo>
                    <a:pt x="367" y="613"/>
                  </a:lnTo>
                  <a:lnTo>
                    <a:pt x="369" y="613"/>
                  </a:lnTo>
                  <a:lnTo>
                    <a:pt x="369" y="611"/>
                  </a:lnTo>
                  <a:lnTo>
                    <a:pt x="369" y="609"/>
                  </a:lnTo>
                  <a:lnTo>
                    <a:pt x="367" y="609"/>
                  </a:lnTo>
                  <a:lnTo>
                    <a:pt x="367" y="607"/>
                  </a:lnTo>
                  <a:lnTo>
                    <a:pt x="365" y="607"/>
                  </a:lnTo>
                  <a:lnTo>
                    <a:pt x="363" y="607"/>
                  </a:lnTo>
                  <a:lnTo>
                    <a:pt x="361" y="607"/>
                  </a:lnTo>
                  <a:lnTo>
                    <a:pt x="361" y="609"/>
                  </a:lnTo>
                  <a:lnTo>
                    <a:pt x="359" y="609"/>
                  </a:lnTo>
                  <a:lnTo>
                    <a:pt x="359" y="611"/>
                  </a:lnTo>
                  <a:lnTo>
                    <a:pt x="357" y="611"/>
                  </a:lnTo>
                  <a:lnTo>
                    <a:pt x="357" y="613"/>
                  </a:lnTo>
                  <a:lnTo>
                    <a:pt x="357" y="615"/>
                  </a:lnTo>
                  <a:lnTo>
                    <a:pt x="357" y="617"/>
                  </a:lnTo>
                  <a:lnTo>
                    <a:pt x="356" y="617"/>
                  </a:lnTo>
                  <a:lnTo>
                    <a:pt x="356" y="619"/>
                  </a:lnTo>
                  <a:lnTo>
                    <a:pt x="356" y="621"/>
                  </a:lnTo>
                  <a:lnTo>
                    <a:pt x="356" y="623"/>
                  </a:lnTo>
                  <a:lnTo>
                    <a:pt x="354" y="623"/>
                  </a:lnTo>
                  <a:lnTo>
                    <a:pt x="354" y="625"/>
                  </a:lnTo>
                  <a:lnTo>
                    <a:pt x="354" y="626"/>
                  </a:lnTo>
                  <a:lnTo>
                    <a:pt x="354" y="628"/>
                  </a:lnTo>
                  <a:lnTo>
                    <a:pt x="352" y="628"/>
                  </a:lnTo>
                  <a:lnTo>
                    <a:pt x="352" y="630"/>
                  </a:lnTo>
                  <a:lnTo>
                    <a:pt x="350" y="630"/>
                  </a:lnTo>
                  <a:lnTo>
                    <a:pt x="350" y="632"/>
                  </a:lnTo>
                  <a:lnTo>
                    <a:pt x="348" y="632"/>
                  </a:lnTo>
                  <a:lnTo>
                    <a:pt x="348" y="634"/>
                  </a:lnTo>
                  <a:lnTo>
                    <a:pt x="346" y="634"/>
                  </a:lnTo>
                  <a:lnTo>
                    <a:pt x="346" y="636"/>
                  </a:lnTo>
                  <a:lnTo>
                    <a:pt x="344" y="636"/>
                  </a:lnTo>
                  <a:lnTo>
                    <a:pt x="344" y="638"/>
                  </a:lnTo>
                  <a:lnTo>
                    <a:pt x="342" y="638"/>
                  </a:lnTo>
                  <a:lnTo>
                    <a:pt x="342" y="640"/>
                  </a:lnTo>
                  <a:lnTo>
                    <a:pt x="340" y="640"/>
                  </a:lnTo>
                  <a:lnTo>
                    <a:pt x="338" y="640"/>
                  </a:lnTo>
                  <a:lnTo>
                    <a:pt x="336" y="640"/>
                  </a:lnTo>
                  <a:lnTo>
                    <a:pt x="336" y="642"/>
                  </a:lnTo>
                  <a:lnTo>
                    <a:pt x="334" y="642"/>
                  </a:lnTo>
                  <a:lnTo>
                    <a:pt x="334" y="644"/>
                  </a:lnTo>
                  <a:lnTo>
                    <a:pt x="333" y="644"/>
                  </a:lnTo>
                  <a:lnTo>
                    <a:pt x="334" y="644"/>
                  </a:lnTo>
                  <a:lnTo>
                    <a:pt x="333" y="644"/>
                  </a:lnTo>
                  <a:lnTo>
                    <a:pt x="333" y="646"/>
                  </a:lnTo>
                  <a:lnTo>
                    <a:pt x="331" y="646"/>
                  </a:lnTo>
                  <a:lnTo>
                    <a:pt x="329" y="646"/>
                  </a:lnTo>
                  <a:lnTo>
                    <a:pt x="329" y="644"/>
                  </a:lnTo>
                  <a:lnTo>
                    <a:pt x="329" y="646"/>
                  </a:lnTo>
                  <a:lnTo>
                    <a:pt x="327" y="644"/>
                  </a:lnTo>
                  <a:lnTo>
                    <a:pt x="325" y="644"/>
                  </a:lnTo>
                  <a:lnTo>
                    <a:pt x="323" y="642"/>
                  </a:lnTo>
                  <a:lnTo>
                    <a:pt x="321" y="642"/>
                  </a:lnTo>
                  <a:lnTo>
                    <a:pt x="319" y="642"/>
                  </a:lnTo>
                  <a:lnTo>
                    <a:pt x="319" y="640"/>
                  </a:lnTo>
                  <a:lnTo>
                    <a:pt x="317" y="640"/>
                  </a:lnTo>
                  <a:lnTo>
                    <a:pt x="315" y="640"/>
                  </a:lnTo>
                  <a:lnTo>
                    <a:pt x="315" y="638"/>
                  </a:lnTo>
                  <a:lnTo>
                    <a:pt x="313" y="638"/>
                  </a:lnTo>
                  <a:lnTo>
                    <a:pt x="311" y="638"/>
                  </a:lnTo>
                  <a:lnTo>
                    <a:pt x="311" y="636"/>
                  </a:lnTo>
                  <a:lnTo>
                    <a:pt x="309" y="634"/>
                  </a:lnTo>
                  <a:lnTo>
                    <a:pt x="308" y="634"/>
                  </a:lnTo>
                  <a:lnTo>
                    <a:pt x="308" y="632"/>
                  </a:lnTo>
                  <a:lnTo>
                    <a:pt x="306" y="632"/>
                  </a:lnTo>
                  <a:lnTo>
                    <a:pt x="306" y="630"/>
                  </a:lnTo>
                  <a:lnTo>
                    <a:pt x="306" y="632"/>
                  </a:lnTo>
                  <a:lnTo>
                    <a:pt x="304" y="632"/>
                  </a:lnTo>
                  <a:lnTo>
                    <a:pt x="304" y="634"/>
                  </a:lnTo>
                  <a:lnTo>
                    <a:pt x="304" y="636"/>
                  </a:lnTo>
                  <a:lnTo>
                    <a:pt x="302" y="636"/>
                  </a:lnTo>
                  <a:lnTo>
                    <a:pt x="300" y="636"/>
                  </a:lnTo>
                  <a:lnTo>
                    <a:pt x="300" y="638"/>
                  </a:lnTo>
                  <a:lnTo>
                    <a:pt x="300" y="640"/>
                  </a:lnTo>
                  <a:lnTo>
                    <a:pt x="300" y="642"/>
                  </a:lnTo>
                  <a:lnTo>
                    <a:pt x="300" y="640"/>
                  </a:lnTo>
                  <a:lnTo>
                    <a:pt x="298" y="640"/>
                  </a:lnTo>
                  <a:lnTo>
                    <a:pt x="296" y="640"/>
                  </a:lnTo>
                  <a:lnTo>
                    <a:pt x="296" y="642"/>
                  </a:lnTo>
                  <a:lnTo>
                    <a:pt x="294" y="642"/>
                  </a:lnTo>
                  <a:lnTo>
                    <a:pt x="294" y="640"/>
                  </a:lnTo>
                  <a:lnTo>
                    <a:pt x="292" y="640"/>
                  </a:lnTo>
                  <a:lnTo>
                    <a:pt x="292" y="642"/>
                  </a:lnTo>
                  <a:lnTo>
                    <a:pt x="290" y="642"/>
                  </a:lnTo>
                  <a:lnTo>
                    <a:pt x="290" y="640"/>
                  </a:lnTo>
                  <a:lnTo>
                    <a:pt x="290" y="638"/>
                  </a:lnTo>
                  <a:lnTo>
                    <a:pt x="290" y="636"/>
                  </a:lnTo>
                  <a:lnTo>
                    <a:pt x="288" y="636"/>
                  </a:lnTo>
                  <a:lnTo>
                    <a:pt x="288" y="634"/>
                  </a:lnTo>
                  <a:lnTo>
                    <a:pt x="288" y="632"/>
                  </a:lnTo>
                  <a:lnTo>
                    <a:pt x="290" y="630"/>
                  </a:lnTo>
                  <a:lnTo>
                    <a:pt x="290" y="628"/>
                  </a:lnTo>
                  <a:lnTo>
                    <a:pt x="292" y="628"/>
                  </a:lnTo>
                  <a:lnTo>
                    <a:pt x="292" y="626"/>
                  </a:lnTo>
                  <a:lnTo>
                    <a:pt x="292" y="625"/>
                  </a:lnTo>
                  <a:lnTo>
                    <a:pt x="290" y="625"/>
                  </a:lnTo>
                  <a:lnTo>
                    <a:pt x="290" y="623"/>
                  </a:lnTo>
                  <a:lnTo>
                    <a:pt x="290" y="621"/>
                  </a:lnTo>
                  <a:lnTo>
                    <a:pt x="288" y="621"/>
                  </a:lnTo>
                  <a:lnTo>
                    <a:pt x="288" y="619"/>
                  </a:lnTo>
                  <a:lnTo>
                    <a:pt x="288" y="617"/>
                  </a:lnTo>
                  <a:lnTo>
                    <a:pt x="288" y="615"/>
                  </a:lnTo>
                  <a:lnTo>
                    <a:pt x="288" y="613"/>
                  </a:lnTo>
                  <a:lnTo>
                    <a:pt x="286" y="613"/>
                  </a:lnTo>
                  <a:lnTo>
                    <a:pt x="286" y="611"/>
                  </a:lnTo>
                  <a:lnTo>
                    <a:pt x="285" y="611"/>
                  </a:lnTo>
                  <a:lnTo>
                    <a:pt x="283" y="611"/>
                  </a:lnTo>
                  <a:lnTo>
                    <a:pt x="281" y="611"/>
                  </a:lnTo>
                  <a:lnTo>
                    <a:pt x="279" y="611"/>
                  </a:lnTo>
                  <a:lnTo>
                    <a:pt x="279" y="613"/>
                  </a:lnTo>
                  <a:lnTo>
                    <a:pt x="277" y="613"/>
                  </a:lnTo>
                  <a:lnTo>
                    <a:pt x="277" y="615"/>
                  </a:lnTo>
                  <a:lnTo>
                    <a:pt x="275" y="613"/>
                  </a:lnTo>
                  <a:lnTo>
                    <a:pt x="273" y="613"/>
                  </a:lnTo>
                  <a:lnTo>
                    <a:pt x="271" y="613"/>
                  </a:lnTo>
                  <a:lnTo>
                    <a:pt x="271" y="615"/>
                  </a:lnTo>
                  <a:lnTo>
                    <a:pt x="269" y="615"/>
                  </a:lnTo>
                  <a:lnTo>
                    <a:pt x="267" y="615"/>
                  </a:lnTo>
                  <a:lnTo>
                    <a:pt x="265" y="615"/>
                  </a:lnTo>
                  <a:lnTo>
                    <a:pt x="265" y="613"/>
                  </a:lnTo>
                  <a:lnTo>
                    <a:pt x="263" y="613"/>
                  </a:lnTo>
                  <a:lnTo>
                    <a:pt x="263" y="611"/>
                  </a:lnTo>
                  <a:lnTo>
                    <a:pt x="263" y="613"/>
                  </a:lnTo>
                  <a:lnTo>
                    <a:pt x="261" y="613"/>
                  </a:lnTo>
                  <a:lnTo>
                    <a:pt x="261" y="615"/>
                  </a:lnTo>
                  <a:lnTo>
                    <a:pt x="260" y="617"/>
                  </a:lnTo>
                  <a:lnTo>
                    <a:pt x="260" y="619"/>
                  </a:lnTo>
                  <a:lnTo>
                    <a:pt x="258" y="619"/>
                  </a:lnTo>
                  <a:lnTo>
                    <a:pt x="258" y="621"/>
                  </a:lnTo>
                  <a:lnTo>
                    <a:pt x="258" y="619"/>
                  </a:lnTo>
                  <a:lnTo>
                    <a:pt x="258" y="617"/>
                  </a:lnTo>
                  <a:lnTo>
                    <a:pt x="258" y="615"/>
                  </a:lnTo>
                  <a:lnTo>
                    <a:pt x="256" y="615"/>
                  </a:lnTo>
                  <a:lnTo>
                    <a:pt x="256" y="613"/>
                  </a:lnTo>
                  <a:lnTo>
                    <a:pt x="256" y="611"/>
                  </a:lnTo>
                  <a:lnTo>
                    <a:pt x="256" y="609"/>
                  </a:lnTo>
                  <a:lnTo>
                    <a:pt x="254" y="609"/>
                  </a:lnTo>
                  <a:lnTo>
                    <a:pt x="252" y="609"/>
                  </a:lnTo>
                  <a:lnTo>
                    <a:pt x="250" y="609"/>
                  </a:lnTo>
                  <a:lnTo>
                    <a:pt x="250" y="611"/>
                  </a:lnTo>
                  <a:lnTo>
                    <a:pt x="248" y="611"/>
                  </a:lnTo>
                  <a:lnTo>
                    <a:pt x="246" y="609"/>
                  </a:lnTo>
                  <a:lnTo>
                    <a:pt x="246" y="611"/>
                  </a:lnTo>
                  <a:lnTo>
                    <a:pt x="246" y="609"/>
                  </a:lnTo>
                  <a:lnTo>
                    <a:pt x="244" y="609"/>
                  </a:lnTo>
                  <a:lnTo>
                    <a:pt x="242" y="609"/>
                  </a:lnTo>
                  <a:lnTo>
                    <a:pt x="242" y="611"/>
                  </a:lnTo>
                  <a:lnTo>
                    <a:pt x="242" y="613"/>
                  </a:lnTo>
                  <a:lnTo>
                    <a:pt x="240" y="613"/>
                  </a:lnTo>
                  <a:lnTo>
                    <a:pt x="238" y="613"/>
                  </a:lnTo>
                  <a:lnTo>
                    <a:pt x="238" y="615"/>
                  </a:lnTo>
                  <a:lnTo>
                    <a:pt x="237" y="615"/>
                  </a:lnTo>
                  <a:lnTo>
                    <a:pt x="237" y="613"/>
                  </a:lnTo>
                  <a:lnTo>
                    <a:pt x="237" y="611"/>
                  </a:lnTo>
                  <a:lnTo>
                    <a:pt x="235" y="611"/>
                  </a:lnTo>
                  <a:lnTo>
                    <a:pt x="235" y="609"/>
                  </a:lnTo>
                  <a:lnTo>
                    <a:pt x="233" y="609"/>
                  </a:lnTo>
                  <a:lnTo>
                    <a:pt x="233" y="607"/>
                  </a:lnTo>
                  <a:lnTo>
                    <a:pt x="231" y="607"/>
                  </a:lnTo>
                  <a:lnTo>
                    <a:pt x="229" y="605"/>
                  </a:lnTo>
                  <a:lnTo>
                    <a:pt x="227" y="605"/>
                  </a:lnTo>
                  <a:lnTo>
                    <a:pt x="227" y="603"/>
                  </a:lnTo>
                  <a:lnTo>
                    <a:pt x="225" y="603"/>
                  </a:lnTo>
                  <a:lnTo>
                    <a:pt x="225" y="602"/>
                  </a:lnTo>
                  <a:lnTo>
                    <a:pt x="223" y="602"/>
                  </a:lnTo>
                  <a:lnTo>
                    <a:pt x="221" y="602"/>
                  </a:lnTo>
                  <a:lnTo>
                    <a:pt x="219" y="602"/>
                  </a:lnTo>
                  <a:lnTo>
                    <a:pt x="217" y="602"/>
                  </a:lnTo>
                  <a:lnTo>
                    <a:pt x="217" y="600"/>
                  </a:lnTo>
                  <a:lnTo>
                    <a:pt x="215" y="600"/>
                  </a:lnTo>
                  <a:lnTo>
                    <a:pt x="213" y="600"/>
                  </a:lnTo>
                  <a:lnTo>
                    <a:pt x="213" y="598"/>
                  </a:lnTo>
                  <a:lnTo>
                    <a:pt x="212" y="598"/>
                  </a:lnTo>
                  <a:lnTo>
                    <a:pt x="212" y="600"/>
                  </a:lnTo>
                  <a:lnTo>
                    <a:pt x="210" y="600"/>
                  </a:lnTo>
                  <a:lnTo>
                    <a:pt x="210" y="598"/>
                  </a:lnTo>
                  <a:lnTo>
                    <a:pt x="208" y="598"/>
                  </a:lnTo>
                  <a:lnTo>
                    <a:pt x="208" y="596"/>
                  </a:lnTo>
                  <a:lnTo>
                    <a:pt x="206" y="596"/>
                  </a:lnTo>
                  <a:lnTo>
                    <a:pt x="206" y="598"/>
                  </a:lnTo>
                  <a:lnTo>
                    <a:pt x="204" y="598"/>
                  </a:lnTo>
                  <a:lnTo>
                    <a:pt x="202" y="598"/>
                  </a:lnTo>
                  <a:lnTo>
                    <a:pt x="200" y="598"/>
                  </a:lnTo>
                  <a:lnTo>
                    <a:pt x="200" y="596"/>
                  </a:lnTo>
                  <a:lnTo>
                    <a:pt x="202" y="596"/>
                  </a:lnTo>
                  <a:lnTo>
                    <a:pt x="200" y="596"/>
                  </a:lnTo>
                  <a:lnTo>
                    <a:pt x="200" y="594"/>
                  </a:lnTo>
                  <a:lnTo>
                    <a:pt x="200" y="592"/>
                  </a:lnTo>
                  <a:lnTo>
                    <a:pt x="200" y="590"/>
                  </a:lnTo>
                  <a:lnTo>
                    <a:pt x="200" y="588"/>
                  </a:lnTo>
                  <a:lnTo>
                    <a:pt x="202" y="588"/>
                  </a:lnTo>
                  <a:lnTo>
                    <a:pt x="202" y="586"/>
                  </a:lnTo>
                  <a:lnTo>
                    <a:pt x="202" y="584"/>
                  </a:lnTo>
                  <a:lnTo>
                    <a:pt x="204" y="584"/>
                  </a:lnTo>
                  <a:lnTo>
                    <a:pt x="204" y="582"/>
                  </a:lnTo>
                  <a:lnTo>
                    <a:pt x="206" y="582"/>
                  </a:lnTo>
                  <a:lnTo>
                    <a:pt x="206" y="580"/>
                  </a:lnTo>
                  <a:lnTo>
                    <a:pt x="208" y="580"/>
                  </a:lnTo>
                  <a:lnTo>
                    <a:pt x="208" y="578"/>
                  </a:lnTo>
                  <a:lnTo>
                    <a:pt x="210" y="578"/>
                  </a:lnTo>
                  <a:lnTo>
                    <a:pt x="210" y="577"/>
                  </a:lnTo>
                  <a:lnTo>
                    <a:pt x="210" y="575"/>
                  </a:lnTo>
                  <a:lnTo>
                    <a:pt x="212" y="575"/>
                  </a:lnTo>
                  <a:lnTo>
                    <a:pt x="212" y="573"/>
                  </a:lnTo>
                  <a:lnTo>
                    <a:pt x="212" y="571"/>
                  </a:lnTo>
                  <a:lnTo>
                    <a:pt x="213" y="571"/>
                  </a:lnTo>
                  <a:lnTo>
                    <a:pt x="213" y="569"/>
                  </a:lnTo>
                  <a:lnTo>
                    <a:pt x="215" y="569"/>
                  </a:lnTo>
                  <a:lnTo>
                    <a:pt x="215" y="567"/>
                  </a:lnTo>
                  <a:lnTo>
                    <a:pt x="213" y="567"/>
                  </a:lnTo>
                  <a:lnTo>
                    <a:pt x="213" y="565"/>
                  </a:lnTo>
                  <a:lnTo>
                    <a:pt x="212" y="563"/>
                  </a:lnTo>
                  <a:lnTo>
                    <a:pt x="212" y="561"/>
                  </a:lnTo>
                  <a:lnTo>
                    <a:pt x="212" y="559"/>
                  </a:lnTo>
                  <a:lnTo>
                    <a:pt x="213" y="559"/>
                  </a:lnTo>
                  <a:lnTo>
                    <a:pt x="213" y="557"/>
                  </a:lnTo>
                  <a:lnTo>
                    <a:pt x="213" y="555"/>
                  </a:lnTo>
                  <a:lnTo>
                    <a:pt x="212" y="555"/>
                  </a:lnTo>
                  <a:lnTo>
                    <a:pt x="212" y="557"/>
                  </a:lnTo>
                  <a:lnTo>
                    <a:pt x="212" y="555"/>
                  </a:lnTo>
                  <a:lnTo>
                    <a:pt x="210" y="555"/>
                  </a:lnTo>
                  <a:lnTo>
                    <a:pt x="208" y="554"/>
                  </a:lnTo>
                  <a:lnTo>
                    <a:pt x="206" y="554"/>
                  </a:lnTo>
                  <a:lnTo>
                    <a:pt x="206" y="552"/>
                  </a:lnTo>
                  <a:lnTo>
                    <a:pt x="208" y="552"/>
                  </a:lnTo>
                  <a:lnTo>
                    <a:pt x="206" y="552"/>
                  </a:lnTo>
                  <a:lnTo>
                    <a:pt x="206" y="550"/>
                  </a:lnTo>
                  <a:lnTo>
                    <a:pt x="204" y="550"/>
                  </a:lnTo>
                  <a:lnTo>
                    <a:pt x="204" y="548"/>
                  </a:lnTo>
                  <a:lnTo>
                    <a:pt x="204" y="546"/>
                  </a:lnTo>
                  <a:lnTo>
                    <a:pt x="206" y="546"/>
                  </a:lnTo>
                  <a:lnTo>
                    <a:pt x="204" y="546"/>
                  </a:lnTo>
                  <a:lnTo>
                    <a:pt x="204" y="544"/>
                  </a:lnTo>
                  <a:lnTo>
                    <a:pt x="202" y="544"/>
                  </a:lnTo>
                  <a:lnTo>
                    <a:pt x="202" y="542"/>
                  </a:lnTo>
                  <a:lnTo>
                    <a:pt x="202" y="540"/>
                  </a:lnTo>
                  <a:lnTo>
                    <a:pt x="202" y="538"/>
                  </a:lnTo>
                  <a:lnTo>
                    <a:pt x="204" y="538"/>
                  </a:lnTo>
                  <a:lnTo>
                    <a:pt x="202" y="538"/>
                  </a:lnTo>
                  <a:lnTo>
                    <a:pt x="204" y="538"/>
                  </a:lnTo>
                  <a:lnTo>
                    <a:pt x="204" y="536"/>
                  </a:lnTo>
                  <a:lnTo>
                    <a:pt x="206" y="536"/>
                  </a:lnTo>
                  <a:lnTo>
                    <a:pt x="208" y="536"/>
                  </a:lnTo>
                  <a:lnTo>
                    <a:pt x="208" y="534"/>
                  </a:lnTo>
                  <a:lnTo>
                    <a:pt x="210" y="534"/>
                  </a:lnTo>
                  <a:lnTo>
                    <a:pt x="210" y="532"/>
                  </a:lnTo>
                  <a:lnTo>
                    <a:pt x="212" y="532"/>
                  </a:lnTo>
                  <a:lnTo>
                    <a:pt x="212" y="530"/>
                  </a:lnTo>
                  <a:lnTo>
                    <a:pt x="213" y="530"/>
                  </a:lnTo>
                  <a:lnTo>
                    <a:pt x="212" y="530"/>
                  </a:lnTo>
                  <a:lnTo>
                    <a:pt x="212" y="529"/>
                  </a:lnTo>
                  <a:lnTo>
                    <a:pt x="210" y="527"/>
                  </a:lnTo>
                  <a:lnTo>
                    <a:pt x="212" y="527"/>
                  </a:lnTo>
                  <a:lnTo>
                    <a:pt x="212" y="525"/>
                  </a:lnTo>
                  <a:lnTo>
                    <a:pt x="212" y="523"/>
                  </a:lnTo>
                  <a:lnTo>
                    <a:pt x="212" y="521"/>
                  </a:lnTo>
                  <a:lnTo>
                    <a:pt x="212" y="519"/>
                  </a:lnTo>
                  <a:lnTo>
                    <a:pt x="212" y="517"/>
                  </a:lnTo>
                  <a:lnTo>
                    <a:pt x="212" y="515"/>
                  </a:lnTo>
                  <a:lnTo>
                    <a:pt x="210" y="515"/>
                  </a:lnTo>
                  <a:lnTo>
                    <a:pt x="210" y="513"/>
                  </a:lnTo>
                  <a:lnTo>
                    <a:pt x="208" y="513"/>
                  </a:lnTo>
                  <a:lnTo>
                    <a:pt x="208" y="511"/>
                  </a:lnTo>
                  <a:lnTo>
                    <a:pt x="206" y="509"/>
                  </a:lnTo>
                  <a:lnTo>
                    <a:pt x="204" y="509"/>
                  </a:lnTo>
                  <a:lnTo>
                    <a:pt x="204" y="507"/>
                  </a:lnTo>
                  <a:lnTo>
                    <a:pt x="202" y="507"/>
                  </a:lnTo>
                  <a:lnTo>
                    <a:pt x="202" y="505"/>
                  </a:lnTo>
                  <a:lnTo>
                    <a:pt x="200" y="505"/>
                  </a:lnTo>
                  <a:lnTo>
                    <a:pt x="200" y="504"/>
                  </a:lnTo>
                  <a:lnTo>
                    <a:pt x="202" y="504"/>
                  </a:lnTo>
                  <a:lnTo>
                    <a:pt x="200" y="504"/>
                  </a:lnTo>
                  <a:lnTo>
                    <a:pt x="200" y="502"/>
                  </a:lnTo>
                  <a:lnTo>
                    <a:pt x="198" y="502"/>
                  </a:lnTo>
                  <a:lnTo>
                    <a:pt x="198" y="500"/>
                  </a:lnTo>
                  <a:lnTo>
                    <a:pt x="196" y="500"/>
                  </a:lnTo>
                  <a:lnTo>
                    <a:pt x="196" y="498"/>
                  </a:lnTo>
                  <a:lnTo>
                    <a:pt x="196" y="496"/>
                  </a:lnTo>
                  <a:lnTo>
                    <a:pt x="194" y="496"/>
                  </a:lnTo>
                  <a:lnTo>
                    <a:pt x="194" y="494"/>
                  </a:lnTo>
                  <a:lnTo>
                    <a:pt x="194" y="492"/>
                  </a:lnTo>
                  <a:lnTo>
                    <a:pt x="194" y="490"/>
                  </a:lnTo>
                  <a:lnTo>
                    <a:pt x="196" y="490"/>
                  </a:lnTo>
                  <a:lnTo>
                    <a:pt x="196" y="488"/>
                  </a:lnTo>
                  <a:lnTo>
                    <a:pt x="196" y="486"/>
                  </a:lnTo>
                  <a:lnTo>
                    <a:pt x="196" y="484"/>
                  </a:lnTo>
                  <a:lnTo>
                    <a:pt x="196" y="482"/>
                  </a:lnTo>
                  <a:lnTo>
                    <a:pt x="194" y="484"/>
                  </a:lnTo>
                  <a:lnTo>
                    <a:pt x="194" y="482"/>
                  </a:lnTo>
                  <a:lnTo>
                    <a:pt x="192" y="482"/>
                  </a:lnTo>
                  <a:lnTo>
                    <a:pt x="192" y="481"/>
                  </a:lnTo>
                  <a:lnTo>
                    <a:pt x="190" y="481"/>
                  </a:lnTo>
                  <a:lnTo>
                    <a:pt x="189" y="481"/>
                  </a:lnTo>
                  <a:lnTo>
                    <a:pt x="187" y="479"/>
                  </a:lnTo>
                  <a:lnTo>
                    <a:pt x="187" y="477"/>
                  </a:lnTo>
                  <a:lnTo>
                    <a:pt x="185" y="477"/>
                  </a:lnTo>
                  <a:lnTo>
                    <a:pt x="185" y="475"/>
                  </a:lnTo>
                  <a:lnTo>
                    <a:pt x="183" y="475"/>
                  </a:lnTo>
                  <a:lnTo>
                    <a:pt x="181" y="473"/>
                  </a:lnTo>
                  <a:lnTo>
                    <a:pt x="179" y="473"/>
                  </a:lnTo>
                  <a:lnTo>
                    <a:pt x="177" y="473"/>
                  </a:lnTo>
                  <a:lnTo>
                    <a:pt x="177" y="471"/>
                  </a:lnTo>
                  <a:lnTo>
                    <a:pt x="175" y="471"/>
                  </a:lnTo>
                  <a:lnTo>
                    <a:pt x="175" y="469"/>
                  </a:lnTo>
                  <a:lnTo>
                    <a:pt x="175" y="467"/>
                  </a:lnTo>
                  <a:lnTo>
                    <a:pt x="175" y="465"/>
                  </a:lnTo>
                  <a:lnTo>
                    <a:pt x="173" y="465"/>
                  </a:lnTo>
                  <a:lnTo>
                    <a:pt x="173" y="463"/>
                  </a:lnTo>
                  <a:lnTo>
                    <a:pt x="173" y="461"/>
                  </a:lnTo>
                  <a:lnTo>
                    <a:pt x="173" y="459"/>
                  </a:lnTo>
                  <a:lnTo>
                    <a:pt x="173" y="457"/>
                  </a:lnTo>
                  <a:lnTo>
                    <a:pt x="173" y="456"/>
                  </a:lnTo>
                  <a:lnTo>
                    <a:pt x="171" y="456"/>
                  </a:lnTo>
                  <a:lnTo>
                    <a:pt x="171" y="454"/>
                  </a:lnTo>
                  <a:lnTo>
                    <a:pt x="171" y="452"/>
                  </a:lnTo>
                  <a:lnTo>
                    <a:pt x="173" y="452"/>
                  </a:lnTo>
                  <a:lnTo>
                    <a:pt x="173" y="450"/>
                  </a:lnTo>
                  <a:lnTo>
                    <a:pt x="175" y="450"/>
                  </a:lnTo>
                  <a:lnTo>
                    <a:pt x="175" y="448"/>
                  </a:lnTo>
                  <a:lnTo>
                    <a:pt x="173" y="448"/>
                  </a:lnTo>
                  <a:lnTo>
                    <a:pt x="173" y="446"/>
                  </a:lnTo>
                  <a:lnTo>
                    <a:pt x="171" y="446"/>
                  </a:lnTo>
                  <a:lnTo>
                    <a:pt x="169" y="446"/>
                  </a:lnTo>
                  <a:lnTo>
                    <a:pt x="169" y="448"/>
                  </a:lnTo>
                  <a:lnTo>
                    <a:pt x="169" y="446"/>
                  </a:lnTo>
                  <a:lnTo>
                    <a:pt x="167" y="446"/>
                  </a:lnTo>
                  <a:lnTo>
                    <a:pt x="165" y="446"/>
                  </a:lnTo>
                  <a:lnTo>
                    <a:pt x="164" y="446"/>
                  </a:lnTo>
                  <a:lnTo>
                    <a:pt x="162" y="446"/>
                  </a:lnTo>
                  <a:lnTo>
                    <a:pt x="160" y="446"/>
                  </a:lnTo>
                  <a:lnTo>
                    <a:pt x="158" y="446"/>
                  </a:lnTo>
                  <a:lnTo>
                    <a:pt x="158" y="448"/>
                  </a:lnTo>
                  <a:lnTo>
                    <a:pt x="158" y="450"/>
                  </a:lnTo>
                  <a:lnTo>
                    <a:pt x="156" y="450"/>
                  </a:lnTo>
                  <a:lnTo>
                    <a:pt x="154" y="450"/>
                  </a:lnTo>
                  <a:lnTo>
                    <a:pt x="152" y="450"/>
                  </a:lnTo>
                  <a:lnTo>
                    <a:pt x="150" y="450"/>
                  </a:lnTo>
                  <a:lnTo>
                    <a:pt x="148" y="450"/>
                  </a:lnTo>
                  <a:lnTo>
                    <a:pt x="146" y="450"/>
                  </a:lnTo>
                  <a:lnTo>
                    <a:pt x="144" y="450"/>
                  </a:lnTo>
                  <a:lnTo>
                    <a:pt x="144" y="448"/>
                  </a:lnTo>
                  <a:lnTo>
                    <a:pt x="142" y="448"/>
                  </a:lnTo>
                  <a:lnTo>
                    <a:pt x="142" y="446"/>
                  </a:lnTo>
                  <a:lnTo>
                    <a:pt x="142" y="448"/>
                  </a:lnTo>
                  <a:lnTo>
                    <a:pt x="141" y="448"/>
                  </a:lnTo>
                  <a:lnTo>
                    <a:pt x="139" y="448"/>
                  </a:lnTo>
                  <a:lnTo>
                    <a:pt x="139" y="450"/>
                  </a:lnTo>
                  <a:lnTo>
                    <a:pt x="137" y="450"/>
                  </a:lnTo>
                  <a:lnTo>
                    <a:pt x="135" y="450"/>
                  </a:lnTo>
                  <a:lnTo>
                    <a:pt x="135" y="448"/>
                  </a:lnTo>
                  <a:lnTo>
                    <a:pt x="133" y="448"/>
                  </a:lnTo>
                  <a:lnTo>
                    <a:pt x="131" y="448"/>
                  </a:lnTo>
                  <a:lnTo>
                    <a:pt x="129" y="448"/>
                  </a:lnTo>
                  <a:lnTo>
                    <a:pt x="129" y="446"/>
                  </a:lnTo>
                  <a:lnTo>
                    <a:pt x="127" y="446"/>
                  </a:lnTo>
                  <a:lnTo>
                    <a:pt x="125" y="446"/>
                  </a:lnTo>
                  <a:lnTo>
                    <a:pt x="125" y="444"/>
                  </a:lnTo>
                  <a:lnTo>
                    <a:pt x="125" y="446"/>
                  </a:lnTo>
                  <a:lnTo>
                    <a:pt x="123" y="446"/>
                  </a:lnTo>
                  <a:lnTo>
                    <a:pt x="121" y="446"/>
                  </a:lnTo>
                  <a:lnTo>
                    <a:pt x="119" y="446"/>
                  </a:lnTo>
                  <a:lnTo>
                    <a:pt x="117" y="446"/>
                  </a:lnTo>
                  <a:lnTo>
                    <a:pt x="117" y="444"/>
                  </a:lnTo>
                  <a:lnTo>
                    <a:pt x="116" y="444"/>
                  </a:lnTo>
                  <a:lnTo>
                    <a:pt x="114" y="444"/>
                  </a:lnTo>
                  <a:lnTo>
                    <a:pt x="114" y="446"/>
                  </a:lnTo>
                  <a:lnTo>
                    <a:pt x="112" y="444"/>
                  </a:lnTo>
                  <a:lnTo>
                    <a:pt x="110" y="444"/>
                  </a:lnTo>
                  <a:lnTo>
                    <a:pt x="110" y="442"/>
                  </a:lnTo>
                  <a:lnTo>
                    <a:pt x="110" y="444"/>
                  </a:lnTo>
                  <a:lnTo>
                    <a:pt x="108" y="444"/>
                  </a:lnTo>
                  <a:lnTo>
                    <a:pt x="108" y="446"/>
                  </a:lnTo>
                  <a:lnTo>
                    <a:pt x="106" y="446"/>
                  </a:lnTo>
                  <a:lnTo>
                    <a:pt x="106" y="448"/>
                  </a:lnTo>
                  <a:lnTo>
                    <a:pt x="104" y="448"/>
                  </a:lnTo>
                  <a:lnTo>
                    <a:pt x="106" y="448"/>
                  </a:lnTo>
                  <a:lnTo>
                    <a:pt x="104" y="448"/>
                  </a:lnTo>
                  <a:lnTo>
                    <a:pt x="104" y="450"/>
                  </a:lnTo>
                  <a:lnTo>
                    <a:pt x="104" y="452"/>
                  </a:lnTo>
                  <a:lnTo>
                    <a:pt x="102" y="452"/>
                  </a:lnTo>
                  <a:lnTo>
                    <a:pt x="102" y="454"/>
                  </a:lnTo>
                  <a:lnTo>
                    <a:pt x="100" y="454"/>
                  </a:lnTo>
                  <a:lnTo>
                    <a:pt x="100" y="456"/>
                  </a:lnTo>
                  <a:lnTo>
                    <a:pt x="100" y="457"/>
                  </a:lnTo>
                  <a:lnTo>
                    <a:pt x="100" y="459"/>
                  </a:lnTo>
                  <a:lnTo>
                    <a:pt x="102" y="459"/>
                  </a:lnTo>
                  <a:lnTo>
                    <a:pt x="102" y="461"/>
                  </a:lnTo>
                  <a:lnTo>
                    <a:pt x="102" y="463"/>
                  </a:lnTo>
                  <a:lnTo>
                    <a:pt x="102" y="465"/>
                  </a:lnTo>
                  <a:lnTo>
                    <a:pt x="102" y="467"/>
                  </a:lnTo>
                  <a:lnTo>
                    <a:pt x="102" y="469"/>
                  </a:lnTo>
                  <a:lnTo>
                    <a:pt x="100" y="469"/>
                  </a:lnTo>
                  <a:lnTo>
                    <a:pt x="100" y="471"/>
                  </a:lnTo>
                  <a:lnTo>
                    <a:pt x="98" y="471"/>
                  </a:lnTo>
                  <a:lnTo>
                    <a:pt x="98" y="469"/>
                  </a:lnTo>
                  <a:lnTo>
                    <a:pt x="96" y="469"/>
                  </a:lnTo>
                  <a:lnTo>
                    <a:pt x="96" y="467"/>
                  </a:lnTo>
                  <a:lnTo>
                    <a:pt x="94" y="469"/>
                  </a:lnTo>
                  <a:lnTo>
                    <a:pt x="94" y="467"/>
                  </a:lnTo>
                  <a:lnTo>
                    <a:pt x="94" y="465"/>
                  </a:lnTo>
                  <a:lnTo>
                    <a:pt x="93" y="465"/>
                  </a:lnTo>
                  <a:lnTo>
                    <a:pt x="91" y="465"/>
                  </a:lnTo>
                  <a:lnTo>
                    <a:pt x="91" y="467"/>
                  </a:lnTo>
                  <a:lnTo>
                    <a:pt x="91" y="465"/>
                  </a:lnTo>
                  <a:lnTo>
                    <a:pt x="89" y="465"/>
                  </a:lnTo>
                  <a:lnTo>
                    <a:pt x="87" y="465"/>
                  </a:lnTo>
                  <a:lnTo>
                    <a:pt x="87" y="467"/>
                  </a:lnTo>
                  <a:lnTo>
                    <a:pt x="85" y="467"/>
                  </a:lnTo>
                  <a:lnTo>
                    <a:pt x="85" y="465"/>
                  </a:lnTo>
                  <a:lnTo>
                    <a:pt x="83" y="465"/>
                  </a:lnTo>
                  <a:lnTo>
                    <a:pt x="81" y="465"/>
                  </a:lnTo>
                  <a:lnTo>
                    <a:pt x="81" y="467"/>
                  </a:lnTo>
                  <a:lnTo>
                    <a:pt x="79" y="467"/>
                  </a:lnTo>
                  <a:lnTo>
                    <a:pt x="77" y="467"/>
                  </a:lnTo>
                  <a:lnTo>
                    <a:pt x="75" y="467"/>
                  </a:lnTo>
                  <a:lnTo>
                    <a:pt x="73" y="467"/>
                  </a:lnTo>
                  <a:lnTo>
                    <a:pt x="71" y="467"/>
                  </a:lnTo>
                  <a:lnTo>
                    <a:pt x="71" y="465"/>
                  </a:lnTo>
                  <a:lnTo>
                    <a:pt x="69" y="465"/>
                  </a:lnTo>
                  <a:lnTo>
                    <a:pt x="71" y="465"/>
                  </a:lnTo>
                  <a:lnTo>
                    <a:pt x="71" y="463"/>
                  </a:lnTo>
                  <a:lnTo>
                    <a:pt x="69" y="463"/>
                  </a:lnTo>
                  <a:lnTo>
                    <a:pt x="69" y="461"/>
                  </a:lnTo>
                  <a:lnTo>
                    <a:pt x="68" y="461"/>
                  </a:lnTo>
                  <a:lnTo>
                    <a:pt x="68" y="459"/>
                  </a:lnTo>
                  <a:lnTo>
                    <a:pt x="66" y="457"/>
                  </a:lnTo>
                  <a:lnTo>
                    <a:pt x="64" y="457"/>
                  </a:lnTo>
                  <a:lnTo>
                    <a:pt x="62" y="457"/>
                  </a:lnTo>
                  <a:lnTo>
                    <a:pt x="62" y="459"/>
                  </a:lnTo>
                  <a:lnTo>
                    <a:pt x="64" y="459"/>
                  </a:lnTo>
                  <a:lnTo>
                    <a:pt x="64" y="461"/>
                  </a:lnTo>
                  <a:lnTo>
                    <a:pt x="62" y="461"/>
                  </a:lnTo>
                  <a:lnTo>
                    <a:pt x="60" y="461"/>
                  </a:lnTo>
                  <a:lnTo>
                    <a:pt x="58" y="461"/>
                  </a:lnTo>
                  <a:lnTo>
                    <a:pt x="58" y="459"/>
                  </a:lnTo>
                  <a:lnTo>
                    <a:pt x="56" y="459"/>
                  </a:lnTo>
                  <a:lnTo>
                    <a:pt x="56" y="461"/>
                  </a:lnTo>
                  <a:lnTo>
                    <a:pt x="56" y="459"/>
                  </a:lnTo>
                  <a:lnTo>
                    <a:pt x="54" y="461"/>
                  </a:lnTo>
                  <a:lnTo>
                    <a:pt x="54" y="459"/>
                  </a:lnTo>
                  <a:lnTo>
                    <a:pt x="52" y="459"/>
                  </a:lnTo>
                  <a:lnTo>
                    <a:pt x="52" y="457"/>
                  </a:lnTo>
                  <a:lnTo>
                    <a:pt x="52" y="459"/>
                  </a:lnTo>
                  <a:lnTo>
                    <a:pt x="50" y="459"/>
                  </a:lnTo>
                  <a:lnTo>
                    <a:pt x="48" y="459"/>
                  </a:lnTo>
                  <a:lnTo>
                    <a:pt x="46" y="459"/>
                  </a:lnTo>
                  <a:lnTo>
                    <a:pt x="46" y="457"/>
                  </a:lnTo>
                  <a:lnTo>
                    <a:pt x="46" y="459"/>
                  </a:lnTo>
                  <a:lnTo>
                    <a:pt x="45" y="459"/>
                  </a:lnTo>
                  <a:lnTo>
                    <a:pt x="45" y="457"/>
                  </a:lnTo>
                  <a:lnTo>
                    <a:pt x="43" y="457"/>
                  </a:lnTo>
                  <a:lnTo>
                    <a:pt x="43" y="456"/>
                  </a:lnTo>
                  <a:lnTo>
                    <a:pt x="41" y="456"/>
                  </a:lnTo>
                  <a:lnTo>
                    <a:pt x="39" y="456"/>
                  </a:lnTo>
                  <a:lnTo>
                    <a:pt x="39" y="454"/>
                  </a:lnTo>
                  <a:lnTo>
                    <a:pt x="37" y="454"/>
                  </a:lnTo>
                  <a:lnTo>
                    <a:pt x="35" y="454"/>
                  </a:lnTo>
                  <a:lnTo>
                    <a:pt x="35" y="452"/>
                  </a:lnTo>
                  <a:lnTo>
                    <a:pt x="35" y="454"/>
                  </a:lnTo>
                  <a:lnTo>
                    <a:pt x="33" y="454"/>
                  </a:lnTo>
                  <a:lnTo>
                    <a:pt x="33" y="452"/>
                  </a:lnTo>
                  <a:lnTo>
                    <a:pt x="33" y="450"/>
                  </a:lnTo>
                  <a:lnTo>
                    <a:pt x="33" y="448"/>
                  </a:lnTo>
                  <a:lnTo>
                    <a:pt x="31" y="448"/>
                  </a:lnTo>
                  <a:lnTo>
                    <a:pt x="31" y="446"/>
                  </a:lnTo>
                  <a:lnTo>
                    <a:pt x="31" y="448"/>
                  </a:lnTo>
                  <a:lnTo>
                    <a:pt x="29" y="448"/>
                  </a:lnTo>
                  <a:lnTo>
                    <a:pt x="29" y="446"/>
                  </a:lnTo>
                  <a:lnTo>
                    <a:pt x="31" y="446"/>
                  </a:lnTo>
                  <a:lnTo>
                    <a:pt x="31" y="444"/>
                  </a:lnTo>
                  <a:lnTo>
                    <a:pt x="31" y="442"/>
                  </a:lnTo>
                  <a:lnTo>
                    <a:pt x="31" y="440"/>
                  </a:lnTo>
                  <a:lnTo>
                    <a:pt x="31" y="442"/>
                  </a:lnTo>
                  <a:lnTo>
                    <a:pt x="29" y="442"/>
                  </a:lnTo>
                  <a:lnTo>
                    <a:pt x="29" y="440"/>
                  </a:lnTo>
                  <a:lnTo>
                    <a:pt x="27" y="440"/>
                  </a:lnTo>
                  <a:lnTo>
                    <a:pt x="29" y="440"/>
                  </a:lnTo>
                  <a:lnTo>
                    <a:pt x="27" y="440"/>
                  </a:lnTo>
                  <a:lnTo>
                    <a:pt x="27" y="438"/>
                  </a:lnTo>
                  <a:lnTo>
                    <a:pt x="25" y="438"/>
                  </a:lnTo>
                  <a:lnTo>
                    <a:pt x="25" y="436"/>
                  </a:lnTo>
                  <a:lnTo>
                    <a:pt x="27" y="436"/>
                  </a:lnTo>
                  <a:lnTo>
                    <a:pt x="25" y="436"/>
                  </a:lnTo>
                  <a:lnTo>
                    <a:pt x="25" y="434"/>
                  </a:lnTo>
                  <a:lnTo>
                    <a:pt x="25" y="436"/>
                  </a:lnTo>
                  <a:lnTo>
                    <a:pt x="23" y="436"/>
                  </a:lnTo>
                  <a:lnTo>
                    <a:pt x="23" y="434"/>
                  </a:lnTo>
                  <a:lnTo>
                    <a:pt x="21" y="434"/>
                  </a:lnTo>
                  <a:lnTo>
                    <a:pt x="21" y="433"/>
                  </a:lnTo>
                  <a:lnTo>
                    <a:pt x="20" y="433"/>
                  </a:lnTo>
                  <a:lnTo>
                    <a:pt x="21" y="433"/>
                  </a:lnTo>
                  <a:lnTo>
                    <a:pt x="21" y="431"/>
                  </a:lnTo>
                  <a:lnTo>
                    <a:pt x="23" y="431"/>
                  </a:lnTo>
                  <a:lnTo>
                    <a:pt x="23" y="429"/>
                  </a:lnTo>
                  <a:lnTo>
                    <a:pt x="21" y="429"/>
                  </a:lnTo>
                  <a:lnTo>
                    <a:pt x="21" y="427"/>
                  </a:lnTo>
                  <a:lnTo>
                    <a:pt x="21" y="425"/>
                  </a:lnTo>
                  <a:lnTo>
                    <a:pt x="20" y="425"/>
                  </a:lnTo>
                  <a:lnTo>
                    <a:pt x="20" y="423"/>
                  </a:lnTo>
                  <a:lnTo>
                    <a:pt x="18" y="423"/>
                  </a:lnTo>
                  <a:lnTo>
                    <a:pt x="18" y="421"/>
                  </a:lnTo>
                  <a:lnTo>
                    <a:pt x="16" y="419"/>
                  </a:lnTo>
                  <a:lnTo>
                    <a:pt x="14" y="419"/>
                  </a:lnTo>
                  <a:lnTo>
                    <a:pt x="12" y="419"/>
                  </a:lnTo>
                  <a:lnTo>
                    <a:pt x="10" y="419"/>
                  </a:lnTo>
                  <a:lnTo>
                    <a:pt x="8" y="419"/>
                  </a:lnTo>
                  <a:lnTo>
                    <a:pt x="8" y="417"/>
                  </a:lnTo>
                  <a:lnTo>
                    <a:pt x="6" y="417"/>
                  </a:lnTo>
                  <a:lnTo>
                    <a:pt x="4" y="417"/>
                  </a:lnTo>
                  <a:lnTo>
                    <a:pt x="4" y="415"/>
                  </a:lnTo>
                  <a:lnTo>
                    <a:pt x="2" y="415"/>
                  </a:lnTo>
                  <a:lnTo>
                    <a:pt x="0" y="415"/>
                  </a:lnTo>
                  <a:lnTo>
                    <a:pt x="0" y="413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3" name="Freeform 4871">
              <a:hlinkClick r:id="" action="ppaction://noaction"/>
              <a:extLst>
                <a:ext uri="{FF2B5EF4-FFF2-40B4-BE49-F238E27FC236}">
                  <a16:creationId xmlns="" xmlns:a16="http://schemas.microsoft.com/office/drawing/2014/main" id="{B9B26CEF-52D5-45E1-BDC2-02CC5A99F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230" y="3507765"/>
              <a:ext cx="610470" cy="540486"/>
            </a:xfrm>
            <a:custGeom>
              <a:avLst/>
              <a:gdLst>
                <a:gd name="T0" fmla="*/ 100 w 724"/>
                <a:gd name="T1" fmla="*/ 351 h 641"/>
                <a:gd name="T2" fmla="*/ 88 w 724"/>
                <a:gd name="T3" fmla="*/ 330 h 641"/>
                <a:gd name="T4" fmla="*/ 48 w 724"/>
                <a:gd name="T5" fmla="*/ 343 h 641"/>
                <a:gd name="T6" fmla="*/ 21 w 724"/>
                <a:gd name="T7" fmla="*/ 347 h 641"/>
                <a:gd name="T8" fmla="*/ 8 w 724"/>
                <a:gd name="T9" fmla="*/ 319 h 641"/>
                <a:gd name="T10" fmla="*/ 27 w 724"/>
                <a:gd name="T11" fmla="*/ 269 h 641"/>
                <a:gd name="T12" fmla="*/ 29 w 724"/>
                <a:gd name="T13" fmla="*/ 221 h 641"/>
                <a:gd name="T14" fmla="*/ 52 w 724"/>
                <a:gd name="T15" fmla="*/ 234 h 641"/>
                <a:gd name="T16" fmla="*/ 75 w 724"/>
                <a:gd name="T17" fmla="*/ 272 h 641"/>
                <a:gd name="T18" fmla="*/ 107 w 724"/>
                <a:gd name="T19" fmla="*/ 269 h 641"/>
                <a:gd name="T20" fmla="*/ 109 w 724"/>
                <a:gd name="T21" fmla="*/ 313 h 641"/>
                <a:gd name="T22" fmla="*/ 127 w 724"/>
                <a:gd name="T23" fmla="*/ 311 h 641"/>
                <a:gd name="T24" fmla="*/ 165 w 724"/>
                <a:gd name="T25" fmla="*/ 332 h 641"/>
                <a:gd name="T26" fmla="*/ 213 w 724"/>
                <a:gd name="T27" fmla="*/ 353 h 641"/>
                <a:gd name="T28" fmla="*/ 247 w 724"/>
                <a:gd name="T29" fmla="*/ 343 h 641"/>
                <a:gd name="T30" fmla="*/ 278 w 724"/>
                <a:gd name="T31" fmla="*/ 336 h 641"/>
                <a:gd name="T32" fmla="*/ 290 w 724"/>
                <a:gd name="T33" fmla="*/ 280 h 641"/>
                <a:gd name="T34" fmla="*/ 326 w 724"/>
                <a:gd name="T35" fmla="*/ 263 h 641"/>
                <a:gd name="T36" fmla="*/ 342 w 724"/>
                <a:gd name="T37" fmla="*/ 295 h 641"/>
                <a:gd name="T38" fmla="*/ 320 w 724"/>
                <a:gd name="T39" fmla="*/ 324 h 641"/>
                <a:gd name="T40" fmla="*/ 351 w 724"/>
                <a:gd name="T41" fmla="*/ 326 h 641"/>
                <a:gd name="T42" fmla="*/ 390 w 724"/>
                <a:gd name="T43" fmla="*/ 284 h 641"/>
                <a:gd name="T44" fmla="*/ 443 w 724"/>
                <a:gd name="T45" fmla="*/ 290 h 641"/>
                <a:gd name="T46" fmla="*/ 480 w 724"/>
                <a:gd name="T47" fmla="*/ 244 h 641"/>
                <a:gd name="T48" fmla="*/ 514 w 724"/>
                <a:gd name="T49" fmla="*/ 203 h 641"/>
                <a:gd name="T50" fmla="*/ 514 w 724"/>
                <a:gd name="T51" fmla="*/ 157 h 641"/>
                <a:gd name="T52" fmla="*/ 512 w 724"/>
                <a:gd name="T53" fmla="*/ 132 h 641"/>
                <a:gd name="T54" fmla="*/ 549 w 724"/>
                <a:gd name="T55" fmla="*/ 161 h 641"/>
                <a:gd name="T56" fmla="*/ 570 w 724"/>
                <a:gd name="T57" fmla="*/ 123 h 641"/>
                <a:gd name="T58" fmla="*/ 582 w 724"/>
                <a:gd name="T59" fmla="*/ 65 h 641"/>
                <a:gd name="T60" fmla="*/ 603 w 724"/>
                <a:gd name="T61" fmla="*/ 48 h 641"/>
                <a:gd name="T62" fmla="*/ 637 w 724"/>
                <a:gd name="T63" fmla="*/ 11 h 641"/>
                <a:gd name="T64" fmla="*/ 672 w 724"/>
                <a:gd name="T65" fmla="*/ 6 h 641"/>
                <a:gd name="T66" fmla="*/ 718 w 724"/>
                <a:gd name="T67" fmla="*/ 19 h 641"/>
                <a:gd name="T68" fmla="*/ 695 w 724"/>
                <a:gd name="T69" fmla="*/ 77 h 641"/>
                <a:gd name="T70" fmla="*/ 678 w 724"/>
                <a:gd name="T71" fmla="*/ 140 h 641"/>
                <a:gd name="T72" fmla="*/ 635 w 724"/>
                <a:gd name="T73" fmla="*/ 173 h 641"/>
                <a:gd name="T74" fmla="*/ 605 w 724"/>
                <a:gd name="T75" fmla="*/ 217 h 641"/>
                <a:gd name="T76" fmla="*/ 622 w 724"/>
                <a:gd name="T77" fmla="*/ 257 h 641"/>
                <a:gd name="T78" fmla="*/ 608 w 724"/>
                <a:gd name="T79" fmla="*/ 299 h 641"/>
                <a:gd name="T80" fmla="*/ 605 w 724"/>
                <a:gd name="T81" fmla="*/ 328 h 641"/>
                <a:gd name="T82" fmla="*/ 639 w 724"/>
                <a:gd name="T83" fmla="*/ 353 h 641"/>
                <a:gd name="T84" fmla="*/ 631 w 724"/>
                <a:gd name="T85" fmla="*/ 393 h 641"/>
                <a:gd name="T86" fmla="*/ 599 w 724"/>
                <a:gd name="T87" fmla="*/ 401 h 641"/>
                <a:gd name="T88" fmla="*/ 559 w 724"/>
                <a:gd name="T89" fmla="*/ 445 h 641"/>
                <a:gd name="T90" fmla="*/ 522 w 724"/>
                <a:gd name="T91" fmla="*/ 474 h 641"/>
                <a:gd name="T92" fmla="*/ 480 w 724"/>
                <a:gd name="T93" fmla="*/ 461 h 641"/>
                <a:gd name="T94" fmla="*/ 457 w 724"/>
                <a:gd name="T95" fmla="*/ 503 h 641"/>
                <a:gd name="T96" fmla="*/ 459 w 724"/>
                <a:gd name="T97" fmla="*/ 547 h 641"/>
                <a:gd name="T98" fmla="*/ 434 w 724"/>
                <a:gd name="T99" fmla="*/ 576 h 641"/>
                <a:gd name="T100" fmla="*/ 426 w 724"/>
                <a:gd name="T101" fmla="*/ 622 h 641"/>
                <a:gd name="T102" fmla="*/ 384 w 724"/>
                <a:gd name="T103" fmla="*/ 632 h 641"/>
                <a:gd name="T104" fmla="*/ 355 w 724"/>
                <a:gd name="T105" fmla="*/ 607 h 641"/>
                <a:gd name="T106" fmla="*/ 319 w 724"/>
                <a:gd name="T107" fmla="*/ 578 h 641"/>
                <a:gd name="T108" fmla="*/ 307 w 724"/>
                <a:gd name="T109" fmla="*/ 545 h 641"/>
                <a:gd name="T110" fmla="*/ 307 w 724"/>
                <a:gd name="T111" fmla="*/ 499 h 641"/>
                <a:gd name="T112" fmla="*/ 286 w 724"/>
                <a:gd name="T113" fmla="*/ 455 h 641"/>
                <a:gd name="T114" fmla="*/ 261 w 724"/>
                <a:gd name="T115" fmla="*/ 432 h 641"/>
                <a:gd name="T116" fmla="*/ 223 w 724"/>
                <a:gd name="T117" fmla="*/ 403 h 641"/>
                <a:gd name="T118" fmla="*/ 188 w 724"/>
                <a:gd name="T119" fmla="*/ 438 h 641"/>
                <a:gd name="T120" fmla="*/ 152 w 724"/>
                <a:gd name="T121" fmla="*/ 434 h 641"/>
                <a:gd name="T122" fmla="*/ 109 w 724"/>
                <a:gd name="T123" fmla="*/ 41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4" h="641">
                  <a:moveTo>
                    <a:pt x="96" y="380"/>
                  </a:moveTo>
                  <a:lnTo>
                    <a:pt x="96" y="378"/>
                  </a:lnTo>
                  <a:lnTo>
                    <a:pt x="96" y="376"/>
                  </a:lnTo>
                  <a:lnTo>
                    <a:pt x="98" y="376"/>
                  </a:lnTo>
                  <a:lnTo>
                    <a:pt x="98" y="374"/>
                  </a:lnTo>
                  <a:lnTo>
                    <a:pt x="98" y="376"/>
                  </a:lnTo>
                  <a:lnTo>
                    <a:pt x="98" y="374"/>
                  </a:lnTo>
                  <a:lnTo>
                    <a:pt x="100" y="374"/>
                  </a:lnTo>
                  <a:lnTo>
                    <a:pt x="100" y="372"/>
                  </a:lnTo>
                  <a:lnTo>
                    <a:pt x="100" y="374"/>
                  </a:lnTo>
                  <a:lnTo>
                    <a:pt x="100" y="372"/>
                  </a:lnTo>
                  <a:lnTo>
                    <a:pt x="100" y="374"/>
                  </a:lnTo>
                  <a:lnTo>
                    <a:pt x="102" y="374"/>
                  </a:lnTo>
                  <a:lnTo>
                    <a:pt x="102" y="372"/>
                  </a:lnTo>
                  <a:lnTo>
                    <a:pt x="102" y="370"/>
                  </a:lnTo>
                  <a:lnTo>
                    <a:pt x="102" y="372"/>
                  </a:lnTo>
                  <a:lnTo>
                    <a:pt x="102" y="370"/>
                  </a:lnTo>
                  <a:lnTo>
                    <a:pt x="102" y="368"/>
                  </a:lnTo>
                  <a:lnTo>
                    <a:pt x="104" y="368"/>
                  </a:lnTo>
                  <a:lnTo>
                    <a:pt x="104" y="367"/>
                  </a:lnTo>
                  <a:lnTo>
                    <a:pt x="102" y="367"/>
                  </a:lnTo>
                  <a:lnTo>
                    <a:pt x="104" y="367"/>
                  </a:lnTo>
                  <a:lnTo>
                    <a:pt x="104" y="365"/>
                  </a:lnTo>
                  <a:lnTo>
                    <a:pt x="102" y="365"/>
                  </a:lnTo>
                  <a:lnTo>
                    <a:pt x="102" y="363"/>
                  </a:lnTo>
                  <a:lnTo>
                    <a:pt x="100" y="363"/>
                  </a:lnTo>
                  <a:lnTo>
                    <a:pt x="98" y="363"/>
                  </a:lnTo>
                  <a:lnTo>
                    <a:pt x="100" y="363"/>
                  </a:lnTo>
                  <a:lnTo>
                    <a:pt x="98" y="363"/>
                  </a:lnTo>
                  <a:lnTo>
                    <a:pt x="98" y="361"/>
                  </a:lnTo>
                  <a:lnTo>
                    <a:pt x="98" y="363"/>
                  </a:lnTo>
                  <a:lnTo>
                    <a:pt x="98" y="361"/>
                  </a:lnTo>
                  <a:lnTo>
                    <a:pt x="96" y="361"/>
                  </a:lnTo>
                  <a:lnTo>
                    <a:pt x="98" y="359"/>
                  </a:lnTo>
                  <a:lnTo>
                    <a:pt x="98" y="357"/>
                  </a:lnTo>
                  <a:lnTo>
                    <a:pt x="98" y="355"/>
                  </a:lnTo>
                  <a:lnTo>
                    <a:pt x="100" y="355"/>
                  </a:lnTo>
                  <a:lnTo>
                    <a:pt x="100" y="353"/>
                  </a:lnTo>
                  <a:lnTo>
                    <a:pt x="100" y="351"/>
                  </a:lnTo>
                  <a:lnTo>
                    <a:pt x="102" y="351"/>
                  </a:lnTo>
                  <a:lnTo>
                    <a:pt x="100" y="351"/>
                  </a:lnTo>
                  <a:lnTo>
                    <a:pt x="100" y="349"/>
                  </a:lnTo>
                  <a:lnTo>
                    <a:pt x="98" y="349"/>
                  </a:lnTo>
                  <a:lnTo>
                    <a:pt x="98" y="347"/>
                  </a:lnTo>
                  <a:lnTo>
                    <a:pt x="100" y="347"/>
                  </a:lnTo>
                  <a:lnTo>
                    <a:pt x="98" y="347"/>
                  </a:lnTo>
                  <a:lnTo>
                    <a:pt x="98" y="345"/>
                  </a:lnTo>
                  <a:lnTo>
                    <a:pt x="96" y="345"/>
                  </a:lnTo>
                  <a:lnTo>
                    <a:pt x="96" y="343"/>
                  </a:lnTo>
                  <a:lnTo>
                    <a:pt x="96" y="345"/>
                  </a:lnTo>
                  <a:lnTo>
                    <a:pt x="96" y="343"/>
                  </a:lnTo>
                  <a:lnTo>
                    <a:pt x="96" y="342"/>
                  </a:lnTo>
                  <a:lnTo>
                    <a:pt x="94" y="342"/>
                  </a:lnTo>
                  <a:lnTo>
                    <a:pt x="94" y="340"/>
                  </a:lnTo>
                  <a:lnTo>
                    <a:pt x="96" y="340"/>
                  </a:lnTo>
                  <a:lnTo>
                    <a:pt x="96" y="338"/>
                  </a:lnTo>
                  <a:lnTo>
                    <a:pt x="96" y="340"/>
                  </a:lnTo>
                  <a:lnTo>
                    <a:pt x="98" y="340"/>
                  </a:lnTo>
                  <a:lnTo>
                    <a:pt x="98" y="338"/>
                  </a:lnTo>
                  <a:lnTo>
                    <a:pt x="96" y="338"/>
                  </a:lnTo>
                  <a:lnTo>
                    <a:pt x="98" y="338"/>
                  </a:lnTo>
                  <a:lnTo>
                    <a:pt x="96" y="338"/>
                  </a:lnTo>
                  <a:lnTo>
                    <a:pt x="96" y="336"/>
                  </a:lnTo>
                  <a:lnTo>
                    <a:pt x="96" y="338"/>
                  </a:lnTo>
                  <a:lnTo>
                    <a:pt x="94" y="338"/>
                  </a:lnTo>
                  <a:lnTo>
                    <a:pt x="94" y="336"/>
                  </a:lnTo>
                  <a:lnTo>
                    <a:pt x="94" y="338"/>
                  </a:lnTo>
                  <a:lnTo>
                    <a:pt x="92" y="338"/>
                  </a:lnTo>
                  <a:lnTo>
                    <a:pt x="94" y="338"/>
                  </a:lnTo>
                  <a:lnTo>
                    <a:pt x="94" y="336"/>
                  </a:lnTo>
                  <a:lnTo>
                    <a:pt x="92" y="336"/>
                  </a:lnTo>
                  <a:lnTo>
                    <a:pt x="94" y="336"/>
                  </a:lnTo>
                  <a:lnTo>
                    <a:pt x="94" y="334"/>
                  </a:lnTo>
                  <a:lnTo>
                    <a:pt x="92" y="334"/>
                  </a:lnTo>
                  <a:lnTo>
                    <a:pt x="92" y="332"/>
                  </a:lnTo>
                  <a:lnTo>
                    <a:pt x="94" y="332"/>
                  </a:lnTo>
                  <a:lnTo>
                    <a:pt x="92" y="332"/>
                  </a:lnTo>
                  <a:lnTo>
                    <a:pt x="90" y="332"/>
                  </a:lnTo>
                  <a:lnTo>
                    <a:pt x="92" y="332"/>
                  </a:lnTo>
                  <a:lnTo>
                    <a:pt x="90" y="332"/>
                  </a:lnTo>
                  <a:lnTo>
                    <a:pt x="90" y="330"/>
                  </a:lnTo>
                  <a:lnTo>
                    <a:pt x="88" y="330"/>
                  </a:lnTo>
                  <a:lnTo>
                    <a:pt x="88" y="328"/>
                  </a:lnTo>
                  <a:lnTo>
                    <a:pt x="88" y="326"/>
                  </a:lnTo>
                  <a:lnTo>
                    <a:pt x="88" y="328"/>
                  </a:lnTo>
                  <a:lnTo>
                    <a:pt x="86" y="328"/>
                  </a:lnTo>
                  <a:lnTo>
                    <a:pt x="84" y="328"/>
                  </a:lnTo>
                  <a:lnTo>
                    <a:pt x="84" y="330"/>
                  </a:lnTo>
                  <a:lnTo>
                    <a:pt x="84" y="332"/>
                  </a:lnTo>
                  <a:lnTo>
                    <a:pt x="82" y="332"/>
                  </a:lnTo>
                  <a:lnTo>
                    <a:pt x="82" y="334"/>
                  </a:lnTo>
                  <a:lnTo>
                    <a:pt x="80" y="334"/>
                  </a:lnTo>
                  <a:lnTo>
                    <a:pt x="80" y="336"/>
                  </a:lnTo>
                  <a:lnTo>
                    <a:pt x="79" y="336"/>
                  </a:lnTo>
                  <a:lnTo>
                    <a:pt x="79" y="338"/>
                  </a:lnTo>
                  <a:lnTo>
                    <a:pt x="77" y="338"/>
                  </a:lnTo>
                  <a:lnTo>
                    <a:pt x="77" y="340"/>
                  </a:lnTo>
                  <a:lnTo>
                    <a:pt x="75" y="340"/>
                  </a:lnTo>
                  <a:lnTo>
                    <a:pt x="75" y="342"/>
                  </a:lnTo>
                  <a:lnTo>
                    <a:pt x="73" y="342"/>
                  </a:lnTo>
                  <a:lnTo>
                    <a:pt x="71" y="342"/>
                  </a:lnTo>
                  <a:lnTo>
                    <a:pt x="69" y="343"/>
                  </a:lnTo>
                  <a:lnTo>
                    <a:pt x="67" y="343"/>
                  </a:lnTo>
                  <a:lnTo>
                    <a:pt x="67" y="345"/>
                  </a:lnTo>
                  <a:lnTo>
                    <a:pt x="65" y="345"/>
                  </a:lnTo>
                  <a:lnTo>
                    <a:pt x="63" y="345"/>
                  </a:lnTo>
                  <a:lnTo>
                    <a:pt x="63" y="347"/>
                  </a:lnTo>
                  <a:lnTo>
                    <a:pt x="61" y="347"/>
                  </a:lnTo>
                  <a:lnTo>
                    <a:pt x="59" y="347"/>
                  </a:lnTo>
                  <a:lnTo>
                    <a:pt x="59" y="345"/>
                  </a:lnTo>
                  <a:lnTo>
                    <a:pt x="61" y="345"/>
                  </a:lnTo>
                  <a:lnTo>
                    <a:pt x="59" y="345"/>
                  </a:lnTo>
                  <a:lnTo>
                    <a:pt x="59" y="347"/>
                  </a:lnTo>
                  <a:lnTo>
                    <a:pt x="59" y="345"/>
                  </a:lnTo>
                  <a:lnTo>
                    <a:pt x="57" y="345"/>
                  </a:lnTo>
                  <a:lnTo>
                    <a:pt x="57" y="347"/>
                  </a:lnTo>
                  <a:lnTo>
                    <a:pt x="57" y="345"/>
                  </a:lnTo>
                  <a:lnTo>
                    <a:pt x="56" y="345"/>
                  </a:lnTo>
                  <a:lnTo>
                    <a:pt x="54" y="345"/>
                  </a:lnTo>
                  <a:lnTo>
                    <a:pt x="54" y="343"/>
                  </a:lnTo>
                  <a:lnTo>
                    <a:pt x="52" y="343"/>
                  </a:lnTo>
                  <a:lnTo>
                    <a:pt x="50" y="343"/>
                  </a:lnTo>
                  <a:lnTo>
                    <a:pt x="48" y="343"/>
                  </a:lnTo>
                  <a:lnTo>
                    <a:pt x="48" y="345"/>
                  </a:lnTo>
                  <a:lnTo>
                    <a:pt x="48" y="343"/>
                  </a:lnTo>
                  <a:lnTo>
                    <a:pt x="46" y="343"/>
                  </a:lnTo>
                  <a:lnTo>
                    <a:pt x="46" y="342"/>
                  </a:lnTo>
                  <a:lnTo>
                    <a:pt x="48" y="342"/>
                  </a:lnTo>
                  <a:lnTo>
                    <a:pt x="46" y="342"/>
                  </a:lnTo>
                  <a:lnTo>
                    <a:pt x="46" y="343"/>
                  </a:lnTo>
                  <a:lnTo>
                    <a:pt x="44" y="343"/>
                  </a:lnTo>
                  <a:lnTo>
                    <a:pt x="44" y="342"/>
                  </a:lnTo>
                  <a:lnTo>
                    <a:pt x="42" y="342"/>
                  </a:lnTo>
                  <a:lnTo>
                    <a:pt x="42" y="340"/>
                  </a:lnTo>
                  <a:lnTo>
                    <a:pt x="44" y="340"/>
                  </a:lnTo>
                  <a:lnTo>
                    <a:pt x="42" y="340"/>
                  </a:lnTo>
                  <a:lnTo>
                    <a:pt x="42" y="338"/>
                  </a:lnTo>
                  <a:lnTo>
                    <a:pt x="42" y="340"/>
                  </a:lnTo>
                  <a:lnTo>
                    <a:pt x="40" y="340"/>
                  </a:lnTo>
                  <a:lnTo>
                    <a:pt x="40" y="342"/>
                  </a:lnTo>
                  <a:lnTo>
                    <a:pt x="40" y="343"/>
                  </a:lnTo>
                  <a:lnTo>
                    <a:pt x="40" y="342"/>
                  </a:lnTo>
                  <a:lnTo>
                    <a:pt x="38" y="342"/>
                  </a:lnTo>
                  <a:lnTo>
                    <a:pt x="38" y="343"/>
                  </a:lnTo>
                  <a:lnTo>
                    <a:pt x="36" y="343"/>
                  </a:lnTo>
                  <a:lnTo>
                    <a:pt x="36" y="342"/>
                  </a:lnTo>
                  <a:lnTo>
                    <a:pt x="36" y="340"/>
                  </a:lnTo>
                  <a:lnTo>
                    <a:pt x="34" y="340"/>
                  </a:lnTo>
                  <a:lnTo>
                    <a:pt x="34" y="342"/>
                  </a:lnTo>
                  <a:lnTo>
                    <a:pt x="34" y="343"/>
                  </a:lnTo>
                  <a:lnTo>
                    <a:pt x="36" y="343"/>
                  </a:lnTo>
                  <a:lnTo>
                    <a:pt x="34" y="343"/>
                  </a:lnTo>
                  <a:lnTo>
                    <a:pt x="32" y="343"/>
                  </a:lnTo>
                  <a:lnTo>
                    <a:pt x="32" y="342"/>
                  </a:lnTo>
                  <a:lnTo>
                    <a:pt x="32" y="343"/>
                  </a:lnTo>
                  <a:lnTo>
                    <a:pt x="31" y="343"/>
                  </a:lnTo>
                  <a:lnTo>
                    <a:pt x="31" y="345"/>
                  </a:lnTo>
                  <a:lnTo>
                    <a:pt x="29" y="347"/>
                  </a:lnTo>
                  <a:lnTo>
                    <a:pt x="27" y="347"/>
                  </a:lnTo>
                  <a:lnTo>
                    <a:pt x="25" y="347"/>
                  </a:lnTo>
                  <a:lnTo>
                    <a:pt x="25" y="345"/>
                  </a:lnTo>
                  <a:lnTo>
                    <a:pt x="23" y="347"/>
                  </a:lnTo>
                  <a:lnTo>
                    <a:pt x="23" y="349"/>
                  </a:lnTo>
                  <a:lnTo>
                    <a:pt x="21" y="347"/>
                  </a:lnTo>
                  <a:lnTo>
                    <a:pt x="19" y="347"/>
                  </a:lnTo>
                  <a:lnTo>
                    <a:pt x="19" y="349"/>
                  </a:lnTo>
                  <a:lnTo>
                    <a:pt x="19" y="351"/>
                  </a:lnTo>
                  <a:lnTo>
                    <a:pt x="17" y="351"/>
                  </a:lnTo>
                  <a:lnTo>
                    <a:pt x="15" y="351"/>
                  </a:lnTo>
                  <a:lnTo>
                    <a:pt x="15" y="349"/>
                  </a:lnTo>
                  <a:lnTo>
                    <a:pt x="13" y="349"/>
                  </a:lnTo>
                  <a:lnTo>
                    <a:pt x="13" y="347"/>
                  </a:lnTo>
                  <a:lnTo>
                    <a:pt x="11" y="347"/>
                  </a:lnTo>
                  <a:lnTo>
                    <a:pt x="11" y="349"/>
                  </a:lnTo>
                  <a:lnTo>
                    <a:pt x="11" y="347"/>
                  </a:lnTo>
                  <a:lnTo>
                    <a:pt x="9" y="347"/>
                  </a:lnTo>
                  <a:lnTo>
                    <a:pt x="8" y="347"/>
                  </a:lnTo>
                  <a:lnTo>
                    <a:pt x="8" y="349"/>
                  </a:lnTo>
                  <a:lnTo>
                    <a:pt x="8" y="351"/>
                  </a:lnTo>
                  <a:lnTo>
                    <a:pt x="8" y="353"/>
                  </a:lnTo>
                  <a:lnTo>
                    <a:pt x="6" y="353"/>
                  </a:lnTo>
                  <a:lnTo>
                    <a:pt x="4" y="353"/>
                  </a:lnTo>
                  <a:lnTo>
                    <a:pt x="4" y="351"/>
                  </a:lnTo>
                  <a:lnTo>
                    <a:pt x="4" y="349"/>
                  </a:lnTo>
                  <a:lnTo>
                    <a:pt x="2" y="349"/>
                  </a:lnTo>
                  <a:lnTo>
                    <a:pt x="2" y="347"/>
                  </a:lnTo>
                  <a:lnTo>
                    <a:pt x="0" y="347"/>
                  </a:lnTo>
                  <a:lnTo>
                    <a:pt x="0" y="345"/>
                  </a:lnTo>
                  <a:lnTo>
                    <a:pt x="0" y="343"/>
                  </a:lnTo>
                  <a:lnTo>
                    <a:pt x="2" y="343"/>
                  </a:lnTo>
                  <a:lnTo>
                    <a:pt x="2" y="342"/>
                  </a:lnTo>
                  <a:lnTo>
                    <a:pt x="4" y="340"/>
                  </a:lnTo>
                  <a:lnTo>
                    <a:pt x="4" y="338"/>
                  </a:lnTo>
                  <a:lnTo>
                    <a:pt x="4" y="336"/>
                  </a:lnTo>
                  <a:lnTo>
                    <a:pt x="4" y="334"/>
                  </a:lnTo>
                  <a:lnTo>
                    <a:pt x="4" y="332"/>
                  </a:lnTo>
                  <a:lnTo>
                    <a:pt x="4" y="330"/>
                  </a:lnTo>
                  <a:lnTo>
                    <a:pt x="4" y="328"/>
                  </a:lnTo>
                  <a:lnTo>
                    <a:pt x="4" y="326"/>
                  </a:lnTo>
                  <a:lnTo>
                    <a:pt x="6" y="326"/>
                  </a:lnTo>
                  <a:lnTo>
                    <a:pt x="6" y="324"/>
                  </a:lnTo>
                  <a:lnTo>
                    <a:pt x="6" y="322"/>
                  </a:lnTo>
                  <a:lnTo>
                    <a:pt x="6" y="320"/>
                  </a:lnTo>
                  <a:lnTo>
                    <a:pt x="8" y="320"/>
                  </a:lnTo>
                  <a:lnTo>
                    <a:pt x="8" y="319"/>
                  </a:lnTo>
                  <a:lnTo>
                    <a:pt x="8" y="317"/>
                  </a:lnTo>
                  <a:lnTo>
                    <a:pt x="9" y="315"/>
                  </a:lnTo>
                  <a:lnTo>
                    <a:pt x="11" y="313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7" y="313"/>
                  </a:lnTo>
                  <a:lnTo>
                    <a:pt x="19" y="313"/>
                  </a:lnTo>
                  <a:lnTo>
                    <a:pt x="19" y="311"/>
                  </a:lnTo>
                  <a:lnTo>
                    <a:pt x="21" y="311"/>
                  </a:lnTo>
                  <a:lnTo>
                    <a:pt x="21" y="309"/>
                  </a:lnTo>
                  <a:lnTo>
                    <a:pt x="21" y="307"/>
                  </a:lnTo>
                  <a:lnTo>
                    <a:pt x="19" y="305"/>
                  </a:lnTo>
                  <a:lnTo>
                    <a:pt x="19" y="303"/>
                  </a:lnTo>
                  <a:lnTo>
                    <a:pt x="17" y="303"/>
                  </a:lnTo>
                  <a:lnTo>
                    <a:pt x="17" y="301"/>
                  </a:lnTo>
                  <a:lnTo>
                    <a:pt x="17" y="299"/>
                  </a:lnTo>
                  <a:lnTo>
                    <a:pt x="15" y="299"/>
                  </a:lnTo>
                  <a:lnTo>
                    <a:pt x="15" y="297"/>
                  </a:lnTo>
                  <a:lnTo>
                    <a:pt x="15" y="295"/>
                  </a:lnTo>
                  <a:lnTo>
                    <a:pt x="13" y="294"/>
                  </a:lnTo>
                  <a:lnTo>
                    <a:pt x="13" y="292"/>
                  </a:lnTo>
                  <a:lnTo>
                    <a:pt x="13" y="290"/>
                  </a:lnTo>
                  <a:lnTo>
                    <a:pt x="15" y="290"/>
                  </a:lnTo>
                  <a:lnTo>
                    <a:pt x="17" y="288"/>
                  </a:lnTo>
                  <a:lnTo>
                    <a:pt x="19" y="288"/>
                  </a:lnTo>
                  <a:lnTo>
                    <a:pt x="21" y="288"/>
                  </a:lnTo>
                  <a:lnTo>
                    <a:pt x="23" y="288"/>
                  </a:lnTo>
                  <a:lnTo>
                    <a:pt x="25" y="288"/>
                  </a:lnTo>
                  <a:lnTo>
                    <a:pt x="27" y="288"/>
                  </a:lnTo>
                  <a:lnTo>
                    <a:pt x="27" y="286"/>
                  </a:lnTo>
                  <a:lnTo>
                    <a:pt x="27" y="284"/>
                  </a:lnTo>
                  <a:lnTo>
                    <a:pt x="27" y="282"/>
                  </a:lnTo>
                  <a:lnTo>
                    <a:pt x="27" y="280"/>
                  </a:lnTo>
                  <a:lnTo>
                    <a:pt x="27" y="278"/>
                  </a:lnTo>
                  <a:lnTo>
                    <a:pt x="27" y="276"/>
                  </a:lnTo>
                  <a:lnTo>
                    <a:pt x="27" y="274"/>
                  </a:lnTo>
                  <a:lnTo>
                    <a:pt x="27" y="272"/>
                  </a:lnTo>
                  <a:lnTo>
                    <a:pt x="25" y="272"/>
                  </a:lnTo>
                  <a:lnTo>
                    <a:pt x="25" y="270"/>
                  </a:lnTo>
                  <a:lnTo>
                    <a:pt x="27" y="270"/>
                  </a:lnTo>
                  <a:lnTo>
                    <a:pt x="27" y="269"/>
                  </a:lnTo>
                  <a:lnTo>
                    <a:pt x="25" y="269"/>
                  </a:lnTo>
                  <a:lnTo>
                    <a:pt x="25" y="270"/>
                  </a:lnTo>
                  <a:lnTo>
                    <a:pt x="25" y="269"/>
                  </a:lnTo>
                  <a:lnTo>
                    <a:pt x="25" y="267"/>
                  </a:lnTo>
                  <a:lnTo>
                    <a:pt x="27" y="265"/>
                  </a:lnTo>
                  <a:lnTo>
                    <a:pt x="29" y="265"/>
                  </a:lnTo>
                  <a:lnTo>
                    <a:pt x="29" y="263"/>
                  </a:lnTo>
                  <a:lnTo>
                    <a:pt x="27" y="263"/>
                  </a:lnTo>
                  <a:lnTo>
                    <a:pt x="25" y="261"/>
                  </a:lnTo>
                  <a:lnTo>
                    <a:pt x="23" y="261"/>
                  </a:lnTo>
                  <a:lnTo>
                    <a:pt x="21" y="261"/>
                  </a:lnTo>
                  <a:lnTo>
                    <a:pt x="21" y="259"/>
                  </a:lnTo>
                  <a:lnTo>
                    <a:pt x="19" y="259"/>
                  </a:lnTo>
                  <a:lnTo>
                    <a:pt x="19" y="257"/>
                  </a:lnTo>
                  <a:lnTo>
                    <a:pt x="17" y="257"/>
                  </a:lnTo>
                  <a:lnTo>
                    <a:pt x="17" y="255"/>
                  </a:lnTo>
                  <a:lnTo>
                    <a:pt x="15" y="253"/>
                  </a:lnTo>
                  <a:lnTo>
                    <a:pt x="15" y="251"/>
                  </a:lnTo>
                  <a:lnTo>
                    <a:pt x="13" y="251"/>
                  </a:lnTo>
                  <a:lnTo>
                    <a:pt x="13" y="249"/>
                  </a:lnTo>
                  <a:lnTo>
                    <a:pt x="15" y="249"/>
                  </a:lnTo>
                  <a:lnTo>
                    <a:pt x="15" y="247"/>
                  </a:lnTo>
                  <a:lnTo>
                    <a:pt x="15" y="246"/>
                  </a:lnTo>
                  <a:lnTo>
                    <a:pt x="17" y="244"/>
                  </a:lnTo>
                  <a:lnTo>
                    <a:pt x="17" y="242"/>
                  </a:lnTo>
                  <a:lnTo>
                    <a:pt x="19" y="240"/>
                  </a:lnTo>
                  <a:lnTo>
                    <a:pt x="21" y="240"/>
                  </a:lnTo>
                  <a:lnTo>
                    <a:pt x="21" y="238"/>
                  </a:lnTo>
                  <a:lnTo>
                    <a:pt x="21" y="236"/>
                  </a:lnTo>
                  <a:lnTo>
                    <a:pt x="23" y="236"/>
                  </a:lnTo>
                  <a:lnTo>
                    <a:pt x="23" y="234"/>
                  </a:lnTo>
                  <a:lnTo>
                    <a:pt x="23" y="232"/>
                  </a:lnTo>
                  <a:lnTo>
                    <a:pt x="23" y="230"/>
                  </a:lnTo>
                  <a:lnTo>
                    <a:pt x="23" y="228"/>
                  </a:lnTo>
                  <a:lnTo>
                    <a:pt x="25" y="228"/>
                  </a:lnTo>
                  <a:lnTo>
                    <a:pt x="25" y="226"/>
                  </a:lnTo>
                  <a:lnTo>
                    <a:pt x="25" y="224"/>
                  </a:lnTo>
                  <a:lnTo>
                    <a:pt x="27" y="224"/>
                  </a:lnTo>
                  <a:lnTo>
                    <a:pt x="27" y="222"/>
                  </a:lnTo>
                  <a:lnTo>
                    <a:pt x="29" y="222"/>
                  </a:lnTo>
                  <a:lnTo>
                    <a:pt x="29" y="221"/>
                  </a:lnTo>
                  <a:lnTo>
                    <a:pt x="31" y="221"/>
                  </a:lnTo>
                  <a:lnTo>
                    <a:pt x="31" y="219"/>
                  </a:lnTo>
                  <a:lnTo>
                    <a:pt x="32" y="217"/>
                  </a:lnTo>
                  <a:lnTo>
                    <a:pt x="32" y="215"/>
                  </a:lnTo>
                  <a:lnTo>
                    <a:pt x="32" y="213"/>
                  </a:lnTo>
                  <a:lnTo>
                    <a:pt x="34" y="213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36" y="213"/>
                  </a:lnTo>
                  <a:lnTo>
                    <a:pt x="36" y="215"/>
                  </a:lnTo>
                  <a:lnTo>
                    <a:pt x="38" y="215"/>
                  </a:lnTo>
                  <a:lnTo>
                    <a:pt x="38" y="217"/>
                  </a:lnTo>
                  <a:lnTo>
                    <a:pt x="38" y="219"/>
                  </a:lnTo>
                  <a:lnTo>
                    <a:pt x="38" y="221"/>
                  </a:lnTo>
                  <a:lnTo>
                    <a:pt x="40" y="221"/>
                  </a:lnTo>
                  <a:lnTo>
                    <a:pt x="40" y="222"/>
                  </a:lnTo>
                  <a:lnTo>
                    <a:pt x="42" y="222"/>
                  </a:lnTo>
                  <a:lnTo>
                    <a:pt x="40" y="222"/>
                  </a:lnTo>
                  <a:lnTo>
                    <a:pt x="40" y="224"/>
                  </a:lnTo>
                  <a:lnTo>
                    <a:pt x="42" y="224"/>
                  </a:lnTo>
                  <a:lnTo>
                    <a:pt x="40" y="224"/>
                  </a:lnTo>
                  <a:lnTo>
                    <a:pt x="42" y="224"/>
                  </a:lnTo>
                  <a:lnTo>
                    <a:pt x="42" y="226"/>
                  </a:lnTo>
                  <a:lnTo>
                    <a:pt x="44" y="226"/>
                  </a:lnTo>
                  <a:lnTo>
                    <a:pt x="46" y="226"/>
                  </a:lnTo>
                  <a:lnTo>
                    <a:pt x="44" y="226"/>
                  </a:lnTo>
                  <a:lnTo>
                    <a:pt x="46" y="226"/>
                  </a:lnTo>
                  <a:lnTo>
                    <a:pt x="46" y="228"/>
                  </a:lnTo>
                  <a:lnTo>
                    <a:pt x="48" y="228"/>
                  </a:lnTo>
                  <a:lnTo>
                    <a:pt x="48" y="230"/>
                  </a:lnTo>
                  <a:lnTo>
                    <a:pt x="50" y="230"/>
                  </a:lnTo>
                  <a:lnTo>
                    <a:pt x="50" y="228"/>
                  </a:lnTo>
                  <a:lnTo>
                    <a:pt x="52" y="228"/>
                  </a:lnTo>
                  <a:lnTo>
                    <a:pt x="52" y="230"/>
                  </a:lnTo>
                  <a:lnTo>
                    <a:pt x="52" y="232"/>
                  </a:lnTo>
                  <a:lnTo>
                    <a:pt x="50" y="232"/>
                  </a:lnTo>
                  <a:lnTo>
                    <a:pt x="52" y="232"/>
                  </a:lnTo>
                  <a:lnTo>
                    <a:pt x="50" y="232"/>
                  </a:lnTo>
                  <a:lnTo>
                    <a:pt x="52" y="234"/>
                  </a:lnTo>
                  <a:lnTo>
                    <a:pt x="50" y="234"/>
                  </a:lnTo>
                  <a:lnTo>
                    <a:pt x="52" y="234"/>
                  </a:lnTo>
                  <a:lnTo>
                    <a:pt x="52" y="236"/>
                  </a:lnTo>
                  <a:lnTo>
                    <a:pt x="52" y="238"/>
                  </a:lnTo>
                  <a:lnTo>
                    <a:pt x="50" y="238"/>
                  </a:lnTo>
                  <a:lnTo>
                    <a:pt x="50" y="240"/>
                  </a:lnTo>
                  <a:lnTo>
                    <a:pt x="50" y="242"/>
                  </a:lnTo>
                  <a:lnTo>
                    <a:pt x="52" y="242"/>
                  </a:lnTo>
                  <a:lnTo>
                    <a:pt x="52" y="244"/>
                  </a:lnTo>
                  <a:lnTo>
                    <a:pt x="54" y="244"/>
                  </a:lnTo>
                  <a:lnTo>
                    <a:pt x="54" y="246"/>
                  </a:lnTo>
                  <a:lnTo>
                    <a:pt x="56" y="246"/>
                  </a:lnTo>
                  <a:lnTo>
                    <a:pt x="56" y="247"/>
                  </a:lnTo>
                  <a:lnTo>
                    <a:pt x="57" y="247"/>
                  </a:lnTo>
                  <a:lnTo>
                    <a:pt x="56" y="247"/>
                  </a:lnTo>
                  <a:lnTo>
                    <a:pt x="56" y="249"/>
                  </a:lnTo>
                  <a:lnTo>
                    <a:pt x="56" y="251"/>
                  </a:lnTo>
                  <a:lnTo>
                    <a:pt x="56" y="253"/>
                  </a:lnTo>
                  <a:lnTo>
                    <a:pt x="57" y="253"/>
                  </a:lnTo>
                  <a:lnTo>
                    <a:pt x="57" y="255"/>
                  </a:lnTo>
                  <a:lnTo>
                    <a:pt x="57" y="257"/>
                  </a:lnTo>
                  <a:lnTo>
                    <a:pt x="59" y="257"/>
                  </a:lnTo>
                  <a:lnTo>
                    <a:pt x="59" y="259"/>
                  </a:lnTo>
                  <a:lnTo>
                    <a:pt x="61" y="259"/>
                  </a:lnTo>
                  <a:lnTo>
                    <a:pt x="63" y="259"/>
                  </a:lnTo>
                  <a:lnTo>
                    <a:pt x="63" y="261"/>
                  </a:lnTo>
                  <a:lnTo>
                    <a:pt x="63" y="259"/>
                  </a:lnTo>
                  <a:lnTo>
                    <a:pt x="63" y="261"/>
                  </a:lnTo>
                  <a:lnTo>
                    <a:pt x="65" y="261"/>
                  </a:lnTo>
                  <a:lnTo>
                    <a:pt x="67" y="261"/>
                  </a:lnTo>
                  <a:lnTo>
                    <a:pt x="67" y="259"/>
                  </a:lnTo>
                  <a:lnTo>
                    <a:pt x="67" y="261"/>
                  </a:lnTo>
                  <a:lnTo>
                    <a:pt x="69" y="261"/>
                  </a:lnTo>
                  <a:lnTo>
                    <a:pt x="71" y="263"/>
                  </a:lnTo>
                  <a:lnTo>
                    <a:pt x="71" y="265"/>
                  </a:lnTo>
                  <a:lnTo>
                    <a:pt x="71" y="267"/>
                  </a:lnTo>
                  <a:lnTo>
                    <a:pt x="73" y="267"/>
                  </a:lnTo>
                  <a:lnTo>
                    <a:pt x="73" y="269"/>
                  </a:lnTo>
                  <a:lnTo>
                    <a:pt x="75" y="269"/>
                  </a:lnTo>
                  <a:lnTo>
                    <a:pt x="75" y="270"/>
                  </a:lnTo>
                  <a:lnTo>
                    <a:pt x="77" y="270"/>
                  </a:lnTo>
                  <a:lnTo>
                    <a:pt x="75" y="270"/>
                  </a:lnTo>
                  <a:lnTo>
                    <a:pt x="75" y="272"/>
                  </a:lnTo>
                  <a:lnTo>
                    <a:pt x="77" y="272"/>
                  </a:lnTo>
                  <a:lnTo>
                    <a:pt x="79" y="272"/>
                  </a:lnTo>
                  <a:lnTo>
                    <a:pt x="79" y="270"/>
                  </a:lnTo>
                  <a:lnTo>
                    <a:pt x="79" y="272"/>
                  </a:lnTo>
                  <a:lnTo>
                    <a:pt x="79" y="270"/>
                  </a:lnTo>
                  <a:lnTo>
                    <a:pt x="80" y="270"/>
                  </a:lnTo>
                  <a:lnTo>
                    <a:pt x="80" y="272"/>
                  </a:lnTo>
                  <a:lnTo>
                    <a:pt x="82" y="272"/>
                  </a:lnTo>
                  <a:lnTo>
                    <a:pt x="84" y="272"/>
                  </a:lnTo>
                  <a:lnTo>
                    <a:pt x="86" y="272"/>
                  </a:lnTo>
                  <a:lnTo>
                    <a:pt x="86" y="270"/>
                  </a:lnTo>
                  <a:lnTo>
                    <a:pt x="86" y="269"/>
                  </a:lnTo>
                  <a:lnTo>
                    <a:pt x="86" y="267"/>
                  </a:lnTo>
                  <a:lnTo>
                    <a:pt x="88" y="267"/>
                  </a:lnTo>
                  <a:lnTo>
                    <a:pt x="90" y="267"/>
                  </a:lnTo>
                  <a:lnTo>
                    <a:pt x="90" y="265"/>
                  </a:lnTo>
                  <a:lnTo>
                    <a:pt x="92" y="265"/>
                  </a:lnTo>
                  <a:lnTo>
                    <a:pt x="94" y="265"/>
                  </a:lnTo>
                  <a:lnTo>
                    <a:pt x="94" y="263"/>
                  </a:lnTo>
                  <a:lnTo>
                    <a:pt x="96" y="263"/>
                  </a:lnTo>
                  <a:lnTo>
                    <a:pt x="96" y="265"/>
                  </a:lnTo>
                  <a:lnTo>
                    <a:pt x="96" y="263"/>
                  </a:lnTo>
                  <a:lnTo>
                    <a:pt x="96" y="261"/>
                  </a:lnTo>
                  <a:lnTo>
                    <a:pt x="98" y="261"/>
                  </a:lnTo>
                  <a:lnTo>
                    <a:pt x="100" y="261"/>
                  </a:lnTo>
                  <a:lnTo>
                    <a:pt x="100" y="263"/>
                  </a:lnTo>
                  <a:lnTo>
                    <a:pt x="102" y="263"/>
                  </a:lnTo>
                  <a:lnTo>
                    <a:pt x="102" y="261"/>
                  </a:lnTo>
                  <a:lnTo>
                    <a:pt x="102" y="263"/>
                  </a:lnTo>
                  <a:lnTo>
                    <a:pt x="104" y="263"/>
                  </a:lnTo>
                  <a:lnTo>
                    <a:pt x="104" y="261"/>
                  </a:lnTo>
                  <a:lnTo>
                    <a:pt x="104" y="263"/>
                  </a:lnTo>
                  <a:lnTo>
                    <a:pt x="104" y="265"/>
                  </a:lnTo>
                  <a:lnTo>
                    <a:pt x="104" y="263"/>
                  </a:lnTo>
                  <a:lnTo>
                    <a:pt x="105" y="263"/>
                  </a:lnTo>
                  <a:lnTo>
                    <a:pt x="105" y="265"/>
                  </a:lnTo>
                  <a:lnTo>
                    <a:pt x="107" y="265"/>
                  </a:lnTo>
                  <a:lnTo>
                    <a:pt x="109" y="267"/>
                  </a:lnTo>
                  <a:lnTo>
                    <a:pt x="107" y="269"/>
                  </a:lnTo>
                  <a:lnTo>
                    <a:pt x="107" y="270"/>
                  </a:lnTo>
                  <a:lnTo>
                    <a:pt x="107" y="269"/>
                  </a:lnTo>
                  <a:lnTo>
                    <a:pt x="107" y="270"/>
                  </a:lnTo>
                  <a:lnTo>
                    <a:pt x="107" y="272"/>
                  </a:lnTo>
                  <a:lnTo>
                    <a:pt x="107" y="274"/>
                  </a:lnTo>
                  <a:lnTo>
                    <a:pt x="107" y="276"/>
                  </a:lnTo>
                  <a:lnTo>
                    <a:pt x="109" y="276"/>
                  </a:lnTo>
                  <a:lnTo>
                    <a:pt x="109" y="278"/>
                  </a:lnTo>
                  <a:lnTo>
                    <a:pt x="107" y="278"/>
                  </a:lnTo>
                  <a:lnTo>
                    <a:pt x="107" y="280"/>
                  </a:lnTo>
                  <a:lnTo>
                    <a:pt x="109" y="280"/>
                  </a:lnTo>
                  <a:lnTo>
                    <a:pt x="109" y="282"/>
                  </a:lnTo>
                  <a:lnTo>
                    <a:pt x="111" y="282"/>
                  </a:lnTo>
                  <a:lnTo>
                    <a:pt x="111" y="284"/>
                  </a:lnTo>
                  <a:lnTo>
                    <a:pt x="111" y="286"/>
                  </a:lnTo>
                  <a:lnTo>
                    <a:pt x="113" y="286"/>
                  </a:lnTo>
                  <a:lnTo>
                    <a:pt x="113" y="288"/>
                  </a:lnTo>
                  <a:lnTo>
                    <a:pt x="115" y="288"/>
                  </a:lnTo>
                  <a:lnTo>
                    <a:pt x="115" y="290"/>
                  </a:lnTo>
                  <a:lnTo>
                    <a:pt x="117" y="290"/>
                  </a:lnTo>
                  <a:lnTo>
                    <a:pt x="117" y="292"/>
                  </a:lnTo>
                  <a:lnTo>
                    <a:pt x="119" y="292"/>
                  </a:lnTo>
                  <a:lnTo>
                    <a:pt x="117" y="292"/>
                  </a:lnTo>
                  <a:lnTo>
                    <a:pt x="117" y="294"/>
                  </a:lnTo>
                  <a:lnTo>
                    <a:pt x="117" y="295"/>
                  </a:lnTo>
                  <a:lnTo>
                    <a:pt x="115" y="295"/>
                  </a:lnTo>
                  <a:lnTo>
                    <a:pt x="115" y="297"/>
                  </a:lnTo>
                  <a:lnTo>
                    <a:pt x="113" y="297"/>
                  </a:lnTo>
                  <a:lnTo>
                    <a:pt x="113" y="299"/>
                  </a:lnTo>
                  <a:lnTo>
                    <a:pt x="113" y="301"/>
                  </a:lnTo>
                  <a:lnTo>
                    <a:pt x="115" y="301"/>
                  </a:lnTo>
                  <a:lnTo>
                    <a:pt x="117" y="301"/>
                  </a:lnTo>
                  <a:lnTo>
                    <a:pt x="117" y="303"/>
                  </a:lnTo>
                  <a:lnTo>
                    <a:pt x="117" y="305"/>
                  </a:lnTo>
                  <a:lnTo>
                    <a:pt x="117" y="307"/>
                  </a:lnTo>
                  <a:lnTo>
                    <a:pt x="115" y="307"/>
                  </a:lnTo>
                  <a:lnTo>
                    <a:pt x="117" y="307"/>
                  </a:lnTo>
                  <a:lnTo>
                    <a:pt x="115" y="307"/>
                  </a:lnTo>
                  <a:lnTo>
                    <a:pt x="115" y="309"/>
                  </a:lnTo>
                  <a:lnTo>
                    <a:pt x="113" y="311"/>
                  </a:lnTo>
                  <a:lnTo>
                    <a:pt x="111" y="311"/>
                  </a:lnTo>
                  <a:lnTo>
                    <a:pt x="111" y="313"/>
                  </a:lnTo>
                  <a:lnTo>
                    <a:pt x="109" y="313"/>
                  </a:lnTo>
                  <a:lnTo>
                    <a:pt x="109" y="315"/>
                  </a:lnTo>
                  <a:lnTo>
                    <a:pt x="107" y="315"/>
                  </a:lnTo>
                  <a:lnTo>
                    <a:pt x="107" y="317"/>
                  </a:lnTo>
                  <a:lnTo>
                    <a:pt x="105" y="317"/>
                  </a:lnTo>
                  <a:lnTo>
                    <a:pt x="105" y="319"/>
                  </a:lnTo>
                  <a:lnTo>
                    <a:pt x="104" y="319"/>
                  </a:lnTo>
                  <a:lnTo>
                    <a:pt x="104" y="320"/>
                  </a:lnTo>
                  <a:lnTo>
                    <a:pt x="104" y="322"/>
                  </a:lnTo>
                  <a:lnTo>
                    <a:pt x="104" y="324"/>
                  </a:lnTo>
                  <a:lnTo>
                    <a:pt x="105" y="324"/>
                  </a:lnTo>
                  <a:lnTo>
                    <a:pt x="105" y="326"/>
                  </a:lnTo>
                  <a:lnTo>
                    <a:pt x="105" y="328"/>
                  </a:lnTo>
                  <a:lnTo>
                    <a:pt x="107" y="328"/>
                  </a:lnTo>
                  <a:lnTo>
                    <a:pt x="109" y="328"/>
                  </a:lnTo>
                  <a:lnTo>
                    <a:pt x="111" y="328"/>
                  </a:lnTo>
                  <a:lnTo>
                    <a:pt x="113" y="328"/>
                  </a:lnTo>
                  <a:lnTo>
                    <a:pt x="115" y="328"/>
                  </a:lnTo>
                  <a:lnTo>
                    <a:pt x="117" y="328"/>
                  </a:lnTo>
                  <a:lnTo>
                    <a:pt x="117" y="326"/>
                  </a:lnTo>
                  <a:lnTo>
                    <a:pt x="117" y="324"/>
                  </a:lnTo>
                  <a:lnTo>
                    <a:pt x="119" y="324"/>
                  </a:lnTo>
                  <a:lnTo>
                    <a:pt x="119" y="322"/>
                  </a:lnTo>
                  <a:lnTo>
                    <a:pt x="119" y="324"/>
                  </a:lnTo>
                  <a:lnTo>
                    <a:pt x="121" y="324"/>
                  </a:lnTo>
                  <a:lnTo>
                    <a:pt x="121" y="322"/>
                  </a:lnTo>
                  <a:lnTo>
                    <a:pt x="119" y="322"/>
                  </a:lnTo>
                  <a:lnTo>
                    <a:pt x="121" y="322"/>
                  </a:lnTo>
                  <a:lnTo>
                    <a:pt x="123" y="322"/>
                  </a:lnTo>
                  <a:lnTo>
                    <a:pt x="125" y="322"/>
                  </a:lnTo>
                  <a:lnTo>
                    <a:pt x="125" y="320"/>
                  </a:lnTo>
                  <a:lnTo>
                    <a:pt x="127" y="320"/>
                  </a:lnTo>
                  <a:lnTo>
                    <a:pt x="125" y="320"/>
                  </a:lnTo>
                  <a:lnTo>
                    <a:pt x="127" y="320"/>
                  </a:lnTo>
                  <a:lnTo>
                    <a:pt x="127" y="319"/>
                  </a:lnTo>
                  <a:lnTo>
                    <a:pt x="125" y="319"/>
                  </a:lnTo>
                  <a:lnTo>
                    <a:pt x="125" y="317"/>
                  </a:lnTo>
                  <a:lnTo>
                    <a:pt x="127" y="315"/>
                  </a:lnTo>
                  <a:lnTo>
                    <a:pt x="127" y="313"/>
                  </a:lnTo>
                  <a:lnTo>
                    <a:pt x="127" y="311"/>
                  </a:lnTo>
                  <a:lnTo>
                    <a:pt x="128" y="311"/>
                  </a:lnTo>
                  <a:lnTo>
                    <a:pt x="127" y="311"/>
                  </a:lnTo>
                  <a:lnTo>
                    <a:pt x="128" y="311"/>
                  </a:lnTo>
                  <a:lnTo>
                    <a:pt x="128" y="309"/>
                  </a:lnTo>
                  <a:lnTo>
                    <a:pt x="128" y="307"/>
                  </a:lnTo>
                  <a:lnTo>
                    <a:pt x="130" y="307"/>
                  </a:lnTo>
                  <a:lnTo>
                    <a:pt x="130" y="309"/>
                  </a:lnTo>
                  <a:lnTo>
                    <a:pt x="132" y="309"/>
                  </a:lnTo>
                  <a:lnTo>
                    <a:pt x="132" y="311"/>
                  </a:lnTo>
                  <a:lnTo>
                    <a:pt x="134" y="311"/>
                  </a:lnTo>
                  <a:lnTo>
                    <a:pt x="136" y="313"/>
                  </a:lnTo>
                  <a:lnTo>
                    <a:pt x="138" y="313"/>
                  </a:lnTo>
                  <a:lnTo>
                    <a:pt x="140" y="313"/>
                  </a:lnTo>
                  <a:lnTo>
                    <a:pt x="140" y="315"/>
                  </a:lnTo>
                  <a:lnTo>
                    <a:pt x="140" y="317"/>
                  </a:lnTo>
                  <a:lnTo>
                    <a:pt x="142" y="317"/>
                  </a:lnTo>
                  <a:lnTo>
                    <a:pt x="144" y="317"/>
                  </a:lnTo>
                  <a:lnTo>
                    <a:pt x="146" y="317"/>
                  </a:lnTo>
                  <a:lnTo>
                    <a:pt x="148" y="317"/>
                  </a:lnTo>
                  <a:lnTo>
                    <a:pt x="150" y="317"/>
                  </a:lnTo>
                  <a:lnTo>
                    <a:pt x="150" y="315"/>
                  </a:lnTo>
                  <a:lnTo>
                    <a:pt x="150" y="317"/>
                  </a:lnTo>
                  <a:lnTo>
                    <a:pt x="152" y="317"/>
                  </a:lnTo>
                  <a:lnTo>
                    <a:pt x="152" y="319"/>
                  </a:lnTo>
                  <a:lnTo>
                    <a:pt x="150" y="319"/>
                  </a:lnTo>
                  <a:lnTo>
                    <a:pt x="152" y="319"/>
                  </a:lnTo>
                  <a:lnTo>
                    <a:pt x="152" y="320"/>
                  </a:lnTo>
                  <a:lnTo>
                    <a:pt x="153" y="320"/>
                  </a:lnTo>
                  <a:lnTo>
                    <a:pt x="153" y="322"/>
                  </a:lnTo>
                  <a:lnTo>
                    <a:pt x="153" y="324"/>
                  </a:lnTo>
                  <a:lnTo>
                    <a:pt x="153" y="326"/>
                  </a:lnTo>
                  <a:lnTo>
                    <a:pt x="155" y="324"/>
                  </a:lnTo>
                  <a:lnTo>
                    <a:pt x="155" y="326"/>
                  </a:lnTo>
                  <a:lnTo>
                    <a:pt x="155" y="328"/>
                  </a:lnTo>
                  <a:lnTo>
                    <a:pt x="157" y="328"/>
                  </a:lnTo>
                  <a:lnTo>
                    <a:pt x="155" y="328"/>
                  </a:lnTo>
                  <a:lnTo>
                    <a:pt x="155" y="330"/>
                  </a:lnTo>
                  <a:lnTo>
                    <a:pt x="155" y="332"/>
                  </a:lnTo>
                  <a:lnTo>
                    <a:pt x="157" y="332"/>
                  </a:lnTo>
                  <a:lnTo>
                    <a:pt x="159" y="332"/>
                  </a:lnTo>
                  <a:lnTo>
                    <a:pt x="161" y="332"/>
                  </a:lnTo>
                  <a:lnTo>
                    <a:pt x="163" y="332"/>
                  </a:lnTo>
                  <a:lnTo>
                    <a:pt x="165" y="332"/>
                  </a:lnTo>
                  <a:lnTo>
                    <a:pt x="167" y="332"/>
                  </a:lnTo>
                  <a:lnTo>
                    <a:pt x="167" y="334"/>
                  </a:lnTo>
                  <a:lnTo>
                    <a:pt x="169" y="334"/>
                  </a:lnTo>
                  <a:lnTo>
                    <a:pt x="171" y="334"/>
                  </a:lnTo>
                  <a:lnTo>
                    <a:pt x="171" y="336"/>
                  </a:lnTo>
                  <a:lnTo>
                    <a:pt x="171" y="338"/>
                  </a:lnTo>
                  <a:lnTo>
                    <a:pt x="171" y="340"/>
                  </a:lnTo>
                  <a:lnTo>
                    <a:pt x="173" y="340"/>
                  </a:lnTo>
                  <a:lnTo>
                    <a:pt x="173" y="342"/>
                  </a:lnTo>
                  <a:lnTo>
                    <a:pt x="173" y="343"/>
                  </a:lnTo>
                  <a:lnTo>
                    <a:pt x="175" y="343"/>
                  </a:lnTo>
                  <a:lnTo>
                    <a:pt x="175" y="345"/>
                  </a:lnTo>
                  <a:lnTo>
                    <a:pt x="175" y="347"/>
                  </a:lnTo>
                  <a:lnTo>
                    <a:pt x="175" y="349"/>
                  </a:lnTo>
                  <a:lnTo>
                    <a:pt x="176" y="349"/>
                  </a:lnTo>
                  <a:lnTo>
                    <a:pt x="176" y="351"/>
                  </a:lnTo>
                  <a:lnTo>
                    <a:pt x="178" y="351"/>
                  </a:lnTo>
                  <a:lnTo>
                    <a:pt x="178" y="353"/>
                  </a:lnTo>
                  <a:lnTo>
                    <a:pt x="178" y="355"/>
                  </a:lnTo>
                  <a:lnTo>
                    <a:pt x="180" y="355"/>
                  </a:lnTo>
                  <a:lnTo>
                    <a:pt x="180" y="357"/>
                  </a:lnTo>
                  <a:lnTo>
                    <a:pt x="182" y="357"/>
                  </a:lnTo>
                  <a:lnTo>
                    <a:pt x="184" y="357"/>
                  </a:lnTo>
                  <a:lnTo>
                    <a:pt x="184" y="355"/>
                  </a:lnTo>
                  <a:lnTo>
                    <a:pt x="186" y="355"/>
                  </a:lnTo>
                  <a:lnTo>
                    <a:pt x="186" y="353"/>
                  </a:lnTo>
                  <a:lnTo>
                    <a:pt x="188" y="353"/>
                  </a:lnTo>
                  <a:lnTo>
                    <a:pt x="190" y="353"/>
                  </a:lnTo>
                  <a:lnTo>
                    <a:pt x="192" y="353"/>
                  </a:lnTo>
                  <a:lnTo>
                    <a:pt x="194" y="353"/>
                  </a:lnTo>
                  <a:lnTo>
                    <a:pt x="196" y="353"/>
                  </a:lnTo>
                  <a:lnTo>
                    <a:pt x="198" y="351"/>
                  </a:lnTo>
                  <a:lnTo>
                    <a:pt x="198" y="353"/>
                  </a:lnTo>
                  <a:lnTo>
                    <a:pt x="199" y="353"/>
                  </a:lnTo>
                  <a:lnTo>
                    <a:pt x="201" y="353"/>
                  </a:lnTo>
                  <a:lnTo>
                    <a:pt x="203" y="353"/>
                  </a:lnTo>
                  <a:lnTo>
                    <a:pt x="205" y="353"/>
                  </a:lnTo>
                  <a:lnTo>
                    <a:pt x="207" y="353"/>
                  </a:lnTo>
                  <a:lnTo>
                    <a:pt x="209" y="353"/>
                  </a:lnTo>
                  <a:lnTo>
                    <a:pt x="211" y="353"/>
                  </a:lnTo>
                  <a:lnTo>
                    <a:pt x="213" y="353"/>
                  </a:lnTo>
                  <a:lnTo>
                    <a:pt x="213" y="355"/>
                  </a:lnTo>
                  <a:lnTo>
                    <a:pt x="211" y="355"/>
                  </a:lnTo>
                  <a:lnTo>
                    <a:pt x="211" y="357"/>
                  </a:lnTo>
                  <a:lnTo>
                    <a:pt x="211" y="359"/>
                  </a:lnTo>
                  <a:lnTo>
                    <a:pt x="213" y="359"/>
                  </a:lnTo>
                  <a:lnTo>
                    <a:pt x="215" y="359"/>
                  </a:lnTo>
                  <a:lnTo>
                    <a:pt x="215" y="357"/>
                  </a:lnTo>
                  <a:lnTo>
                    <a:pt x="217" y="357"/>
                  </a:lnTo>
                  <a:lnTo>
                    <a:pt x="217" y="355"/>
                  </a:lnTo>
                  <a:lnTo>
                    <a:pt x="219" y="355"/>
                  </a:lnTo>
                  <a:lnTo>
                    <a:pt x="219" y="353"/>
                  </a:lnTo>
                  <a:lnTo>
                    <a:pt x="221" y="353"/>
                  </a:lnTo>
                  <a:lnTo>
                    <a:pt x="223" y="353"/>
                  </a:lnTo>
                  <a:lnTo>
                    <a:pt x="224" y="353"/>
                  </a:lnTo>
                  <a:lnTo>
                    <a:pt x="226" y="353"/>
                  </a:lnTo>
                  <a:lnTo>
                    <a:pt x="226" y="355"/>
                  </a:lnTo>
                  <a:lnTo>
                    <a:pt x="226" y="357"/>
                  </a:lnTo>
                  <a:lnTo>
                    <a:pt x="226" y="359"/>
                  </a:lnTo>
                  <a:lnTo>
                    <a:pt x="228" y="359"/>
                  </a:lnTo>
                  <a:lnTo>
                    <a:pt x="228" y="357"/>
                  </a:lnTo>
                  <a:lnTo>
                    <a:pt x="230" y="357"/>
                  </a:lnTo>
                  <a:lnTo>
                    <a:pt x="230" y="355"/>
                  </a:lnTo>
                  <a:lnTo>
                    <a:pt x="232" y="355"/>
                  </a:lnTo>
                  <a:lnTo>
                    <a:pt x="234" y="355"/>
                  </a:lnTo>
                  <a:lnTo>
                    <a:pt x="234" y="353"/>
                  </a:lnTo>
                  <a:lnTo>
                    <a:pt x="234" y="351"/>
                  </a:lnTo>
                  <a:lnTo>
                    <a:pt x="236" y="351"/>
                  </a:lnTo>
                  <a:lnTo>
                    <a:pt x="236" y="349"/>
                  </a:lnTo>
                  <a:lnTo>
                    <a:pt x="238" y="349"/>
                  </a:lnTo>
                  <a:lnTo>
                    <a:pt x="238" y="347"/>
                  </a:lnTo>
                  <a:lnTo>
                    <a:pt x="238" y="345"/>
                  </a:lnTo>
                  <a:lnTo>
                    <a:pt x="240" y="345"/>
                  </a:lnTo>
                  <a:lnTo>
                    <a:pt x="240" y="343"/>
                  </a:lnTo>
                  <a:lnTo>
                    <a:pt x="242" y="343"/>
                  </a:lnTo>
                  <a:lnTo>
                    <a:pt x="244" y="343"/>
                  </a:lnTo>
                  <a:lnTo>
                    <a:pt x="244" y="345"/>
                  </a:lnTo>
                  <a:lnTo>
                    <a:pt x="246" y="345"/>
                  </a:lnTo>
                  <a:lnTo>
                    <a:pt x="246" y="343"/>
                  </a:lnTo>
                  <a:lnTo>
                    <a:pt x="246" y="345"/>
                  </a:lnTo>
                  <a:lnTo>
                    <a:pt x="246" y="343"/>
                  </a:lnTo>
                  <a:lnTo>
                    <a:pt x="247" y="343"/>
                  </a:lnTo>
                  <a:lnTo>
                    <a:pt x="249" y="343"/>
                  </a:lnTo>
                  <a:lnTo>
                    <a:pt x="249" y="345"/>
                  </a:lnTo>
                  <a:lnTo>
                    <a:pt x="249" y="343"/>
                  </a:lnTo>
                  <a:lnTo>
                    <a:pt x="251" y="343"/>
                  </a:lnTo>
                  <a:lnTo>
                    <a:pt x="253" y="343"/>
                  </a:lnTo>
                  <a:lnTo>
                    <a:pt x="253" y="342"/>
                  </a:lnTo>
                  <a:lnTo>
                    <a:pt x="255" y="342"/>
                  </a:lnTo>
                  <a:lnTo>
                    <a:pt x="255" y="343"/>
                  </a:lnTo>
                  <a:lnTo>
                    <a:pt x="257" y="343"/>
                  </a:lnTo>
                  <a:lnTo>
                    <a:pt x="257" y="345"/>
                  </a:lnTo>
                  <a:lnTo>
                    <a:pt x="259" y="345"/>
                  </a:lnTo>
                  <a:lnTo>
                    <a:pt x="259" y="347"/>
                  </a:lnTo>
                  <a:lnTo>
                    <a:pt x="261" y="347"/>
                  </a:lnTo>
                  <a:lnTo>
                    <a:pt x="261" y="349"/>
                  </a:lnTo>
                  <a:lnTo>
                    <a:pt x="263" y="349"/>
                  </a:lnTo>
                  <a:lnTo>
                    <a:pt x="265" y="349"/>
                  </a:lnTo>
                  <a:lnTo>
                    <a:pt x="265" y="351"/>
                  </a:lnTo>
                  <a:lnTo>
                    <a:pt x="267" y="351"/>
                  </a:lnTo>
                  <a:lnTo>
                    <a:pt x="267" y="353"/>
                  </a:lnTo>
                  <a:lnTo>
                    <a:pt x="267" y="355"/>
                  </a:lnTo>
                  <a:lnTo>
                    <a:pt x="267" y="357"/>
                  </a:lnTo>
                  <a:lnTo>
                    <a:pt x="269" y="357"/>
                  </a:lnTo>
                  <a:lnTo>
                    <a:pt x="269" y="359"/>
                  </a:lnTo>
                  <a:lnTo>
                    <a:pt x="271" y="359"/>
                  </a:lnTo>
                  <a:lnTo>
                    <a:pt x="272" y="359"/>
                  </a:lnTo>
                  <a:lnTo>
                    <a:pt x="272" y="357"/>
                  </a:lnTo>
                  <a:lnTo>
                    <a:pt x="274" y="357"/>
                  </a:lnTo>
                  <a:lnTo>
                    <a:pt x="274" y="355"/>
                  </a:lnTo>
                  <a:lnTo>
                    <a:pt x="274" y="353"/>
                  </a:lnTo>
                  <a:lnTo>
                    <a:pt x="276" y="353"/>
                  </a:lnTo>
                  <a:lnTo>
                    <a:pt x="276" y="351"/>
                  </a:lnTo>
                  <a:lnTo>
                    <a:pt x="276" y="349"/>
                  </a:lnTo>
                  <a:lnTo>
                    <a:pt x="276" y="347"/>
                  </a:lnTo>
                  <a:lnTo>
                    <a:pt x="276" y="345"/>
                  </a:lnTo>
                  <a:lnTo>
                    <a:pt x="278" y="345"/>
                  </a:lnTo>
                  <a:lnTo>
                    <a:pt x="278" y="343"/>
                  </a:lnTo>
                  <a:lnTo>
                    <a:pt x="278" y="342"/>
                  </a:lnTo>
                  <a:lnTo>
                    <a:pt x="276" y="342"/>
                  </a:lnTo>
                  <a:lnTo>
                    <a:pt x="276" y="340"/>
                  </a:lnTo>
                  <a:lnTo>
                    <a:pt x="276" y="338"/>
                  </a:lnTo>
                  <a:lnTo>
                    <a:pt x="278" y="336"/>
                  </a:lnTo>
                  <a:lnTo>
                    <a:pt x="278" y="334"/>
                  </a:lnTo>
                  <a:lnTo>
                    <a:pt x="278" y="332"/>
                  </a:lnTo>
                  <a:lnTo>
                    <a:pt x="278" y="330"/>
                  </a:lnTo>
                  <a:lnTo>
                    <a:pt x="280" y="330"/>
                  </a:lnTo>
                  <a:lnTo>
                    <a:pt x="280" y="328"/>
                  </a:lnTo>
                  <a:lnTo>
                    <a:pt x="280" y="326"/>
                  </a:lnTo>
                  <a:lnTo>
                    <a:pt x="282" y="326"/>
                  </a:lnTo>
                  <a:lnTo>
                    <a:pt x="282" y="324"/>
                  </a:lnTo>
                  <a:lnTo>
                    <a:pt x="282" y="322"/>
                  </a:lnTo>
                  <a:lnTo>
                    <a:pt x="284" y="320"/>
                  </a:lnTo>
                  <a:lnTo>
                    <a:pt x="284" y="319"/>
                  </a:lnTo>
                  <a:lnTo>
                    <a:pt x="284" y="317"/>
                  </a:lnTo>
                  <a:lnTo>
                    <a:pt x="282" y="315"/>
                  </a:lnTo>
                  <a:lnTo>
                    <a:pt x="280" y="313"/>
                  </a:lnTo>
                  <a:lnTo>
                    <a:pt x="278" y="313"/>
                  </a:lnTo>
                  <a:lnTo>
                    <a:pt x="276" y="311"/>
                  </a:lnTo>
                  <a:lnTo>
                    <a:pt x="276" y="309"/>
                  </a:lnTo>
                  <a:lnTo>
                    <a:pt x="276" y="307"/>
                  </a:lnTo>
                  <a:lnTo>
                    <a:pt x="274" y="307"/>
                  </a:lnTo>
                  <a:lnTo>
                    <a:pt x="276" y="307"/>
                  </a:lnTo>
                  <a:lnTo>
                    <a:pt x="276" y="305"/>
                  </a:lnTo>
                  <a:lnTo>
                    <a:pt x="278" y="305"/>
                  </a:lnTo>
                  <a:lnTo>
                    <a:pt x="278" y="303"/>
                  </a:lnTo>
                  <a:lnTo>
                    <a:pt x="280" y="303"/>
                  </a:lnTo>
                  <a:lnTo>
                    <a:pt x="280" y="301"/>
                  </a:lnTo>
                  <a:lnTo>
                    <a:pt x="282" y="301"/>
                  </a:lnTo>
                  <a:lnTo>
                    <a:pt x="282" y="299"/>
                  </a:lnTo>
                  <a:lnTo>
                    <a:pt x="284" y="299"/>
                  </a:lnTo>
                  <a:lnTo>
                    <a:pt x="284" y="297"/>
                  </a:lnTo>
                  <a:lnTo>
                    <a:pt x="284" y="295"/>
                  </a:lnTo>
                  <a:lnTo>
                    <a:pt x="286" y="295"/>
                  </a:lnTo>
                  <a:lnTo>
                    <a:pt x="286" y="294"/>
                  </a:lnTo>
                  <a:lnTo>
                    <a:pt x="286" y="292"/>
                  </a:lnTo>
                  <a:lnTo>
                    <a:pt x="286" y="290"/>
                  </a:lnTo>
                  <a:lnTo>
                    <a:pt x="286" y="288"/>
                  </a:lnTo>
                  <a:lnTo>
                    <a:pt x="286" y="286"/>
                  </a:lnTo>
                  <a:lnTo>
                    <a:pt x="288" y="286"/>
                  </a:lnTo>
                  <a:lnTo>
                    <a:pt x="288" y="284"/>
                  </a:lnTo>
                  <a:lnTo>
                    <a:pt x="288" y="282"/>
                  </a:lnTo>
                  <a:lnTo>
                    <a:pt x="288" y="280"/>
                  </a:lnTo>
                  <a:lnTo>
                    <a:pt x="290" y="280"/>
                  </a:lnTo>
                  <a:lnTo>
                    <a:pt x="290" y="278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4" y="276"/>
                  </a:lnTo>
                  <a:lnTo>
                    <a:pt x="295" y="276"/>
                  </a:lnTo>
                  <a:lnTo>
                    <a:pt x="295" y="274"/>
                  </a:lnTo>
                  <a:lnTo>
                    <a:pt x="297" y="274"/>
                  </a:lnTo>
                  <a:lnTo>
                    <a:pt x="299" y="274"/>
                  </a:lnTo>
                  <a:lnTo>
                    <a:pt x="299" y="272"/>
                  </a:lnTo>
                  <a:lnTo>
                    <a:pt x="301" y="272"/>
                  </a:lnTo>
                  <a:lnTo>
                    <a:pt x="301" y="270"/>
                  </a:lnTo>
                  <a:lnTo>
                    <a:pt x="301" y="269"/>
                  </a:lnTo>
                  <a:lnTo>
                    <a:pt x="303" y="270"/>
                  </a:lnTo>
                  <a:lnTo>
                    <a:pt x="303" y="269"/>
                  </a:lnTo>
                  <a:lnTo>
                    <a:pt x="303" y="267"/>
                  </a:lnTo>
                  <a:lnTo>
                    <a:pt x="305" y="267"/>
                  </a:lnTo>
                  <a:lnTo>
                    <a:pt x="303" y="267"/>
                  </a:lnTo>
                  <a:lnTo>
                    <a:pt x="303" y="265"/>
                  </a:lnTo>
                  <a:lnTo>
                    <a:pt x="303" y="263"/>
                  </a:lnTo>
                  <a:lnTo>
                    <a:pt x="305" y="263"/>
                  </a:lnTo>
                  <a:lnTo>
                    <a:pt x="305" y="261"/>
                  </a:lnTo>
                  <a:lnTo>
                    <a:pt x="305" y="259"/>
                  </a:lnTo>
                  <a:lnTo>
                    <a:pt x="307" y="259"/>
                  </a:lnTo>
                  <a:lnTo>
                    <a:pt x="307" y="257"/>
                  </a:lnTo>
                  <a:lnTo>
                    <a:pt x="307" y="255"/>
                  </a:lnTo>
                  <a:lnTo>
                    <a:pt x="309" y="255"/>
                  </a:lnTo>
                  <a:lnTo>
                    <a:pt x="311" y="255"/>
                  </a:lnTo>
                  <a:lnTo>
                    <a:pt x="311" y="253"/>
                  </a:lnTo>
                  <a:lnTo>
                    <a:pt x="311" y="255"/>
                  </a:lnTo>
                  <a:lnTo>
                    <a:pt x="313" y="255"/>
                  </a:lnTo>
                  <a:lnTo>
                    <a:pt x="315" y="255"/>
                  </a:lnTo>
                  <a:lnTo>
                    <a:pt x="315" y="257"/>
                  </a:lnTo>
                  <a:lnTo>
                    <a:pt x="317" y="257"/>
                  </a:lnTo>
                  <a:lnTo>
                    <a:pt x="319" y="257"/>
                  </a:lnTo>
                  <a:lnTo>
                    <a:pt x="319" y="259"/>
                  </a:lnTo>
                  <a:lnTo>
                    <a:pt x="320" y="259"/>
                  </a:lnTo>
                  <a:lnTo>
                    <a:pt x="322" y="259"/>
                  </a:lnTo>
                  <a:lnTo>
                    <a:pt x="322" y="261"/>
                  </a:lnTo>
                  <a:lnTo>
                    <a:pt x="324" y="261"/>
                  </a:lnTo>
                  <a:lnTo>
                    <a:pt x="324" y="263"/>
                  </a:lnTo>
                  <a:lnTo>
                    <a:pt x="326" y="263"/>
                  </a:lnTo>
                  <a:lnTo>
                    <a:pt x="328" y="263"/>
                  </a:lnTo>
                  <a:lnTo>
                    <a:pt x="328" y="265"/>
                  </a:lnTo>
                  <a:lnTo>
                    <a:pt x="330" y="265"/>
                  </a:lnTo>
                  <a:lnTo>
                    <a:pt x="332" y="263"/>
                  </a:lnTo>
                  <a:lnTo>
                    <a:pt x="334" y="263"/>
                  </a:lnTo>
                  <a:lnTo>
                    <a:pt x="334" y="265"/>
                  </a:lnTo>
                  <a:lnTo>
                    <a:pt x="332" y="265"/>
                  </a:lnTo>
                  <a:lnTo>
                    <a:pt x="334" y="265"/>
                  </a:lnTo>
                  <a:lnTo>
                    <a:pt x="334" y="267"/>
                  </a:lnTo>
                  <a:lnTo>
                    <a:pt x="336" y="267"/>
                  </a:lnTo>
                  <a:lnTo>
                    <a:pt x="336" y="269"/>
                  </a:lnTo>
                  <a:lnTo>
                    <a:pt x="338" y="270"/>
                  </a:lnTo>
                  <a:lnTo>
                    <a:pt x="338" y="272"/>
                  </a:lnTo>
                  <a:lnTo>
                    <a:pt x="340" y="272"/>
                  </a:lnTo>
                  <a:lnTo>
                    <a:pt x="340" y="274"/>
                  </a:lnTo>
                  <a:lnTo>
                    <a:pt x="342" y="274"/>
                  </a:lnTo>
                  <a:lnTo>
                    <a:pt x="342" y="276"/>
                  </a:lnTo>
                  <a:lnTo>
                    <a:pt x="342" y="278"/>
                  </a:lnTo>
                  <a:lnTo>
                    <a:pt x="343" y="278"/>
                  </a:lnTo>
                  <a:lnTo>
                    <a:pt x="343" y="280"/>
                  </a:lnTo>
                  <a:lnTo>
                    <a:pt x="345" y="280"/>
                  </a:lnTo>
                  <a:lnTo>
                    <a:pt x="343" y="280"/>
                  </a:lnTo>
                  <a:lnTo>
                    <a:pt x="345" y="280"/>
                  </a:lnTo>
                  <a:lnTo>
                    <a:pt x="345" y="282"/>
                  </a:lnTo>
                  <a:lnTo>
                    <a:pt x="345" y="280"/>
                  </a:lnTo>
                  <a:lnTo>
                    <a:pt x="345" y="282"/>
                  </a:lnTo>
                  <a:lnTo>
                    <a:pt x="345" y="284"/>
                  </a:lnTo>
                  <a:lnTo>
                    <a:pt x="345" y="286"/>
                  </a:lnTo>
                  <a:lnTo>
                    <a:pt x="345" y="288"/>
                  </a:lnTo>
                  <a:lnTo>
                    <a:pt x="343" y="288"/>
                  </a:lnTo>
                  <a:lnTo>
                    <a:pt x="345" y="288"/>
                  </a:lnTo>
                  <a:lnTo>
                    <a:pt x="343" y="288"/>
                  </a:lnTo>
                  <a:lnTo>
                    <a:pt x="343" y="290"/>
                  </a:lnTo>
                  <a:lnTo>
                    <a:pt x="345" y="290"/>
                  </a:lnTo>
                  <a:lnTo>
                    <a:pt x="343" y="290"/>
                  </a:lnTo>
                  <a:lnTo>
                    <a:pt x="343" y="292"/>
                  </a:lnTo>
                  <a:lnTo>
                    <a:pt x="345" y="292"/>
                  </a:lnTo>
                  <a:lnTo>
                    <a:pt x="343" y="292"/>
                  </a:lnTo>
                  <a:lnTo>
                    <a:pt x="343" y="294"/>
                  </a:lnTo>
                  <a:lnTo>
                    <a:pt x="343" y="295"/>
                  </a:lnTo>
                  <a:lnTo>
                    <a:pt x="342" y="295"/>
                  </a:lnTo>
                  <a:lnTo>
                    <a:pt x="342" y="297"/>
                  </a:lnTo>
                  <a:lnTo>
                    <a:pt x="342" y="299"/>
                  </a:lnTo>
                  <a:lnTo>
                    <a:pt x="342" y="301"/>
                  </a:lnTo>
                  <a:lnTo>
                    <a:pt x="340" y="301"/>
                  </a:lnTo>
                  <a:lnTo>
                    <a:pt x="340" y="303"/>
                  </a:lnTo>
                  <a:lnTo>
                    <a:pt x="340" y="301"/>
                  </a:lnTo>
                  <a:lnTo>
                    <a:pt x="340" y="303"/>
                  </a:lnTo>
                  <a:lnTo>
                    <a:pt x="340" y="301"/>
                  </a:lnTo>
                  <a:lnTo>
                    <a:pt x="340" y="303"/>
                  </a:lnTo>
                  <a:lnTo>
                    <a:pt x="338" y="303"/>
                  </a:lnTo>
                  <a:lnTo>
                    <a:pt x="338" y="305"/>
                  </a:lnTo>
                  <a:lnTo>
                    <a:pt x="340" y="305"/>
                  </a:lnTo>
                  <a:lnTo>
                    <a:pt x="338" y="305"/>
                  </a:lnTo>
                  <a:lnTo>
                    <a:pt x="338" y="307"/>
                  </a:lnTo>
                  <a:lnTo>
                    <a:pt x="338" y="309"/>
                  </a:lnTo>
                  <a:lnTo>
                    <a:pt x="336" y="309"/>
                  </a:lnTo>
                  <a:lnTo>
                    <a:pt x="336" y="311"/>
                  </a:lnTo>
                  <a:lnTo>
                    <a:pt x="336" y="313"/>
                  </a:lnTo>
                  <a:lnTo>
                    <a:pt x="334" y="313"/>
                  </a:lnTo>
                  <a:lnTo>
                    <a:pt x="332" y="313"/>
                  </a:lnTo>
                  <a:lnTo>
                    <a:pt x="332" y="311"/>
                  </a:lnTo>
                  <a:lnTo>
                    <a:pt x="330" y="311"/>
                  </a:lnTo>
                  <a:lnTo>
                    <a:pt x="328" y="309"/>
                  </a:lnTo>
                  <a:lnTo>
                    <a:pt x="328" y="307"/>
                  </a:lnTo>
                  <a:lnTo>
                    <a:pt x="328" y="309"/>
                  </a:lnTo>
                  <a:lnTo>
                    <a:pt x="326" y="309"/>
                  </a:lnTo>
                  <a:lnTo>
                    <a:pt x="326" y="311"/>
                  </a:lnTo>
                  <a:lnTo>
                    <a:pt x="326" y="313"/>
                  </a:lnTo>
                  <a:lnTo>
                    <a:pt x="324" y="313"/>
                  </a:lnTo>
                  <a:lnTo>
                    <a:pt x="324" y="315"/>
                  </a:lnTo>
                  <a:lnTo>
                    <a:pt x="324" y="313"/>
                  </a:lnTo>
                  <a:lnTo>
                    <a:pt x="322" y="313"/>
                  </a:lnTo>
                  <a:lnTo>
                    <a:pt x="322" y="315"/>
                  </a:lnTo>
                  <a:lnTo>
                    <a:pt x="324" y="315"/>
                  </a:lnTo>
                  <a:lnTo>
                    <a:pt x="324" y="317"/>
                  </a:lnTo>
                  <a:lnTo>
                    <a:pt x="324" y="319"/>
                  </a:lnTo>
                  <a:lnTo>
                    <a:pt x="324" y="320"/>
                  </a:lnTo>
                  <a:lnTo>
                    <a:pt x="322" y="320"/>
                  </a:lnTo>
                  <a:lnTo>
                    <a:pt x="322" y="322"/>
                  </a:lnTo>
                  <a:lnTo>
                    <a:pt x="322" y="324"/>
                  </a:lnTo>
                  <a:lnTo>
                    <a:pt x="320" y="324"/>
                  </a:lnTo>
                  <a:lnTo>
                    <a:pt x="320" y="326"/>
                  </a:lnTo>
                  <a:lnTo>
                    <a:pt x="320" y="328"/>
                  </a:lnTo>
                  <a:lnTo>
                    <a:pt x="319" y="328"/>
                  </a:lnTo>
                  <a:lnTo>
                    <a:pt x="319" y="330"/>
                  </a:lnTo>
                  <a:lnTo>
                    <a:pt x="319" y="332"/>
                  </a:lnTo>
                  <a:lnTo>
                    <a:pt x="320" y="332"/>
                  </a:lnTo>
                  <a:lnTo>
                    <a:pt x="320" y="334"/>
                  </a:lnTo>
                  <a:lnTo>
                    <a:pt x="322" y="334"/>
                  </a:lnTo>
                  <a:lnTo>
                    <a:pt x="324" y="334"/>
                  </a:lnTo>
                  <a:lnTo>
                    <a:pt x="324" y="336"/>
                  </a:lnTo>
                  <a:lnTo>
                    <a:pt x="326" y="336"/>
                  </a:lnTo>
                  <a:lnTo>
                    <a:pt x="326" y="338"/>
                  </a:lnTo>
                  <a:lnTo>
                    <a:pt x="328" y="338"/>
                  </a:lnTo>
                  <a:lnTo>
                    <a:pt x="330" y="338"/>
                  </a:lnTo>
                  <a:lnTo>
                    <a:pt x="330" y="340"/>
                  </a:lnTo>
                  <a:lnTo>
                    <a:pt x="330" y="342"/>
                  </a:lnTo>
                  <a:lnTo>
                    <a:pt x="330" y="343"/>
                  </a:lnTo>
                  <a:lnTo>
                    <a:pt x="330" y="345"/>
                  </a:lnTo>
                  <a:lnTo>
                    <a:pt x="332" y="345"/>
                  </a:lnTo>
                  <a:lnTo>
                    <a:pt x="334" y="345"/>
                  </a:lnTo>
                  <a:lnTo>
                    <a:pt x="336" y="347"/>
                  </a:lnTo>
                  <a:lnTo>
                    <a:pt x="338" y="347"/>
                  </a:lnTo>
                  <a:lnTo>
                    <a:pt x="340" y="347"/>
                  </a:lnTo>
                  <a:lnTo>
                    <a:pt x="340" y="349"/>
                  </a:lnTo>
                  <a:lnTo>
                    <a:pt x="342" y="349"/>
                  </a:lnTo>
                  <a:lnTo>
                    <a:pt x="342" y="347"/>
                  </a:lnTo>
                  <a:lnTo>
                    <a:pt x="343" y="347"/>
                  </a:lnTo>
                  <a:lnTo>
                    <a:pt x="343" y="345"/>
                  </a:lnTo>
                  <a:lnTo>
                    <a:pt x="343" y="343"/>
                  </a:lnTo>
                  <a:lnTo>
                    <a:pt x="345" y="342"/>
                  </a:lnTo>
                  <a:lnTo>
                    <a:pt x="345" y="340"/>
                  </a:lnTo>
                  <a:lnTo>
                    <a:pt x="347" y="340"/>
                  </a:lnTo>
                  <a:lnTo>
                    <a:pt x="347" y="338"/>
                  </a:lnTo>
                  <a:lnTo>
                    <a:pt x="349" y="338"/>
                  </a:lnTo>
                  <a:lnTo>
                    <a:pt x="349" y="336"/>
                  </a:lnTo>
                  <a:lnTo>
                    <a:pt x="349" y="334"/>
                  </a:lnTo>
                  <a:lnTo>
                    <a:pt x="349" y="332"/>
                  </a:lnTo>
                  <a:lnTo>
                    <a:pt x="351" y="332"/>
                  </a:lnTo>
                  <a:lnTo>
                    <a:pt x="351" y="330"/>
                  </a:lnTo>
                  <a:lnTo>
                    <a:pt x="351" y="328"/>
                  </a:lnTo>
                  <a:lnTo>
                    <a:pt x="351" y="326"/>
                  </a:lnTo>
                  <a:lnTo>
                    <a:pt x="353" y="324"/>
                  </a:lnTo>
                  <a:lnTo>
                    <a:pt x="355" y="324"/>
                  </a:lnTo>
                  <a:lnTo>
                    <a:pt x="357" y="324"/>
                  </a:lnTo>
                  <a:lnTo>
                    <a:pt x="359" y="324"/>
                  </a:lnTo>
                  <a:lnTo>
                    <a:pt x="361" y="324"/>
                  </a:lnTo>
                  <a:lnTo>
                    <a:pt x="363" y="324"/>
                  </a:lnTo>
                  <a:lnTo>
                    <a:pt x="365" y="324"/>
                  </a:lnTo>
                  <a:lnTo>
                    <a:pt x="367" y="322"/>
                  </a:lnTo>
                  <a:lnTo>
                    <a:pt x="368" y="322"/>
                  </a:lnTo>
                  <a:lnTo>
                    <a:pt x="370" y="322"/>
                  </a:lnTo>
                  <a:lnTo>
                    <a:pt x="370" y="320"/>
                  </a:lnTo>
                  <a:lnTo>
                    <a:pt x="370" y="319"/>
                  </a:lnTo>
                  <a:lnTo>
                    <a:pt x="370" y="317"/>
                  </a:lnTo>
                  <a:lnTo>
                    <a:pt x="370" y="315"/>
                  </a:lnTo>
                  <a:lnTo>
                    <a:pt x="372" y="315"/>
                  </a:lnTo>
                  <a:lnTo>
                    <a:pt x="372" y="313"/>
                  </a:lnTo>
                  <a:lnTo>
                    <a:pt x="374" y="313"/>
                  </a:lnTo>
                  <a:lnTo>
                    <a:pt x="374" y="311"/>
                  </a:lnTo>
                  <a:lnTo>
                    <a:pt x="374" y="309"/>
                  </a:lnTo>
                  <a:lnTo>
                    <a:pt x="376" y="309"/>
                  </a:lnTo>
                  <a:lnTo>
                    <a:pt x="376" y="307"/>
                  </a:lnTo>
                  <a:lnTo>
                    <a:pt x="376" y="305"/>
                  </a:lnTo>
                  <a:lnTo>
                    <a:pt x="378" y="305"/>
                  </a:lnTo>
                  <a:lnTo>
                    <a:pt x="378" y="303"/>
                  </a:lnTo>
                  <a:lnTo>
                    <a:pt x="380" y="303"/>
                  </a:lnTo>
                  <a:lnTo>
                    <a:pt x="382" y="303"/>
                  </a:lnTo>
                  <a:lnTo>
                    <a:pt x="382" y="301"/>
                  </a:lnTo>
                  <a:lnTo>
                    <a:pt x="382" y="299"/>
                  </a:lnTo>
                  <a:lnTo>
                    <a:pt x="384" y="299"/>
                  </a:lnTo>
                  <a:lnTo>
                    <a:pt x="384" y="297"/>
                  </a:lnTo>
                  <a:lnTo>
                    <a:pt x="386" y="297"/>
                  </a:lnTo>
                  <a:lnTo>
                    <a:pt x="386" y="295"/>
                  </a:lnTo>
                  <a:lnTo>
                    <a:pt x="386" y="294"/>
                  </a:lnTo>
                  <a:lnTo>
                    <a:pt x="388" y="294"/>
                  </a:lnTo>
                  <a:lnTo>
                    <a:pt x="386" y="292"/>
                  </a:lnTo>
                  <a:lnTo>
                    <a:pt x="386" y="290"/>
                  </a:lnTo>
                  <a:lnTo>
                    <a:pt x="386" y="288"/>
                  </a:lnTo>
                  <a:lnTo>
                    <a:pt x="388" y="288"/>
                  </a:lnTo>
                  <a:lnTo>
                    <a:pt x="388" y="286"/>
                  </a:lnTo>
                  <a:lnTo>
                    <a:pt x="390" y="286"/>
                  </a:lnTo>
                  <a:lnTo>
                    <a:pt x="390" y="284"/>
                  </a:lnTo>
                  <a:lnTo>
                    <a:pt x="391" y="282"/>
                  </a:lnTo>
                  <a:lnTo>
                    <a:pt x="393" y="282"/>
                  </a:lnTo>
                  <a:lnTo>
                    <a:pt x="395" y="284"/>
                  </a:lnTo>
                  <a:lnTo>
                    <a:pt x="397" y="284"/>
                  </a:lnTo>
                  <a:lnTo>
                    <a:pt x="399" y="284"/>
                  </a:lnTo>
                  <a:lnTo>
                    <a:pt x="399" y="286"/>
                  </a:lnTo>
                  <a:lnTo>
                    <a:pt x="401" y="286"/>
                  </a:lnTo>
                  <a:lnTo>
                    <a:pt x="401" y="288"/>
                  </a:lnTo>
                  <a:lnTo>
                    <a:pt x="403" y="288"/>
                  </a:lnTo>
                  <a:lnTo>
                    <a:pt x="403" y="290"/>
                  </a:lnTo>
                  <a:lnTo>
                    <a:pt x="403" y="292"/>
                  </a:lnTo>
                  <a:lnTo>
                    <a:pt x="405" y="292"/>
                  </a:lnTo>
                  <a:lnTo>
                    <a:pt x="405" y="294"/>
                  </a:lnTo>
                  <a:lnTo>
                    <a:pt x="407" y="294"/>
                  </a:lnTo>
                  <a:lnTo>
                    <a:pt x="409" y="294"/>
                  </a:lnTo>
                  <a:lnTo>
                    <a:pt x="411" y="294"/>
                  </a:lnTo>
                  <a:lnTo>
                    <a:pt x="413" y="294"/>
                  </a:lnTo>
                  <a:lnTo>
                    <a:pt x="415" y="294"/>
                  </a:lnTo>
                  <a:lnTo>
                    <a:pt x="416" y="294"/>
                  </a:lnTo>
                  <a:lnTo>
                    <a:pt x="418" y="292"/>
                  </a:lnTo>
                  <a:lnTo>
                    <a:pt x="420" y="292"/>
                  </a:lnTo>
                  <a:lnTo>
                    <a:pt x="422" y="292"/>
                  </a:lnTo>
                  <a:lnTo>
                    <a:pt x="422" y="294"/>
                  </a:lnTo>
                  <a:lnTo>
                    <a:pt x="424" y="294"/>
                  </a:lnTo>
                  <a:lnTo>
                    <a:pt x="424" y="295"/>
                  </a:lnTo>
                  <a:lnTo>
                    <a:pt x="426" y="294"/>
                  </a:lnTo>
                  <a:lnTo>
                    <a:pt x="426" y="292"/>
                  </a:lnTo>
                  <a:lnTo>
                    <a:pt x="428" y="292"/>
                  </a:lnTo>
                  <a:lnTo>
                    <a:pt x="428" y="290"/>
                  </a:lnTo>
                  <a:lnTo>
                    <a:pt x="430" y="290"/>
                  </a:lnTo>
                  <a:lnTo>
                    <a:pt x="430" y="288"/>
                  </a:lnTo>
                  <a:lnTo>
                    <a:pt x="432" y="288"/>
                  </a:lnTo>
                  <a:lnTo>
                    <a:pt x="434" y="288"/>
                  </a:lnTo>
                  <a:lnTo>
                    <a:pt x="434" y="290"/>
                  </a:lnTo>
                  <a:lnTo>
                    <a:pt x="436" y="290"/>
                  </a:lnTo>
                  <a:lnTo>
                    <a:pt x="438" y="290"/>
                  </a:lnTo>
                  <a:lnTo>
                    <a:pt x="439" y="290"/>
                  </a:lnTo>
                  <a:lnTo>
                    <a:pt x="439" y="292"/>
                  </a:lnTo>
                  <a:lnTo>
                    <a:pt x="441" y="292"/>
                  </a:lnTo>
                  <a:lnTo>
                    <a:pt x="443" y="292"/>
                  </a:lnTo>
                  <a:lnTo>
                    <a:pt x="443" y="290"/>
                  </a:lnTo>
                  <a:lnTo>
                    <a:pt x="443" y="288"/>
                  </a:lnTo>
                  <a:lnTo>
                    <a:pt x="445" y="288"/>
                  </a:lnTo>
                  <a:lnTo>
                    <a:pt x="445" y="286"/>
                  </a:lnTo>
                  <a:lnTo>
                    <a:pt x="447" y="286"/>
                  </a:lnTo>
                  <a:lnTo>
                    <a:pt x="447" y="282"/>
                  </a:lnTo>
                  <a:lnTo>
                    <a:pt x="449" y="282"/>
                  </a:lnTo>
                  <a:lnTo>
                    <a:pt x="449" y="280"/>
                  </a:lnTo>
                  <a:lnTo>
                    <a:pt x="451" y="278"/>
                  </a:lnTo>
                  <a:lnTo>
                    <a:pt x="453" y="278"/>
                  </a:lnTo>
                  <a:lnTo>
                    <a:pt x="453" y="276"/>
                  </a:lnTo>
                  <a:lnTo>
                    <a:pt x="455" y="276"/>
                  </a:lnTo>
                  <a:lnTo>
                    <a:pt x="455" y="274"/>
                  </a:lnTo>
                  <a:lnTo>
                    <a:pt x="455" y="272"/>
                  </a:lnTo>
                  <a:lnTo>
                    <a:pt x="455" y="270"/>
                  </a:lnTo>
                  <a:lnTo>
                    <a:pt x="457" y="270"/>
                  </a:lnTo>
                  <a:lnTo>
                    <a:pt x="457" y="269"/>
                  </a:lnTo>
                  <a:lnTo>
                    <a:pt x="457" y="267"/>
                  </a:lnTo>
                  <a:lnTo>
                    <a:pt x="457" y="265"/>
                  </a:lnTo>
                  <a:lnTo>
                    <a:pt x="459" y="265"/>
                  </a:lnTo>
                  <a:lnTo>
                    <a:pt x="459" y="263"/>
                  </a:lnTo>
                  <a:lnTo>
                    <a:pt x="461" y="261"/>
                  </a:lnTo>
                  <a:lnTo>
                    <a:pt x="463" y="259"/>
                  </a:lnTo>
                  <a:lnTo>
                    <a:pt x="464" y="259"/>
                  </a:lnTo>
                  <a:lnTo>
                    <a:pt x="464" y="257"/>
                  </a:lnTo>
                  <a:lnTo>
                    <a:pt x="464" y="255"/>
                  </a:lnTo>
                  <a:lnTo>
                    <a:pt x="466" y="255"/>
                  </a:lnTo>
                  <a:lnTo>
                    <a:pt x="466" y="253"/>
                  </a:lnTo>
                  <a:lnTo>
                    <a:pt x="468" y="253"/>
                  </a:lnTo>
                  <a:lnTo>
                    <a:pt x="470" y="253"/>
                  </a:lnTo>
                  <a:lnTo>
                    <a:pt x="470" y="251"/>
                  </a:lnTo>
                  <a:lnTo>
                    <a:pt x="472" y="251"/>
                  </a:lnTo>
                  <a:lnTo>
                    <a:pt x="472" y="249"/>
                  </a:lnTo>
                  <a:lnTo>
                    <a:pt x="474" y="249"/>
                  </a:lnTo>
                  <a:lnTo>
                    <a:pt x="476" y="249"/>
                  </a:lnTo>
                  <a:lnTo>
                    <a:pt x="478" y="249"/>
                  </a:lnTo>
                  <a:lnTo>
                    <a:pt x="478" y="247"/>
                  </a:lnTo>
                  <a:lnTo>
                    <a:pt x="480" y="247"/>
                  </a:lnTo>
                  <a:lnTo>
                    <a:pt x="480" y="246"/>
                  </a:lnTo>
                  <a:lnTo>
                    <a:pt x="478" y="246"/>
                  </a:lnTo>
                  <a:lnTo>
                    <a:pt x="478" y="244"/>
                  </a:lnTo>
                  <a:lnTo>
                    <a:pt x="480" y="244"/>
                  </a:lnTo>
                  <a:lnTo>
                    <a:pt x="482" y="244"/>
                  </a:lnTo>
                  <a:lnTo>
                    <a:pt x="484" y="244"/>
                  </a:lnTo>
                  <a:lnTo>
                    <a:pt x="486" y="244"/>
                  </a:lnTo>
                  <a:lnTo>
                    <a:pt x="487" y="244"/>
                  </a:lnTo>
                  <a:lnTo>
                    <a:pt x="489" y="244"/>
                  </a:lnTo>
                  <a:lnTo>
                    <a:pt x="489" y="242"/>
                  </a:lnTo>
                  <a:lnTo>
                    <a:pt x="491" y="242"/>
                  </a:lnTo>
                  <a:lnTo>
                    <a:pt x="491" y="240"/>
                  </a:lnTo>
                  <a:lnTo>
                    <a:pt x="491" y="238"/>
                  </a:lnTo>
                  <a:lnTo>
                    <a:pt x="491" y="236"/>
                  </a:lnTo>
                  <a:lnTo>
                    <a:pt x="491" y="234"/>
                  </a:lnTo>
                  <a:lnTo>
                    <a:pt x="493" y="234"/>
                  </a:lnTo>
                  <a:lnTo>
                    <a:pt x="493" y="232"/>
                  </a:lnTo>
                  <a:lnTo>
                    <a:pt x="495" y="230"/>
                  </a:lnTo>
                  <a:lnTo>
                    <a:pt x="495" y="228"/>
                  </a:lnTo>
                  <a:lnTo>
                    <a:pt x="495" y="226"/>
                  </a:lnTo>
                  <a:lnTo>
                    <a:pt x="497" y="226"/>
                  </a:lnTo>
                  <a:lnTo>
                    <a:pt x="497" y="224"/>
                  </a:lnTo>
                  <a:lnTo>
                    <a:pt x="499" y="224"/>
                  </a:lnTo>
                  <a:lnTo>
                    <a:pt x="501" y="224"/>
                  </a:lnTo>
                  <a:lnTo>
                    <a:pt x="503" y="224"/>
                  </a:lnTo>
                  <a:lnTo>
                    <a:pt x="503" y="226"/>
                  </a:lnTo>
                  <a:lnTo>
                    <a:pt x="505" y="226"/>
                  </a:lnTo>
                  <a:lnTo>
                    <a:pt x="505" y="224"/>
                  </a:lnTo>
                  <a:lnTo>
                    <a:pt x="507" y="224"/>
                  </a:lnTo>
                  <a:lnTo>
                    <a:pt x="507" y="222"/>
                  </a:lnTo>
                  <a:lnTo>
                    <a:pt x="509" y="221"/>
                  </a:lnTo>
                  <a:lnTo>
                    <a:pt x="511" y="221"/>
                  </a:lnTo>
                  <a:lnTo>
                    <a:pt x="512" y="221"/>
                  </a:lnTo>
                  <a:lnTo>
                    <a:pt x="512" y="219"/>
                  </a:lnTo>
                  <a:lnTo>
                    <a:pt x="511" y="219"/>
                  </a:lnTo>
                  <a:lnTo>
                    <a:pt x="511" y="217"/>
                  </a:lnTo>
                  <a:lnTo>
                    <a:pt x="511" y="215"/>
                  </a:lnTo>
                  <a:lnTo>
                    <a:pt x="512" y="215"/>
                  </a:lnTo>
                  <a:lnTo>
                    <a:pt x="512" y="213"/>
                  </a:lnTo>
                  <a:lnTo>
                    <a:pt x="512" y="211"/>
                  </a:lnTo>
                  <a:lnTo>
                    <a:pt x="512" y="209"/>
                  </a:lnTo>
                  <a:lnTo>
                    <a:pt x="512" y="207"/>
                  </a:lnTo>
                  <a:lnTo>
                    <a:pt x="512" y="205"/>
                  </a:lnTo>
                  <a:lnTo>
                    <a:pt x="514" y="205"/>
                  </a:lnTo>
                  <a:lnTo>
                    <a:pt x="514" y="203"/>
                  </a:lnTo>
                  <a:lnTo>
                    <a:pt x="516" y="203"/>
                  </a:lnTo>
                  <a:lnTo>
                    <a:pt x="518" y="203"/>
                  </a:lnTo>
                  <a:lnTo>
                    <a:pt x="518" y="201"/>
                  </a:lnTo>
                  <a:lnTo>
                    <a:pt x="516" y="201"/>
                  </a:lnTo>
                  <a:lnTo>
                    <a:pt x="516" y="199"/>
                  </a:lnTo>
                  <a:lnTo>
                    <a:pt x="516" y="198"/>
                  </a:lnTo>
                  <a:lnTo>
                    <a:pt x="514" y="198"/>
                  </a:lnTo>
                  <a:lnTo>
                    <a:pt x="512" y="198"/>
                  </a:lnTo>
                  <a:lnTo>
                    <a:pt x="512" y="196"/>
                  </a:lnTo>
                  <a:lnTo>
                    <a:pt x="511" y="196"/>
                  </a:lnTo>
                  <a:lnTo>
                    <a:pt x="511" y="194"/>
                  </a:lnTo>
                  <a:lnTo>
                    <a:pt x="511" y="192"/>
                  </a:lnTo>
                  <a:lnTo>
                    <a:pt x="511" y="190"/>
                  </a:lnTo>
                  <a:lnTo>
                    <a:pt x="512" y="190"/>
                  </a:lnTo>
                  <a:lnTo>
                    <a:pt x="512" y="188"/>
                  </a:lnTo>
                  <a:lnTo>
                    <a:pt x="514" y="188"/>
                  </a:lnTo>
                  <a:lnTo>
                    <a:pt x="516" y="188"/>
                  </a:lnTo>
                  <a:lnTo>
                    <a:pt x="516" y="186"/>
                  </a:lnTo>
                  <a:lnTo>
                    <a:pt x="516" y="184"/>
                  </a:lnTo>
                  <a:lnTo>
                    <a:pt x="516" y="182"/>
                  </a:lnTo>
                  <a:lnTo>
                    <a:pt x="518" y="182"/>
                  </a:lnTo>
                  <a:lnTo>
                    <a:pt x="516" y="182"/>
                  </a:lnTo>
                  <a:lnTo>
                    <a:pt x="518" y="182"/>
                  </a:lnTo>
                  <a:lnTo>
                    <a:pt x="516" y="182"/>
                  </a:lnTo>
                  <a:lnTo>
                    <a:pt x="516" y="180"/>
                  </a:lnTo>
                  <a:lnTo>
                    <a:pt x="514" y="180"/>
                  </a:lnTo>
                  <a:lnTo>
                    <a:pt x="514" y="178"/>
                  </a:lnTo>
                  <a:lnTo>
                    <a:pt x="514" y="176"/>
                  </a:lnTo>
                  <a:lnTo>
                    <a:pt x="514" y="174"/>
                  </a:lnTo>
                  <a:lnTo>
                    <a:pt x="514" y="173"/>
                  </a:lnTo>
                  <a:lnTo>
                    <a:pt x="514" y="171"/>
                  </a:lnTo>
                  <a:lnTo>
                    <a:pt x="514" y="169"/>
                  </a:lnTo>
                  <a:lnTo>
                    <a:pt x="514" y="167"/>
                  </a:lnTo>
                  <a:lnTo>
                    <a:pt x="514" y="165"/>
                  </a:lnTo>
                  <a:lnTo>
                    <a:pt x="514" y="163"/>
                  </a:lnTo>
                  <a:lnTo>
                    <a:pt x="516" y="163"/>
                  </a:lnTo>
                  <a:lnTo>
                    <a:pt x="516" y="161"/>
                  </a:lnTo>
                  <a:lnTo>
                    <a:pt x="518" y="161"/>
                  </a:lnTo>
                  <a:lnTo>
                    <a:pt x="516" y="159"/>
                  </a:lnTo>
                  <a:lnTo>
                    <a:pt x="516" y="157"/>
                  </a:lnTo>
                  <a:lnTo>
                    <a:pt x="514" y="157"/>
                  </a:lnTo>
                  <a:lnTo>
                    <a:pt x="514" y="155"/>
                  </a:lnTo>
                  <a:lnTo>
                    <a:pt x="514" y="153"/>
                  </a:lnTo>
                  <a:lnTo>
                    <a:pt x="514" y="151"/>
                  </a:lnTo>
                  <a:lnTo>
                    <a:pt x="514" y="150"/>
                  </a:lnTo>
                  <a:lnTo>
                    <a:pt x="514" y="151"/>
                  </a:lnTo>
                  <a:lnTo>
                    <a:pt x="512" y="151"/>
                  </a:lnTo>
                  <a:lnTo>
                    <a:pt x="512" y="150"/>
                  </a:lnTo>
                  <a:lnTo>
                    <a:pt x="511" y="150"/>
                  </a:lnTo>
                  <a:lnTo>
                    <a:pt x="509" y="150"/>
                  </a:lnTo>
                  <a:lnTo>
                    <a:pt x="507" y="150"/>
                  </a:lnTo>
                  <a:lnTo>
                    <a:pt x="507" y="148"/>
                  </a:lnTo>
                  <a:lnTo>
                    <a:pt x="505" y="148"/>
                  </a:lnTo>
                  <a:lnTo>
                    <a:pt x="505" y="146"/>
                  </a:lnTo>
                  <a:lnTo>
                    <a:pt x="505" y="144"/>
                  </a:lnTo>
                  <a:lnTo>
                    <a:pt x="505" y="142"/>
                  </a:lnTo>
                  <a:lnTo>
                    <a:pt x="503" y="142"/>
                  </a:lnTo>
                  <a:lnTo>
                    <a:pt x="503" y="140"/>
                  </a:lnTo>
                  <a:lnTo>
                    <a:pt x="501" y="140"/>
                  </a:lnTo>
                  <a:lnTo>
                    <a:pt x="499" y="140"/>
                  </a:lnTo>
                  <a:lnTo>
                    <a:pt x="497" y="140"/>
                  </a:lnTo>
                  <a:lnTo>
                    <a:pt x="495" y="140"/>
                  </a:lnTo>
                  <a:lnTo>
                    <a:pt x="495" y="138"/>
                  </a:lnTo>
                  <a:lnTo>
                    <a:pt x="495" y="136"/>
                  </a:lnTo>
                  <a:lnTo>
                    <a:pt x="495" y="134"/>
                  </a:lnTo>
                  <a:lnTo>
                    <a:pt x="495" y="132"/>
                  </a:lnTo>
                  <a:lnTo>
                    <a:pt x="497" y="132"/>
                  </a:lnTo>
                  <a:lnTo>
                    <a:pt x="497" y="130"/>
                  </a:lnTo>
                  <a:lnTo>
                    <a:pt x="499" y="130"/>
                  </a:lnTo>
                  <a:lnTo>
                    <a:pt x="501" y="130"/>
                  </a:lnTo>
                  <a:lnTo>
                    <a:pt x="501" y="128"/>
                  </a:lnTo>
                  <a:lnTo>
                    <a:pt x="503" y="126"/>
                  </a:lnTo>
                  <a:lnTo>
                    <a:pt x="503" y="128"/>
                  </a:lnTo>
                  <a:lnTo>
                    <a:pt x="505" y="128"/>
                  </a:lnTo>
                  <a:lnTo>
                    <a:pt x="505" y="126"/>
                  </a:lnTo>
                  <a:lnTo>
                    <a:pt x="507" y="126"/>
                  </a:lnTo>
                  <a:lnTo>
                    <a:pt x="509" y="126"/>
                  </a:lnTo>
                  <a:lnTo>
                    <a:pt x="509" y="128"/>
                  </a:lnTo>
                  <a:lnTo>
                    <a:pt x="509" y="130"/>
                  </a:lnTo>
                  <a:lnTo>
                    <a:pt x="511" y="130"/>
                  </a:lnTo>
                  <a:lnTo>
                    <a:pt x="512" y="130"/>
                  </a:lnTo>
                  <a:lnTo>
                    <a:pt x="512" y="132"/>
                  </a:lnTo>
                  <a:lnTo>
                    <a:pt x="512" y="134"/>
                  </a:lnTo>
                  <a:lnTo>
                    <a:pt x="512" y="132"/>
                  </a:lnTo>
                  <a:lnTo>
                    <a:pt x="512" y="134"/>
                  </a:lnTo>
                  <a:lnTo>
                    <a:pt x="514" y="134"/>
                  </a:lnTo>
                  <a:lnTo>
                    <a:pt x="516" y="134"/>
                  </a:lnTo>
                  <a:lnTo>
                    <a:pt x="518" y="134"/>
                  </a:lnTo>
                  <a:lnTo>
                    <a:pt x="518" y="136"/>
                  </a:lnTo>
                  <a:lnTo>
                    <a:pt x="520" y="136"/>
                  </a:lnTo>
                  <a:lnTo>
                    <a:pt x="520" y="138"/>
                  </a:lnTo>
                  <a:lnTo>
                    <a:pt x="522" y="138"/>
                  </a:lnTo>
                  <a:lnTo>
                    <a:pt x="522" y="140"/>
                  </a:lnTo>
                  <a:lnTo>
                    <a:pt x="524" y="140"/>
                  </a:lnTo>
                  <a:lnTo>
                    <a:pt x="522" y="140"/>
                  </a:lnTo>
                  <a:lnTo>
                    <a:pt x="524" y="142"/>
                  </a:lnTo>
                  <a:lnTo>
                    <a:pt x="526" y="142"/>
                  </a:lnTo>
                  <a:lnTo>
                    <a:pt x="524" y="142"/>
                  </a:lnTo>
                  <a:lnTo>
                    <a:pt x="524" y="144"/>
                  </a:lnTo>
                  <a:lnTo>
                    <a:pt x="526" y="144"/>
                  </a:lnTo>
                  <a:lnTo>
                    <a:pt x="526" y="146"/>
                  </a:lnTo>
                  <a:lnTo>
                    <a:pt x="526" y="148"/>
                  </a:lnTo>
                  <a:lnTo>
                    <a:pt x="528" y="148"/>
                  </a:lnTo>
                  <a:lnTo>
                    <a:pt x="528" y="150"/>
                  </a:lnTo>
                  <a:lnTo>
                    <a:pt x="530" y="151"/>
                  </a:lnTo>
                  <a:lnTo>
                    <a:pt x="530" y="153"/>
                  </a:lnTo>
                  <a:lnTo>
                    <a:pt x="530" y="155"/>
                  </a:lnTo>
                  <a:lnTo>
                    <a:pt x="530" y="157"/>
                  </a:lnTo>
                  <a:lnTo>
                    <a:pt x="532" y="157"/>
                  </a:lnTo>
                  <a:lnTo>
                    <a:pt x="532" y="159"/>
                  </a:lnTo>
                  <a:lnTo>
                    <a:pt x="534" y="161"/>
                  </a:lnTo>
                  <a:lnTo>
                    <a:pt x="534" y="163"/>
                  </a:lnTo>
                  <a:lnTo>
                    <a:pt x="535" y="163"/>
                  </a:lnTo>
                  <a:lnTo>
                    <a:pt x="535" y="165"/>
                  </a:lnTo>
                  <a:lnTo>
                    <a:pt x="537" y="165"/>
                  </a:lnTo>
                  <a:lnTo>
                    <a:pt x="539" y="165"/>
                  </a:lnTo>
                  <a:lnTo>
                    <a:pt x="541" y="165"/>
                  </a:lnTo>
                  <a:lnTo>
                    <a:pt x="543" y="165"/>
                  </a:lnTo>
                  <a:lnTo>
                    <a:pt x="545" y="165"/>
                  </a:lnTo>
                  <a:lnTo>
                    <a:pt x="545" y="163"/>
                  </a:lnTo>
                  <a:lnTo>
                    <a:pt x="547" y="163"/>
                  </a:lnTo>
                  <a:lnTo>
                    <a:pt x="549" y="163"/>
                  </a:lnTo>
                  <a:lnTo>
                    <a:pt x="549" y="161"/>
                  </a:lnTo>
                  <a:lnTo>
                    <a:pt x="549" y="163"/>
                  </a:lnTo>
                  <a:lnTo>
                    <a:pt x="549" y="161"/>
                  </a:lnTo>
                  <a:lnTo>
                    <a:pt x="551" y="161"/>
                  </a:lnTo>
                  <a:lnTo>
                    <a:pt x="551" y="159"/>
                  </a:lnTo>
                  <a:lnTo>
                    <a:pt x="553" y="159"/>
                  </a:lnTo>
                  <a:lnTo>
                    <a:pt x="553" y="157"/>
                  </a:lnTo>
                  <a:lnTo>
                    <a:pt x="553" y="155"/>
                  </a:lnTo>
                  <a:lnTo>
                    <a:pt x="555" y="155"/>
                  </a:lnTo>
                  <a:lnTo>
                    <a:pt x="557" y="155"/>
                  </a:lnTo>
                  <a:lnTo>
                    <a:pt x="557" y="153"/>
                  </a:lnTo>
                  <a:lnTo>
                    <a:pt x="559" y="153"/>
                  </a:lnTo>
                  <a:lnTo>
                    <a:pt x="560" y="153"/>
                  </a:lnTo>
                  <a:lnTo>
                    <a:pt x="560" y="151"/>
                  </a:lnTo>
                  <a:lnTo>
                    <a:pt x="562" y="151"/>
                  </a:lnTo>
                  <a:lnTo>
                    <a:pt x="564" y="151"/>
                  </a:lnTo>
                  <a:lnTo>
                    <a:pt x="566" y="151"/>
                  </a:lnTo>
                  <a:lnTo>
                    <a:pt x="568" y="151"/>
                  </a:lnTo>
                  <a:lnTo>
                    <a:pt x="566" y="151"/>
                  </a:lnTo>
                  <a:lnTo>
                    <a:pt x="568" y="151"/>
                  </a:lnTo>
                  <a:lnTo>
                    <a:pt x="568" y="150"/>
                  </a:lnTo>
                  <a:lnTo>
                    <a:pt x="566" y="150"/>
                  </a:lnTo>
                  <a:lnTo>
                    <a:pt x="566" y="148"/>
                  </a:lnTo>
                  <a:lnTo>
                    <a:pt x="564" y="146"/>
                  </a:lnTo>
                  <a:lnTo>
                    <a:pt x="566" y="146"/>
                  </a:lnTo>
                  <a:lnTo>
                    <a:pt x="566" y="144"/>
                  </a:lnTo>
                  <a:lnTo>
                    <a:pt x="564" y="144"/>
                  </a:lnTo>
                  <a:lnTo>
                    <a:pt x="564" y="142"/>
                  </a:lnTo>
                  <a:lnTo>
                    <a:pt x="566" y="140"/>
                  </a:lnTo>
                  <a:lnTo>
                    <a:pt x="566" y="138"/>
                  </a:lnTo>
                  <a:lnTo>
                    <a:pt x="568" y="138"/>
                  </a:lnTo>
                  <a:lnTo>
                    <a:pt x="568" y="136"/>
                  </a:lnTo>
                  <a:lnTo>
                    <a:pt x="568" y="134"/>
                  </a:lnTo>
                  <a:lnTo>
                    <a:pt x="566" y="134"/>
                  </a:lnTo>
                  <a:lnTo>
                    <a:pt x="566" y="132"/>
                  </a:lnTo>
                  <a:lnTo>
                    <a:pt x="566" y="130"/>
                  </a:lnTo>
                  <a:lnTo>
                    <a:pt x="566" y="128"/>
                  </a:lnTo>
                  <a:lnTo>
                    <a:pt x="566" y="126"/>
                  </a:lnTo>
                  <a:lnTo>
                    <a:pt x="566" y="125"/>
                  </a:lnTo>
                  <a:lnTo>
                    <a:pt x="568" y="125"/>
                  </a:lnTo>
                  <a:lnTo>
                    <a:pt x="570" y="125"/>
                  </a:lnTo>
                  <a:lnTo>
                    <a:pt x="570" y="123"/>
                  </a:lnTo>
                  <a:lnTo>
                    <a:pt x="572" y="123"/>
                  </a:lnTo>
                  <a:lnTo>
                    <a:pt x="572" y="121"/>
                  </a:lnTo>
                  <a:lnTo>
                    <a:pt x="572" y="119"/>
                  </a:lnTo>
                  <a:lnTo>
                    <a:pt x="572" y="117"/>
                  </a:lnTo>
                  <a:lnTo>
                    <a:pt x="574" y="115"/>
                  </a:lnTo>
                  <a:lnTo>
                    <a:pt x="576" y="113"/>
                  </a:lnTo>
                  <a:lnTo>
                    <a:pt x="578" y="113"/>
                  </a:lnTo>
                  <a:lnTo>
                    <a:pt x="578" y="111"/>
                  </a:lnTo>
                  <a:lnTo>
                    <a:pt x="580" y="109"/>
                  </a:lnTo>
                  <a:lnTo>
                    <a:pt x="580" y="107"/>
                  </a:lnTo>
                  <a:lnTo>
                    <a:pt x="582" y="107"/>
                  </a:lnTo>
                  <a:lnTo>
                    <a:pt x="582" y="105"/>
                  </a:lnTo>
                  <a:lnTo>
                    <a:pt x="582" y="103"/>
                  </a:lnTo>
                  <a:lnTo>
                    <a:pt x="582" y="102"/>
                  </a:lnTo>
                  <a:lnTo>
                    <a:pt x="580" y="102"/>
                  </a:lnTo>
                  <a:lnTo>
                    <a:pt x="580" y="100"/>
                  </a:lnTo>
                  <a:lnTo>
                    <a:pt x="580" y="98"/>
                  </a:lnTo>
                  <a:lnTo>
                    <a:pt x="582" y="98"/>
                  </a:lnTo>
                  <a:lnTo>
                    <a:pt x="582" y="96"/>
                  </a:lnTo>
                  <a:lnTo>
                    <a:pt x="582" y="94"/>
                  </a:lnTo>
                  <a:lnTo>
                    <a:pt x="582" y="92"/>
                  </a:lnTo>
                  <a:lnTo>
                    <a:pt x="580" y="92"/>
                  </a:lnTo>
                  <a:lnTo>
                    <a:pt x="580" y="90"/>
                  </a:lnTo>
                  <a:lnTo>
                    <a:pt x="578" y="88"/>
                  </a:lnTo>
                  <a:lnTo>
                    <a:pt x="578" y="86"/>
                  </a:lnTo>
                  <a:lnTo>
                    <a:pt x="580" y="84"/>
                  </a:lnTo>
                  <a:lnTo>
                    <a:pt x="580" y="82"/>
                  </a:lnTo>
                  <a:lnTo>
                    <a:pt x="580" y="80"/>
                  </a:lnTo>
                  <a:lnTo>
                    <a:pt x="580" y="78"/>
                  </a:lnTo>
                  <a:lnTo>
                    <a:pt x="580" y="77"/>
                  </a:lnTo>
                  <a:lnTo>
                    <a:pt x="578" y="77"/>
                  </a:lnTo>
                  <a:lnTo>
                    <a:pt x="578" y="78"/>
                  </a:lnTo>
                  <a:lnTo>
                    <a:pt x="578" y="77"/>
                  </a:lnTo>
                  <a:lnTo>
                    <a:pt x="578" y="75"/>
                  </a:lnTo>
                  <a:lnTo>
                    <a:pt x="578" y="73"/>
                  </a:lnTo>
                  <a:lnTo>
                    <a:pt x="578" y="71"/>
                  </a:lnTo>
                  <a:lnTo>
                    <a:pt x="578" y="69"/>
                  </a:lnTo>
                  <a:lnTo>
                    <a:pt x="580" y="69"/>
                  </a:lnTo>
                  <a:lnTo>
                    <a:pt x="580" y="67"/>
                  </a:lnTo>
                  <a:lnTo>
                    <a:pt x="582" y="67"/>
                  </a:lnTo>
                  <a:lnTo>
                    <a:pt x="582" y="65"/>
                  </a:lnTo>
                  <a:lnTo>
                    <a:pt x="582" y="63"/>
                  </a:lnTo>
                  <a:lnTo>
                    <a:pt x="582" y="61"/>
                  </a:lnTo>
                  <a:lnTo>
                    <a:pt x="583" y="59"/>
                  </a:lnTo>
                  <a:lnTo>
                    <a:pt x="583" y="57"/>
                  </a:lnTo>
                  <a:lnTo>
                    <a:pt x="582" y="57"/>
                  </a:lnTo>
                  <a:lnTo>
                    <a:pt x="582" y="55"/>
                  </a:lnTo>
                  <a:lnTo>
                    <a:pt x="580" y="54"/>
                  </a:lnTo>
                  <a:lnTo>
                    <a:pt x="580" y="52"/>
                  </a:lnTo>
                  <a:lnTo>
                    <a:pt x="580" y="50"/>
                  </a:lnTo>
                  <a:lnTo>
                    <a:pt x="578" y="50"/>
                  </a:lnTo>
                  <a:lnTo>
                    <a:pt x="576" y="50"/>
                  </a:lnTo>
                  <a:lnTo>
                    <a:pt x="576" y="48"/>
                  </a:lnTo>
                  <a:lnTo>
                    <a:pt x="576" y="46"/>
                  </a:lnTo>
                  <a:lnTo>
                    <a:pt x="578" y="46"/>
                  </a:lnTo>
                  <a:lnTo>
                    <a:pt x="578" y="44"/>
                  </a:lnTo>
                  <a:lnTo>
                    <a:pt x="578" y="42"/>
                  </a:lnTo>
                  <a:lnTo>
                    <a:pt x="578" y="40"/>
                  </a:lnTo>
                  <a:lnTo>
                    <a:pt x="576" y="40"/>
                  </a:lnTo>
                  <a:lnTo>
                    <a:pt x="578" y="40"/>
                  </a:lnTo>
                  <a:lnTo>
                    <a:pt x="578" y="38"/>
                  </a:lnTo>
                  <a:lnTo>
                    <a:pt x="578" y="36"/>
                  </a:lnTo>
                  <a:lnTo>
                    <a:pt x="580" y="36"/>
                  </a:lnTo>
                  <a:lnTo>
                    <a:pt x="580" y="34"/>
                  </a:lnTo>
                  <a:lnTo>
                    <a:pt x="580" y="36"/>
                  </a:lnTo>
                  <a:lnTo>
                    <a:pt x="582" y="36"/>
                  </a:lnTo>
                  <a:lnTo>
                    <a:pt x="582" y="38"/>
                  </a:lnTo>
                  <a:lnTo>
                    <a:pt x="583" y="38"/>
                  </a:lnTo>
                  <a:lnTo>
                    <a:pt x="585" y="40"/>
                  </a:lnTo>
                  <a:lnTo>
                    <a:pt x="585" y="42"/>
                  </a:lnTo>
                  <a:lnTo>
                    <a:pt x="587" y="42"/>
                  </a:lnTo>
                  <a:lnTo>
                    <a:pt x="589" y="42"/>
                  </a:lnTo>
                  <a:lnTo>
                    <a:pt x="589" y="44"/>
                  </a:lnTo>
                  <a:lnTo>
                    <a:pt x="591" y="44"/>
                  </a:lnTo>
                  <a:lnTo>
                    <a:pt x="593" y="44"/>
                  </a:lnTo>
                  <a:lnTo>
                    <a:pt x="593" y="46"/>
                  </a:lnTo>
                  <a:lnTo>
                    <a:pt x="595" y="46"/>
                  </a:lnTo>
                  <a:lnTo>
                    <a:pt x="597" y="46"/>
                  </a:lnTo>
                  <a:lnTo>
                    <a:pt x="599" y="48"/>
                  </a:lnTo>
                  <a:lnTo>
                    <a:pt x="601" y="48"/>
                  </a:lnTo>
                  <a:lnTo>
                    <a:pt x="603" y="50"/>
                  </a:lnTo>
                  <a:lnTo>
                    <a:pt x="603" y="48"/>
                  </a:lnTo>
                  <a:lnTo>
                    <a:pt x="603" y="50"/>
                  </a:lnTo>
                  <a:lnTo>
                    <a:pt x="605" y="50"/>
                  </a:lnTo>
                  <a:lnTo>
                    <a:pt x="607" y="50"/>
                  </a:lnTo>
                  <a:lnTo>
                    <a:pt x="607" y="48"/>
                  </a:lnTo>
                  <a:lnTo>
                    <a:pt x="608" y="48"/>
                  </a:lnTo>
                  <a:lnTo>
                    <a:pt x="607" y="48"/>
                  </a:lnTo>
                  <a:lnTo>
                    <a:pt x="608" y="48"/>
                  </a:lnTo>
                  <a:lnTo>
                    <a:pt x="608" y="46"/>
                  </a:lnTo>
                  <a:lnTo>
                    <a:pt x="610" y="46"/>
                  </a:lnTo>
                  <a:lnTo>
                    <a:pt x="610" y="44"/>
                  </a:lnTo>
                  <a:lnTo>
                    <a:pt x="612" y="44"/>
                  </a:lnTo>
                  <a:lnTo>
                    <a:pt x="614" y="44"/>
                  </a:lnTo>
                  <a:lnTo>
                    <a:pt x="616" y="44"/>
                  </a:lnTo>
                  <a:lnTo>
                    <a:pt x="616" y="42"/>
                  </a:lnTo>
                  <a:lnTo>
                    <a:pt x="618" y="42"/>
                  </a:lnTo>
                  <a:lnTo>
                    <a:pt x="618" y="40"/>
                  </a:lnTo>
                  <a:lnTo>
                    <a:pt x="620" y="40"/>
                  </a:lnTo>
                  <a:lnTo>
                    <a:pt x="620" y="38"/>
                  </a:lnTo>
                  <a:lnTo>
                    <a:pt x="622" y="38"/>
                  </a:lnTo>
                  <a:lnTo>
                    <a:pt x="622" y="36"/>
                  </a:lnTo>
                  <a:lnTo>
                    <a:pt x="624" y="36"/>
                  </a:lnTo>
                  <a:lnTo>
                    <a:pt x="624" y="34"/>
                  </a:lnTo>
                  <a:lnTo>
                    <a:pt x="626" y="34"/>
                  </a:lnTo>
                  <a:lnTo>
                    <a:pt x="626" y="32"/>
                  </a:lnTo>
                  <a:lnTo>
                    <a:pt x="628" y="32"/>
                  </a:lnTo>
                  <a:lnTo>
                    <a:pt x="628" y="30"/>
                  </a:lnTo>
                  <a:lnTo>
                    <a:pt x="628" y="29"/>
                  </a:lnTo>
                  <a:lnTo>
                    <a:pt x="628" y="27"/>
                  </a:lnTo>
                  <a:lnTo>
                    <a:pt x="630" y="27"/>
                  </a:lnTo>
                  <a:lnTo>
                    <a:pt x="630" y="25"/>
                  </a:lnTo>
                  <a:lnTo>
                    <a:pt x="630" y="23"/>
                  </a:lnTo>
                  <a:lnTo>
                    <a:pt x="630" y="21"/>
                  </a:lnTo>
                  <a:lnTo>
                    <a:pt x="631" y="21"/>
                  </a:lnTo>
                  <a:lnTo>
                    <a:pt x="631" y="19"/>
                  </a:lnTo>
                  <a:lnTo>
                    <a:pt x="631" y="17"/>
                  </a:lnTo>
                  <a:lnTo>
                    <a:pt x="631" y="15"/>
                  </a:lnTo>
                  <a:lnTo>
                    <a:pt x="633" y="15"/>
                  </a:lnTo>
                  <a:lnTo>
                    <a:pt x="633" y="13"/>
                  </a:lnTo>
                  <a:lnTo>
                    <a:pt x="635" y="13"/>
                  </a:lnTo>
                  <a:lnTo>
                    <a:pt x="635" y="11"/>
                  </a:lnTo>
                  <a:lnTo>
                    <a:pt x="637" y="11"/>
                  </a:lnTo>
                  <a:lnTo>
                    <a:pt x="639" y="11"/>
                  </a:lnTo>
                  <a:lnTo>
                    <a:pt x="641" y="11"/>
                  </a:lnTo>
                  <a:lnTo>
                    <a:pt x="641" y="13"/>
                  </a:lnTo>
                  <a:lnTo>
                    <a:pt x="643" y="13"/>
                  </a:lnTo>
                  <a:lnTo>
                    <a:pt x="643" y="15"/>
                  </a:lnTo>
                  <a:lnTo>
                    <a:pt x="643" y="17"/>
                  </a:lnTo>
                  <a:lnTo>
                    <a:pt x="641" y="17"/>
                  </a:lnTo>
                  <a:lnTo>
                    <a:pt x="641" y="19"/>
                  </a:lnTo>
                  <a:lnTo>
                    <a:pt x="643" y="19"/>
                  </a:lnTo>
                  <a:lnTo>
                    <a:pt x="643" y="21"/>
                  </a:lnTo>
                  <a:lnTo>
                    <a:pt x="645" y="21"/>
                  </a:lnTo>
                  <a:lnTo>
                    <a:pt x="647" y="21"/>
                  </a:lnTo>
                  <a:lnTo>
                    <a:pt x="647" y="19"/>
                  </a:lnTo>
                  <a:lnTo>
                    <a:pt x="649" y="19"/>
                  </a:lnTo>
                  <a:lnTo>
                    <a:pt x="651" y="19"/>
                  </a:lnTo>
                  <a:lnTo>
                    <a:pt x="651" y="17"/>
                  </a:lnTo>
                  <a:lnTo>
                    <a:pt x="653" y="17"/>
                  </a:lnTo>
                  <a:lnTo>
                    <a:pt x="653" y="15"/>
                  </a:lnTo>
                  <a:lnTo>
                    <a:pt x="653" y="13"/>
                  </a:lnTo>
                  <a:lnTo>
                    <a:pt x="655" y="13"/>
                  </a:lnTo>
                  <a:lnTo>
                    <a:pt x="656" y="13"/>
                  </a:lnTo>
                  <a:lnTo>
                    <a:pt x="656" y="11"/>
                  </a:lnTo>
                  <a:lnTo>
                    <a:pt x="655" y="11"/>
                  </a:lnTo>
                  <a:lnTo>
                    <a:pt x="655" y="9"/>
                  </a:lnTo>
                  <a:lnTo>
                    <a:pt x="655" y="7"/>
                  </a:lnTo>
                  <a:lnTo>
                    <a:pt x="656" y="7"/>
                  </a:lnTo>
                  <a:lnTo>
                    <a:pt x="656" y="6"/>
                  </a:lnTo>
                  <a:lnTo>
                    <a:pt x="656" y="4"/>
                  </a:lnTo>
                  <a:lnTo>
                    <a:pt x="658" y="4"/>
                  </a:lnTo>
                  <a:lnTo>
                    <a:pt x="658" y="2"/>
                  </a:lnTo>
                  <a:lnTo>
                    <a:pt x="660" y="2"/>
                  </a:lnTo>
                  <a:lnTo>
                    <a:pt x="660" y="0"/>
                  </a:lnTo>
                  <a:lnTo>
                    <a:pt x="662" y="0"/>
                  </a:lnTo>
                  <a:lnTo>
                    <a:pt x="664" y="0"/>
                  </a:lnTo>
                  <a:lnTo>
                    <a:pt x="664" y="2"/>
                  </a:lnTo>
                  <a:lnTo>
                    <a:pt x="666" y="2"/>
                  </a:lnTo>
                  <a:lnTo>
                    <a:pt x="668" y="2"/>
                  </a:lnTo>
                  <a:lnTo>
                    <a:pt x="668" y="4"/>
                  </a:lnTo>
                  <a:lnTo>
                    <a:pt x="668" y="6"/>
                  </a:lnTo>
                  <a:lnTo>
                    <a:pt x="670" y="6"/>
                  </a:lnTo>
                  <a:lnTo>
                    <a:pt x="672" y="6"/>
                  </a:lnTo>
                  <a:lnTo>
                    <a:pt x="674" y="6"/>
                  </a:lnTo>
                  <a:lnTo>
                    <a:pt x="676" y="6"/>
                  </a:lnTo>
                  <a:lnTo>
                    <a:pt x="678" y="6"/>
                  </a:lnTo>
                  <a:lnTo>
                    <a:pt x="679" y="6"/>
                  </a:lnTo>
                  <a:lnTo>
                    <a:pt x="681" y="6"/>
                  </a:lnTo>
                  <a:lnTo>
                    <a:pt x="683" y="6"/>
                  </a:lnTo>
                  <a:lnTo>
                    <a:pt x="683" y="4"/>
                  </a:lnTo>
                  <a:lnTo>
                    <a:pt x="685" y="4"/>
                  </a:lnTo>
                  <a:lnTo>
                    <a:pt x="687" y="4"/>
                  </a:lnTo>
                  <a:lnTo>
                    <a:pt x="687" y="2"/>
                  </a:lnTo>
                  <a:lnTo>
                    <a:pt x="689" y="2"/>
                  </a:lnTo>
                  <a:lnTo>
                    <a:pt x="691" y="4"/>
                  </a:lnTo>
                  <a:lnTo>
                    <a:pt x="693" y="4"/>
                  </a:lnTo>
                  <a:lnTo>
                    <a:pt x="695" y="4"/>
                  </a:lnTo>
                  <a:lnTo>
                    <a:pt x="697" y="4"/>
                  </a:lnTo>
                  <a:lnTo>
                    <a:pt x="697" y="6"/>
                  </a:lnTo>
                  <a:lnTo>
                    <a:pt x="699" y="6"/>
                  </a:lnTo>
                  <a:lnTo>
                    <a:pt x="699" y="7"/>
                  </a:lnTo>
                  <a:lnTo>
                    <a:pt x="701" y="7"/>
                  </a:lnTo>
                  <a:lnTo>
                    <a:pt x="703" y="9"/>
                  </a:lnTo>
                  <a:lnTo>
                    <a:pt x="704" y="9"/>
                  </a:lnTo>
                  <a:lnTo>
                    <a:pt x="704" y="11"/>
                  </a:lnTo>
                  <a:lnTo>
                    <a:pt x="706" y="11"/>
                  </a:lnTo>
                  <a:lnTo>
                    <a:pt x="708" y="11"/>
                  </a:lnTo>
                  <a:lnTo>
                    <a:pt x="710" y="11"/>
                  </a:lnTo>
                  <a:lnTo>
                    <a:pt x="712" y="11"/>
                  </a:lnTo>
                  <a:lnTo>
                    <a:pt x="714" y="11"/>
                  </a:lnTo>
                  <a:lnTo>
                    <a:pt x="716" y="11"/>
                  </a:lnTo>
                  <a:lnTo>
                    <a:pt x="718" y="11"/>
                  </a:lnTo>
                  <a:lnTo>
                    <a:pt x="720" y="11"/>
                  </a:lnTo>
                  <a:lnTo>
                    <a:pt x="722" y="11"/>
                  </a:lnTo>
                  <a:lnTo>
                    <a:pt x="724" y="11"/>
                  </a:lnTo>
                  <a:lnTo>
                    <a:pt x="722" y="11"/>
                  </a:lnTo>
                  <a:lnTo>
                    <a:pt x="722" y="13"/>
                  </a:lnTo>
                  <a:lnTo>
                    <a:pt x="722" y="15"/>
                  </a:lnTo>
                  <a:lnTo>
                    <a:pt x="720" y="15"/>
                  </a:lnTo>
                  <a:lnTo>
                    <a:pt x="722" y="15"/>
                  </a:lnTo>
                  <a:lnTo>
                    <a:pt x="720" y="15"/>
                  </a:lnTo>
                  <a:lnTo>
                    <a:pt x="720" y="17"/>
                  </a:lnTo>
                  <a:lnTo>
                    <a:pt x="720" y="19"/>
                  </a:lnTo>
                  <a:lnTo>
                    <a:pt x="718" y="19"/>
                  </a:lnTo>
                  <a:lnTo>
                    <a:pt x="718" y="21"/>
                  </a:lnTo>
                  <a:lnTo>
                    <a:pt x="716" y="21"/>
                  </a:lnTo>
                  <a:lnTo>
                    <a:pt x="716" y="23"/>
                  </a:lnTo>
                  <a:lnTo>
                    <a:pt x="716" y="25"/>
                  </a:lnTo>
                  <a:lnTo>
                    <a:pt x="716" y="27"/>
                  </a:lnTo>
                  <a:lnTo>
                    <a:pt x="714" y="27"/>
                  </a:lnTo>
                  <a:lnTo>
                    <a:pt x="714" y="29"/>
                  </a:lnTo>
                  <a:lnTo>
                    <a:pt x="714" y="30"/>
                  </a:lnTo>
                  <a:lnTo>
                    <a:pt x="712" y="32"/>
                  </a:lnTo>
                  <a:lnTo>
                    <a:pt x="712" y="34"/>
                  </a:lnTo>
                  <a:lnTo>
                    <a:pt x="712" y="36"/>
                  </a:lnTo>
                  <a:lnTo>
                    <a:pt x="710" y="36"/>
                  </a:lnTo>
                  <a:lnTo>
                    <a:pt x="710" y="38"/>
                  </a:lnTo>
                  <a:lnTo>
                    <a:pt x="710" y="40"/>
                  </a:lnTo>
                  <a:lnTo>
                    <a:pt x="710" y="42"/>
                  </a:lnTo>
                  <a:lnTo>
                    <a:pt x="708" y="42"/>
                  </a:lnTo>
                  <a:lnTo>
                    <a:pt x="708" y="44"/>
                  </a:lnTo>
                  <a:lnTo>
                    <a:pt x="708" y="46"/>
                  </a:lnTo>
                  <a:lnTo>
                    <a:pt x="706" y="46"/>
                  </a:lnTo>
                  <a:lnTo>
                    <a:pt x="706" y="48"/>
                  </a:lnTo>
                  <a:lnTo>
                    <a:pt x="706" y="50"/>
                  </a:lnTo>
                  <a:lnTo>
                    <a:pt x="704" y="50"/>
                  </a:lnTo>
                  <a:lnTo>
                    <a:pt x="704" y="52"/>
                  </a:lnTo>
                  <a:lnTo>
                    <a:pt x="704" y="54"/>
                  </a:lnTo>
                  <a:lnTo>
                    <a:pt x="704" y="55"/>
                  </a:lnTo>
                  <a:lnTo>
                    <a:pt x="703" y="55"/>
                  </a:lnTo>
                  <a:lnTo>
                    <a:pt x="703" y="57"/>
                  </a:lnTo>
                  <a:lnTo>
                    <a:pt x="703" y="59"/>
                  </a:lnTo>
                  <a:lnTo>
                    <a:pt x="701" y="59"/>
                  </a:lnTo>
                  <a:lnTo>
                    <a:pt x="701" y="61"/>
                  </a:lnTo>
                  <a:lnTo>
                    <a:pt x="701" y="63"/>
                  </a:lnTo>
                  <a:lnTo>
                    <a:pt x="701" y="65"/>
                  </a:lnTo>
                  <a:lnTo>
                    <a:pt x="701" y="67"/>
                  </a:lnTo>
                  <a:lnTo>
                    <a:pt x="701" y="69"/>
                  </a:lnTo>
                  <a:lnTo>
                    <a:pt x="699" y="69"/>
                  </a:lnTo>
                  <a:lnTo>
                    <a:pt x="699" y="71"/>
                  </a:lnTo>
                  <a:lnTo>
                    <a:pt x="699" y="73"/>
                  </a:lnTo>
                  <a:lnTo>
                    <a:pt x="697" y="73"/>
                  </a:lnTo>
                  <a:lnTo>
                    <a:pt x="697" y="75"/>
                  </a:lnTo>
                  <a:lnTo>
                    <a:pt x="697" y="77"/>
                  </a:lnTo>
                  <a:lnTo>
                    <a:pt x="695" y="77"/>
                  </a:lnTo>
                  <a:lnTo>
                    <a:pt x="693" y="77"/>
                  </a:lnTo>
                  <a:lnTo>
                    <a:pt x="693" y="78"/>
                  </a:lnTo>
                  <a:lnTo>
                    <a:pt x="691" y="78"/>
                  </a:lnTo>
                  <a:lnTo>
                    <a:pt x="691" y="80"/>
                  </a:lnTo>
                  <a:lnTo>
                    <a:pt x="689" y="80"/>
                  </a:lnTo>
                  <a:lnTo>
                    <a:pt x="687" y="80"/>
                  </a:lnTo>
                  <a:lnTo>
                    <a:pt x="685" y="80"/>
                  </a:lnTo>
                  <a:lnTo>
                    <a:pt x="685" y="82"/>
                  </a:lnTo>
                  <a:lnTo>
                    <a:pt x="683" y="82"/>
                  </a:lnTo>
                  <a:lnTo>
                    <a:pt x="683" y="84"/>
                  </a:lnTo>
                  <a:lnTo>
                    <a:pt x="685" y="84"/>
                  </a:lnTo>
                  <a:lnTo>
                    <a:pt x="685" y="86"/>
                  </a:lnTo>
                  <a:lnTo>
                    <a:pt x="685" y="88"/>
                  </a:lnTo>
                  <a:lnTo>
                    <a:pt x="683" y="88"/>
                  </a:lnTo>
                  <a:lnTo>
                    <a:pt x="683" y="90"/>
                  </a:lnTo>
                  <a:lnTo>
                    <a:pt x="681" y="90"/>
                  </a:lnTo>
                  <a:lnTo>
                    <a:pt x="681" y="92"/>
                  </a:lnTo>
                  <a:lnTo>
                    <a:pt x="681" y="94"/>
                  </a:lnTo>
                  <a:lnTo>
                    <a:pt x="681" y="96"/>
                  </a:lnTo>
                  <a:lnTo>
                    <a:pt x="681" y="98"/>
                  </a:lnTo>
                  <a:lnTo>
                    <a:pt x="679" y="100"/>
                  </a:lnTo>
                  <a:lnTo>
                    <a:pt x="679" y="102"/>
                  </a:lnTo>
                  <a:lnTo>
                    <a:pt x="679" y="103"/>
                  </a:lnTo>
                  <a:lnTo>
                    <a:pt x="679" y="105"/>
                  </a:lnTo>
                  <a:lnTo>
                    <a:pt x="679" y="107"/>
                  </a:lnTo>
                  <a:lnTo>
                    <a:pt x="678" y="109"/>
                  </a:lnTo>
                  <a:lnTo>
                    <a:pt x="678" y="111"/>
                  </a:lnTo>
                  <a:lnTo>
                    <a:pt x="678" y="113"/>
                  </a:lnTo>
                  <a:lnTo>
                    <a:pt x="678" y="115"/>
                  </a:lnTo>
                  <a:lnTo>
                    <a:pt x="678" y="117"/>
                  </a:lnTo>
                  <a:lnTo>
                    <a:pt x="679" y="119"/>
                  </a:lnTo>
                  <a:lnTo>
                    <a:pt x="679" y="121"/>
                  </a:lnTo>
                  <a:lnTo>
                    <a:pt x="679" y="123"/>
                  </a:lnTo>
                  <a:lnTo>
                    <a:pt x="678" y="126"/>
                  </a:lnTo>
                  <a:lnTo>
                    <a:pt x="678" y="128"/>
                  </a:lnTo>
                  <a:lnTo>
                    <a:pt x="678" y="130"/>
                  </a:lnTo>
                  <a:lnTo>
                    <a:pt x="678" y="132"/>
                  </a:lnTo>
                  <a:lnTo>
                    <a:pt x="678" y="134"/>
                  </a:lnTo>
                  <a:lnTo>
                    <a:pt x="678" y="136"/>
                  </a:lnTo>
                  <a:lnTo>
                    <a:pt x="678" y="138"/>
                  </a:lnTo>
                  <a:lnTo>
                    <a:pt x="678" y="140"/>
                  </a:lnTo>
                  <a:lnTo>
                    <a:pt x="676" y="140"/>
                  </a:lnTo>
                  <a:lnTo>
                    <a:pt x="676" y="142"/>
                  </a:lnTo>
                  <a:lnTo>
                    <a:pt x="674" y="144"/>
                  </a:lnTo>
                  <a:lnTo>
                    <a:pt x="674" y="146"/>
                  </a:lnTo>
                  <a:lnTo>
                    <a:pt x="672" y="146"/>
                  </a:lnTo>
                  <a:lnTo>
                    <a:pt x="670" y="148"/>
                  </a:lnTo>
                  <a:lnTo>
                    <a:pt x="668" y="148"/>
                  </a:lnTo>
                  <a:lnTo>
                    <a:pt x="668" y="146"/>
                  </a:lnTo>
                  <a:lnTo>
                    <a:pt x="668" y="148"/>
                  </a:lnTo>
                  <a:lnTo>
                    <a:pt x="666" y="148"/>
                  </a:lnTo>
                  <a:lnTo>
                    <a:pt x="664" y="148"/>
                  </a:lnTo>
                  <a:lnTo>
                    <a:pt x="664" y="150"/>
                  </a:lnTo>
                  <a:lnTo>
                    <a:pt x="664" y="151"/>
                  </a:lnTo>
                  <a:lnTo>
                    <a:pt x="664" y="153"/>
                  </a:lnTo>
                  <a:lnTo>
                    <a:pt x="664" y="155"/>
                  </a:lnTo>
                  <a:lnTo>
                    <a:pt x="664" y="157"/>
                  </a:lnTo>
                  <a:lnTo>
                    <a:pt x="662" y="159"/>
                  </a:lnTo>
                  <a:lnTo>
                    <a:pt x="660" y="157"/>
                  </a:lnTo>
                  <a:lnTo>
                    <a:pt x="658" y="157"/>
                  </a:lnTo>
                  <a:lnTo>
                    <a:pt x="656" y="157"/>
                  </a:lnTo>
                  <a:lnTo>
                    <a:pt x="655" y="157"/>
                  </a:lnTo>
                  <a:lnTo>
                    <a:pt x="653" y="157"/>
                  </a:lnTo>
                  <a:lnTo>
                    <a:pt x="653" y="159"/>
                  </a:lnTo>
                  <a:lnTo>
                    <a:pt x="653" y="161"/>
                  </a:lnTo>
                  <a:lnTo>
                    <a:pt x="653" y="163"/>
                  </a:lnTo>
                  <a:lnTo>
                    <a:pt x="653" y="165"/>
                  </a:lnTo>
                  <a:lnTo>
                    <a:pt x="651" y="167"/>
                  </a:lnTo>
                  <a:lnTo>
                    <a:pt x="649" y="169"/>
                  </a:lnTo>
                  <a:lnTo>
                    <a:pt x="647" y="169"/>
                  </a:lnTo>
                  <a:lnTo>
                    <a:pt x="645" y="169"/>
                  </a:lnTo>
                  <a:lnTo>
                    <a:pt x="645" y="167"/>
                  </a:lnTo>
                  <a:lnTo>
                    <a:pt x="643" y="167"/>
                  </a:lnTo>
                  <a:lnTo>
                    <a:pt x="643" y="165"/>
                  </a:lnTo>
                  <a:lnTo>
                    <a:pt x="641" y="165"/>
                  </a:lnTo>
                  <a:lnTo>
                    <a:pt x="641" y="167"/>
                  </a:lnTo>
                  <a:lnTo>
                    <a:pt x="639" y="167"/>
                  </a:lnTo>
                  <a:lnTo>
                    <a:pt x="639" y="169"/>
                  </a:lnTo>
                  <a:lnTo>
                    <a:pt x="637" y="169"/>
                  </a:lnTo>
                  <a:lnTo>
                    <a:pt x="635" y="169"/>
                  </a:lnTo>
                  <a:lnTo>
                    <a:pt x="635" y="171"/>
                  </a:lnTo>
                  <a:lnTo>
                    <a:pt x="635" y="173"/>
                  </a:lnTo>
                  <a:lnTo>
                    <a:pt x="635" y="174"/>
                  </a:lnTo>
                  <a:lnTo>
                    <a:pt x="633" y="174"/>
                  </a:lnTo>
                  <a:lnTo>
                    <a:pt x="635" y="176"/>
                  </a:lnTo>
                  <a:lnTo>
                    <a:pt x="635" y="178"/>
                  </a:lnTo>
                  <a:lnTo>
                    <a:pt x="635" y="180"/>
                  </a:lnTo>
                  <a:lnTo>
                    <a:pt x="633" y="180"/>
                  </a:lnTo>
                  <a:lnTo>
                    <a:pt x="633" y="182"/>
                  </a:lnTo>
                  <a:lnTo>
                    <a:pt x="631" y="182"/>
                  </a:lnTo>
                  <a:lnTo>
                    <a:pt x="631" y="184"/>
                  </a:lnTo>
                  <a:lnTo>
                    <a:pt x="630" y="184"/>
                  </a:lnTo>
                  <a:lnTo>
                    <a:pt x="630" y="186"/>
                  </a:lnTo>
                  <a:lnTo>
                    <a:pt x="628" y="186"/>
                  </a:lnTo>
                  <a:lnTo>
                    <a:pt x="626" y="186"/>
                  </a:lnTo>
                  <a:lnTo>
                    <a:pt x="626" y="188"/>
                  </a:lnTo>
                  <a:lnTo>
                    <a:pt x="626" y="190"/>
                  </a:lnTo>
                  <a:lnTo>
                    <a:pt x="626" y="192"/>
                  </a:lnTo>
                  <a:lnTo>
                    <a:pt x="626" y="194"/>
                  </a:lnTo>
                  <a:lnTo>
                    <a:pt x="624" y="194"/>
                  </a:lnTo>
                  <a:lnTo>
                    <a:pt x="624" y="196"/>
                  </a:lnTo>
                  <a:lnTo>
                    <a:pt x="622" y="196"/>
                  </a:lnTo>
                  <a:lnTo>
                    <a:pt x="622" y="198"/>
                  </a:lnTo>
                  <a:lnTo>
                    <a:pt x="620" y="198"/>
                  </a:lnTo>
                  <a:lnTo>
                    <a:pt x="618" y="198"/>
                  </a:lnTo>
                  <a:lnTo>
                    <a:pt x="618" y="199"/>
                  </a:lnTo>
                  <a:lnTo>
                    <a:pt x="616" y="199"/>
                  </a:lnTo>
                  <a:lnTo>
                    <a:pt x="614" y="199"/>
                  </a:lnTo>
                  <a:lnTo>
                    <a:pt x="614" y="201"/>
                  </a:lnTo>
                  <a:lnTo>
                    <a:pt x="612" y="201"/>
                  </a:lnTo>
                  <a:lnTo>
                    <a:pt x="610" y="201"/>
                  </a:lnTo>
                  <a:lnTo>
                    <a:pt x="610" y="203"/>
                  </a:lnTo>
                  <a:lnTo>
                    <a:pt x="608" y="203"/>
                  </a:lnTo>
                  <a:lnTo>
                    <a:pt x="608" y="205"/>
                  </a:lnTo>
                  <a:lnTo>
                    <a:pt x="607" y="205"/>
                  </a:lnTo>
                  <a:lnTo>
                    <a:pt x="607" y="207"/>
                  </a:lnTo>
                  <a:lnTo>
                    <a:pt x="605" y="209"/>
                  </a:lnTo>
                  <a:lnTo>
                    <a:pt x="607" y="209"/>
                  </a:lnTo>
                  <a:lnTo>
                    <a:pt x="607" y="211"/>
                  </a:lnTo>
                  <a:lnTo>
                    <a:pt x="607" y="213"/>
                  </a:lnTo>
                  <a:lnTo>
                    <a:pt x="607" y="215"/>
                  </a:lnTo>
                  <a:lnTo>
                    <a:pt x="607" y="217"/>
                  </a:lnTo>
                  <a:lnTo>
                    <a:pt x="605" y="217"/>
                  </a:lnTo>
                  <a:lnTo>
                    <a:pt x="605" y="219"/>
                  </a:lnTo>
                  <a:lnTo>
                    <a:pt x="605" y="221"/>
                  </a:lnTo>
                  <a:lnTo>
                    <a:pt x="605" y="222"/>
                  </a:lnTo>
                  <a:lnTo>
                    <a:pt x="605" y="224"/>
                  </a:lnTo>
                  <a:lnTo>
                    <a:pt x="605" y="226"/>
                  </a:lnTo>
                  <a:lnTo>
                    <a:pt x="603" y="226"/>
                  </a:lnTo>
                  <a:lnTo>
                    <a:pt x="603" y="228"/>
                  </a:lnTo>
                  <a:lnTo>
                    <a:pt x="601" y="230"/>
                  </a:lnTo>
                  <a:lnTo>
                    <a:pt x="601" y="232"/>
                  </a:lnTo>
                  <a:lnTo>
                    <a:pt x="603" y="232"/>
                  </a:lnTo>
                  <a:lnTo>
                    <a:pt x="603" y="230"/>
                  </a:lnTo>
                  <a:lnTo>
                    <a:pt x="605" y="230"/>
                  </a:lnTo>
                  <a:lnTo>
                    <a:pt x="605" y="232"/>
                  </a:lnTo>
                  <a:lnTo>
                    <a:pt x="607" y="232"/>
                  </a:lnTo>
                  <a:lnTo>
                    <a:pt x="607" y="234"/>
                  </a:lnTo>
                  <a:lnTo>
                    <a:pt x="607" y="236"/>
                  </a:lnTo>
                  <a:lnTo>
                    <a:pt x="607" y="238"/>
                  </a:lnTo>
                  <a:lnTo>
                    <a:pt x="608" y="238"/>
                  </a:lnTo>
                  <a:lnTo>
                    <a:pt x="608" y="240"/>
                  </a:lnTo>
                  <a:lnTo>
                    <a:pt x="610" y="240"/>
                  </a:lnTo>
                  <a:lnTo>
                    <a:pt x="610" y="242"/>
                  </a:lnTo>
                  <a:lnTo>
                    <a:pt x="612" y="242"/>
                  </a:lnTo>
                  <a:lnTo>
                    <a:pt x="612" y="244"/>
                  </a:lnTo>
                  <a:lnTo>
                    <a:pt x="610" y="244"/>
                  </a:lnTo>
                  <a:lnTo>
                    <a:pt x="610" y="246"/>
                  </a:lnTo>
                  <a:lnTo>
                    <a:pt x="608" y="246"/>
                  </a:lnTo>
                  <a:lnTo>
                    <a:pt x="608" y="247"/>
                  </a:lnTo>
                  <a:lnTo>
                    <a:pt x="607" y="247"/>
                  </a:lnTo>
                  <a:lnTo>
                    <a:pt x="607" y="249"/>
                  </a:lnTo>
                  <a:lnTo>
                    <a:pt x="608" y="249"/>
                  </a:lnTo>
                  <a:lnTo>
                    <a:pt x="608" y="251"/>
                  </a:lnTo>
                  <a:lnTo>
                    <a:pt x="610" y="251"/>
                  </a:lnTo>
                  <a:lnTo>
                    <a:pt x="610" y="253"/>
                  </a:lnTo>
                  <a:lnTo>
                    <a:pt x="612" y="253"/>
                  </a:lnTo>
                  <a:lnTo>
                    <a:pt x="612" y="255"/>
                  </a:lnTo>
                  <a:lnTo>
                    <a:pt x="614" y="255"/>
                  </a:lnTo>
                  <a:lnTo>
                    <a:pt x="616" y="255"/>
                  </a:lnTo>
                  <a:lnTo>
                    <a:pt x="618" y="255"/>
                  </a:lnTo>
                  <a:lnTo>
                    <a:pt x="620" y="255"/>
                  </a:lnTo>
                  <a:lnTo>
                    <a:pt x="620" y="257"/>
                  </a:lnTo>
                  <a:lnTo>
                    <a:pt x="622" y="257"/>
                  </a:lnTo>
                  <a:lnTo>
                    <a:pt x="624" y="257"/>
                  </a:lnTo>
                  <a:lnTo>
                    <a:pt x="624" y="259"/>
                  </a:lnTo>
                  <a:lnTo>
                    <a:pt x="626" y="259"/>
                  </a:lnTo>
                  <a:lnTo>
                    <a:pt x="626" y="261"/>
                  </a:lnTo>
                  <a:lnTo>
                    <a:pt x="626" y="263"/>
                  </a:lnTo>
                  <a:lnTo>
                    <a:pt x="626" y="265"/>
                  </a:lnTo>
                  <a:lnTo>
                    <a:pt x="624" y="265"/>
                  </a:lnTo>
                  <a:lnTo>
                    <a:pt x="622" y="265"/>
                  </a:lnTo>
                  <a:lnTo>
                    <a:pt x="622" y="267"/>
                  </a:lnTo>
                  <a:lnTo>
                    <a:pt x="620" y="267"/>
                  </a:lnTo>
                  <a:lnTo>
                    <a:pt x="618" y="267"/>
                  </a:lnTo>
                  <a:lnTo>
                    <a:pt x="618" y="269"/>
                  </a:lnTo>
                  <a:lnTo>
                    <a:pt x="616" y="269"/>
                  </a:lnTo>
                  <a:lnTo>
                    <a:pt x="616" y="270"/>
                  </a:lnTo>
                  <a:lnTo>
                    <a:pt x="616" y="269"/>
                  </a:lnTo>
                  <a:lnTo>
                    <a:pt x="614" y="270"/>
                  </a:lnTo>
                  <a:lnTo>
                    <a:pt x="614" y="272"/>
                  </a:lnTo>
                  <a:lnTo>
                    <a:pt x="614" y="274"/>
                  </a:lnTo>
                  <a:lnTo>
                    <a:pt x="616" y="276"/>
                  </a:lnTo>
                  <a:lnTo>
                    <a:pt x="614" y="276"/>
                  </a:lnTo>
                  <a:lnTo>
                    <a:pt x="616" y="276"/>
                  </a:lnTo>
                  <a:lnTo>
                    <a:pt x="616" y="278"/>
                  </a:lnTo>
                  <a:lnTo>
                    <a:pt x="616" y="280"/>
                  </a:lnTo>
                  <a:lnTo>
                    <a:pt x="616" y="282"/>
                  </a:lnTo>
                  <a:lnTo>
                    <a:pt x="616" y="284"/>
                  </a:lnTo>
                  <a:lnTo>
                    <a:pt x="616" y="286"/>
                  </a:lnTo>
                  <a:lnTo>
                    <a:pt x="614" y="286"/>
                  </a:lnTo>
                  <a:lnTo>
                    <a:pt x="616" y="286"/>
                  </a:lnTo>
                  <a:lnTo>
                    <a:pt x="614" y="286"/>
                  </a:lnTo>
                  <a:lnTo>
                    <a:pt x="614" y="288"/>
                  </a:lnTo>
                  <a:lnTo>
                    <a:pt x="614" y="290"/>
                  </a:lnTo>
                  <a:lnTo>
                    <a:pt x="612" y="290"/>
                  </a:lnTo>
                  <a:lnTo>
                    <a:pt x="612" y="292"/>
                  </a:lnTo>
                  <a:lnTo>
                    <a:pt x="612" y="294"/>
                  </a:lnTo>
                  <a:lnTo>
                    <a:pt x="612" y="295"/>
                  </a:lnTo>
                  <a:lnTo>
                    <a:pt x="610" y="295"/>
                  </a:lnTo>
                  <a:lnTo>
                    <a:pt x="610" y="297"/>
                  </a:lnTo>
                  <a:lnTo>
                    <a:pt x="608" y="297"/>
                  </a:lnTo>
                  <a:lnTo>
                    <a:pt x="608" y="299"/>
                  </a:lnTo>
                  <a:lnTo>
                    <a:pt x="610" y="299"/>
                  </a:lnTo>
                  <a:lnTo>
                    <a:pt x="608" y="299"/>
                  </a:lnTo>
                  <a:lnTo>
                    <a:pt x="608" y="301"/>
                  </a:lnTo>
                  <a:lnTo>
                    <a:pt x="608" y="303"/>
                  </a:lnTo>
                  <a:lnTo>
                    <a:pt x="608" y="305"/>
                  </a:lnTo>
                  <a:lnTo>
                    <a:pt x="608" y="307"/>
                  </a:lnTo>
                  <a:lnTo>
                    <a:pt x="610" y="307"/>
                  </a:lnTo>
                  <a:lnTo>
                    <a:pt x="610" y="309"/>
                  </a:lnTo>
                  <a:lnTo>
                    <a:pt x="608" y="309"/>
                  </a:lnTo>
                  <a:lnTo>
                    <a:pt x="607" y="309"/>
                  </a:lnTo>
                  <a:lnTo>
                    <a:pt x="607" y="307"/>
                  </a:lnTo>
                  <a:lnTo>
                    <a:pt x="607" y="309"/>
                  </a:lnTo>
                  <a:lnTo>
                    <a:pt x="607" y="307"/>
                  </a:lnTo>
                  <a:lnTo>
                    <a:pt x="607" y="309"/>
                  </a:lnTo>
                  <a:lnTo>
                    <a:pt x="605" y="309"/>
                  </a:lnTo>
                  <a:lnTo>
                    <a:pt x="603" y="309"/>
                  </a:lnTo>
                  <a:lnTo>
                    <a:pt x="601" y="309"/>
                  </a:lnTo>
                  <a:lnTo>
                    <a:pt x="601" y="307"/>
                  </a:lnTo>
                  <a:lnTo>
                    <a:pt x="601" y="309"/>
                  </a:lnTo>
                  <a:lnTo>
                    <a:pt x="599" y="309"/>
                  </a:lnTo>
                  <a:lnTo>
                    <a:pt x="597" y="309"/>
                  </a:lnTo>
                  <a:lnTo>
                    <a:pt x="597" y="311"/>
                  </a:lnTo>
                  <a:lnTo>
                    <a:pt x="595" y="311"/>
                  </a:lnTo>
                  <a:lnTo>
                    <a:pt x="595" y="313"/>
                  </a:lnTo>
                  <a:lnTo>
                    <a:pt x="593" y="313"/>
                  </a:lnTo>
                  <a:lnTo>
                    <a:pt x="591" y="313"/>
                  </a:lnTo>
                  <a:lnTo>
                    <a:pt x="591" y="315"/>
                  </a:lnTo>
                  <a:lnTo>
                    <a:pt x="591" y="317"/>
                  </a:lnTo>
                  <a:lnTo>
                    <a:pt x="589" y="317"/>
                  </a:lnTo>
                  <a:lnTo>
                    <a:pt x="589" y="319"/>
                  </a:lnTo>
                  <a:lnTo>
                    <a:pt x="589" y="320"/>
                  </a:lnTo>
                  <a:lnTo>
                    <a:pt x="589" y="322"/>
                  </a:lnTo>
                  <a:lnTo>
                    <a:pt x="591" y="322"/>
                  </a:lnTo>
                  <a:lnTo>
                    <a:pt x="593" y="322"/>
                  </a:lnTo>
                  <a:lnTo>
                    <a:pt x="595" y="322"/>
                  </a:lnTo>
                  <a:lnTo>
                    <a:pt x="597" y="322"/>
                  </a:lnTo>
                  <a:lnTo>
                    <a:pt x="597" y="324"/>
                  </a:lnTo>
                  <a:lnTo>
                    <a:pt x="599" y="324"/>
                  </a:lnTo>
                  <a:lnTo>
                    <a:pt x="601" y="324"/>
                  </a:lnTo>
                  <a:lnTo>
                    <a:pt x="603" y="324"/>
                  </a:lnTo>
                  <a:lnTo>
                    <a:pt x="603" y="326"/>
                  </a:lnTo>
                  <a:lnTo>
                    <a:pt x="605" y="326"/>
                  </a:lnTo>
                  <a:lnTo>
                    <a:pt x="605" y="328"/>
                  </a:lnTo>
                  <a:lnTo>
                    <a:pt x="607" y="328"/>
                  </a:lnTo>
                  <a:lnTo>
                    <a:pt x="607" y="330"/>
                  </a:lnTo>
                  <a:lnTo>
                    <a:pt x="608" y="330"/>
                  </a:lnTo>
                  <a:lnTo>
                    <a:pt x="610" y="330"/>
                  </a:lnTo>
                  <a:lnTo>
                    <a:pt x="610" y="332"/>
                  </a:lnTo>
                  <a:lnTo>
                    <a:pt x="612" y="332"/>
                  </a:lnTo>
                  <a:lnTo>
                    <a:pt x="614" y="332"/>
                  </a:lnTo>
                  <a:lnTo>
                    <a:pt x="616" y="332"/>
                  </a:lnTo>
                  <a:lnTo>
                    <a:pt x="618" y="332"/>
                  </a:lnTo>
                  <a:lnTo>
                    <a:pt x="618" y="334"/>
                  </a:lnTo>
                  <a:lnTo>
                    <a:pt x="620" y="334"/>
                  </a:lnTo>
                  <a:lnTo>
                    <a:pt x="622" y="334"/>
                  </a:lnTo>
                  <a:lnTo>
                    <a:pt x="624" y="334"/>
                  </a:lnTo>
                  <a:lnTo>
                    <a:pt x="624" y="336"/>
                  </a:lnTo>
                  <a:lnTo>
                    <a:pt x="626" y="336"/>
                  </a:lnTo>
                  <a:lnTo>
                    <a:pt x="626" y="338"/>
                  </a:lnTo>
                  <a:lnTo>
                    <a:pt x="628" y="338"/>
                  </a:lnTo>
                  <a:lnTo>
                    <a:pt x="628" y="340"/>
                  </a:lnTo>
                  <a:lnTo>
                    <a:pt x="630" y="340"/>
                  </a:lnTo>
                  <a:lnTo>
                    <a:pt x="630" y="342"/>
                  </a:lnTo>
                  <a:lnTo>
                    <a:pt x="631" y="342"/>
                  </a:lnTo>
                  <a:lnTo>
                    <a:pt x="631" y="343"/>
                  </a:lnTo>
                  <a:lnTo>
                    <a:pt x="633" y="343"/>
                  </a:lnTo>
                  <a:lnTo>
                    <a:pt x="631" y="343"/>
                  </a:lnTo>
                  <a:lnTo>
                    <a:pt x="631" y="345"/>
                  </a:lnTo>
                  <a:lnTo>
                    <a:pt x="631" y="347"/>
                  </a:lnTo>
                  <a:lnTo>
                    <a:pt x="633" y="347"/>
                  </a:lnTo>
                  <a:lnTo>
                    <a:pt x="633" y="349"/>
                  </a:lnTo>
                  <a:lnTo>
                    <a:pt x="635" y="349"/>
                  </a:lnTo>
                  <a:lnTo>
                    <a:pt x="635" y="347"/>
                  </a:lnTo>
                  <a:lnTo>
                    <a:pt x="635" y="349"/>
                  </a:lnTo>
                  <a:lnTo>
                    <a:pt x="635" y="347"/>
                  </a:lnTo>
                  <a:lnTo>
                    <a:pt x="635" y="349"/>
                  </a:lnTo>
                  <a:lnTo>
                    <a:pt x="637" y="349"/>
                  </a:lnTo>
                  <a:lnTo>
                    <a:pt x="637" y="351"/>
                  </a:lnTo>
                  <a:lnTo>
                    <a:pt x="639" y="351"/>
                  </a:lnTo>
                  <a:lnTo>
                    <a:pt x="639" y="353"/>
                  </a:lnTo>
                  <a:lnTo>
                    <a:pt x="637" y="353"/>
                  </a:lnTo>
                  <a:lnTo>
                    <a:pt x="639" y="353"/>
                  </a:lnTo>
                  <a:lnTo>
                    <a:pt x="639" y="355"/>
                  </a:lnTo>
                  <a:lnTo>
                    <a:pt x="639" y="353"/>
                  </a:lnTo>
                  <a:lnTo>
                    <a:pt x="639" y="355"/>
                  </a:lnTo>
                  <a:lnTo>
                    <a:pt x="639" y="353"/>
                  </a:lnTo>
                  <a:lnTo>
                    <a:pt x="639" y="355"/>
                  </a:lnTo>
                  <a:lnTo>
                    <a:pt x="641" y="355"/>
                  </a:lnTo>
                  <a:lnTo>
                    <a:pt x="639" y="355"/>
                  </a:lnTo>
                  <a:lnTo>
                    <a:pt x="641" y="355"/>
                  </a:lnTo>
                  <a:lnTo>
                    <a:pt x="641" y="357"/>
                  </a:lnTo>
                  <a:lnTo>
                    <a:pt x="641" y="359"/>
                  </a:lnTo>
                  <a:lnTo>
                    <a:pt x="643" y="359"/>
                  </a:lnTo>
                  <a:lnTo>
                    <a:pt x="643" y="361"/>
                  </a:lnTo>
                  <a:lnTo>
                    <a:pt x="645" y="361"/>
                  </a:lnTo>
                  <a:lnTo>
                    <a:pt x="645" y="363"/>
                  </a:lnTo>
                  <a:lnTo>
                    <a:pt x="645" y="365"/>
                  </a:lnTo>
                  <a:lnTo>
                    <a:pt x="643" y="365"/>
                  </a:lnTo>
                  <a:lnTo>
                    <a:pt x="643" y="367"/>
                  </a:lnTo>
                  <a:lnTo>
                    <a:pt x="643" y="368"/>
                  </a:lnTo>
                  <a:lnTo>
                    <a:pt x="641" y="370"/>
                  </a:lnTo>
                  <a:lnTo>
                    <a:pt x="639" y="370"/>
                  </a:lnTo>
                  <a:lnTo>
                    <a:pt x="639" y="368"/>
                  </a:lnTo>
                  <a:lnTo>
                    <a:pt x="637" y="368"/>
                  </a:lnTo>
                  <a:lnTo>
                    <a:pt x="635" y="368"/>
                  </a:lnTo>
                  <a:lnTo>
                    <a:pt x="635" y="370"/>
                  </a:lnTo>
                  <a:lnTo>
                    <a:pt x="635" y="372"/>
                  </a:lnTo>
                  <a:lnTo>
                    <a:pt x="635" y="374"/>
                  </a:lnTo>
                  <a:lnTo>
                    <a:pt x="637" y="374"/>
                  </a:lnTo>
                  <a:lnTo>
                    <a:pt x="637" y="376"/>
                  </a:lnTo>
                  <a:lnTo>
                    <a:pt x="637" y="378"/>
                  </a:lnTo>
                  <a:lnTo>
                    <a:pt x="635" y="378"/>
                  </a:lnTo>
                  <a:lnTo>
                    <a:pt x="635" y="380"/>
                  </a:lnTo>
                  <a:lnTo>
                    <a:pt x="635" y="382"/>
                  </a:lnTo>
                  <a:lnTo>
                    <a:pt x="637" y="382"/>
                  </a:lnTo>
                  <a:lnTo>
                    <a:pt x="637" y="384"/>
                  </a:lnTo>
                  <a:lnTo>
                    <a:pt x="635" y="384"/>
                  </a:lnTo>
                  <a:lnTo>
                    <a:pt x="635" y="386"/>
                  </a:lnTo>
                  <a:lnTo>
                    <a:pt x="633" y="386"/>
                  </a:lnTo>
                  <a:lnTo>
                    <a:pt x="631" y="386"/>
                  </a:lnTo>
                  <a:lnTo>
                    <a:pt x="631" y="388"/>
                  </a:lnTo>
                  <a:lnTo>
                    <a:pt x="630" y="388"/>
                  </a:lnTo>
                  <a:lnTo>
                    <a:pt x="631" y="390"/>
                  </a:lnTo>
                  <a:lnTo>
                    <a:pt x="631" y="391"/>
                  </a:lnTo>
                  <a:lnTo>
                    <a:pt x="631" y="393"/>
                  </a:lnTo>
                  <a:lnTo>
                    <a:pt x="631" y="395"/>
                  </a:lnTo>
                  <a:lnTo>
                    <a:pt x="631" y="397"/>
                  </a:lnTo>
                  <a:lnTo>
                    <a:pt x="631" y="399"/>
                  </a:lnTo>
                  <a:lnTo>
                    <a:pt x="630" y="399"/>
                  </a:lnTo>
                  <a:lnTo>
                    <a:pt x="630" y="401"/>
                  </a:lnTo>
                  <a:lnTo>
                    <a:pt x="631" y="401"/>
                  </a:lnTo>
                  <a:lnTo>
                    <a:pt x="630" y="403"/>
                  </a:lnTo>
                  <a:lnTo>
                    <a:pt x="630" y="405"/>
                  </a:lnTo>
                  <a:lnTo>
                    <a:pt x="631" y="407"/>
                  </a:lnTo>
                  <a:lnTo>
                    <a:pt x="631" y="409"/>
                  </a:lnTo>
                  <a:lnTo>
                    <a:pt x="630" y="409"/>
                  </a:lnTo>
                  <a:lnTo>
                    <a:pt x="630" y="411"/>
                  </a:lnTo>
                  <a:lnTo>
                    <a:pt x="630" y="413"/>
                  </a:lnTo>
                  <a:lnTo>
                    <a:pt x="630" y="415"/>
                  </a:lnTo>
                  <a:lnTo>
                    <a:pt x="628" y="415"/>
                  </a:lnTo>
                  <a:lnTo>
                    <a:pt x="628" y="416"/>
                  </a:lnTo>
                  <a:lnTo>
                    <a:pt x="626" y="416"/>
                  </a:lnTo>
                  <a:lnTo>
                    <a:pt x="624" y="416"/>
                  </a:lnTo>
                  <a:lnTo>
                    <a:pt x="624" y="415"/>
                  </a:lnTo>
                  <a:lnTo>
                    <a:pt x="622" y="415"/>
                  </a:lnTo>
                  <a:lnTo>
                    <a:pt x="620" y="415"/>
                  </a:lnTo>
                  <a:lnTo>
                    <a:pt x="620" y="413"/>
                  </a:lnTo>
                  <a:lnTo>
                    <a:pt x="618" y="411"/>
                  </a:lnTo>
                  <a:lnTo>
                    <a:pt x="616" y="411"/>
                  </a:lnTo>
                  <a:lnTo>
                    <a:pt x="616" y="409"/>
                  </a:lnTo>
                  <a:lnTo>
                    <a:pt x="616" y="407"/>
                  </a:lnTo>
                  <a:lnTo>
                    <a:pt x="614" y="407"/>
                  </a:lnTo>
                  <a:lnTo>
                    <a:pt x="612" y="405"/>
                  </a:lnTo>
                  <a:lnTo>
                    <a:pt x="612" y="403"/>
                  </a:lnTo>
                  <a:lnTo>
                    <a:pt x="610" y="403"/>
                  </a:lnTo>
                  <a:lnTo>
                    <a:pt x="610" y="401"/>
                  </a:lnTo>
                  <a:lnTo>
                    <a:pt x="610" y="399"/>
                  </a:lnTo>
                  <a:lnTo>
                    <a:pt x="608" y="399"/>
                  </a:lnTo>
                  <a:lnTo>
                    <a:pt x="608" y="397"/>
                  </a:lnTo>
                  <a:lnTo>
                    <a:pt x="607" y="397"/>
                  </a:lnTo>
                  <a:lnTo>
                    <a:pt x="605" y="397"/>
                  </a:lnTo>
                  <a:lnTo>
                    <a:pt x="603" y="397"/>
                  </a:lnTo>
                  <a:lnTo>
                    <a:pt x="601" y="397"/>
                  </a:lnTo>
                  <a:lnTo>
                    <a:pt x="601" y="399"/>
                  </a:lnTo>
                  <a:lnTo>
                    <a:pt x="599" y="399"/>
                  </a:lnTo>
                  <a:lnTo>
                    <a:pt x="599" y="401"/>
                  </a:lnTo>
                  <a:lnTo>
                    <a:pt x="599" y="403"/>
                  </a:lnTo>
                  <a:lnTo>
                    <a:pt x="597" y="403"/>
                  </a:lnTo>
                  <a:lnTo>
                    <a:pt x="597" y="405"/>
                  </a:lnTo>
                  <a:lnTo>
                    <a:pt x="595" y="405"/>
                  </a:lnTo>
                  <a:lnTo>
                    <a:pt x="595" y="407"/>
                  </a:lnTo>
                  <a:lnTo>
                    <a:pt x="595" y="409"/>
                  </a:lnTo>
                  <a:lnTo>
                    <a:pt x="593" y="409"/>
                  </a:lnTo>
                  <a:lnTo>
                    <a:pt x="593" y="411"/>
                  </a:lnTo>
                  <a:lnTo>
                    <a:pt x="591" y="411"/>
                  </a:lnTo>
                  <a:lnTo>
                    <a:pt x="591" y="413"/>
                  </a:lnTo>
                  <a:lnTo>
                    <a:pt x="589" y="413"/>
                  </a:lnTo>
                  <a:lnTo>
                    <a:pt x="589" y="415"/>
                  </a:lnTo>
                  <a:lnTo>
                    <a:pt x="587" y="415"/>
                  </a:lnTo>
                  <a:lnTo>
                    <a:pt x="587" y="416"/>
                  </a:lnTo>
                  <a:lnTo>
                    <a:pt x="585" y="416"/>
                  </a:lnTo>
                  <a:lnTo>
                    <a:pt x="585" y="418"/>
                  </a:lnTo>
                  <a:lnTo>
                    <a:pt x="583" y="418"/>
                  </a:lnTo>
                  <a:lnTo>
                    <a:pt x="582" y="418"/>
                  </a:lnTo>
                  <a:lnTo>
                    <a:pt x="582" y="420"/>
                  </a:lnTo>
                  <a:lnTo>
                    <a:pt x="582" y="422"/>
                  </a:lnTo>
                  <a:lnTo>
                    <a:pt x="580" y="424"/>
                  </a:lnTo>
                  <a:lnTo>
                    <a:pt x="580" y="426"/>
                  </a:lnTo>
                  <a:lnTo>
                    <a:pt x="580" y="428"/>
                  </a:lnTo>
                  <a:lnTo>
                    <a:pt x="578" y="430"/>
                  </a:lnTo>
                  <a:lnTo>
                    <a:pt x="578" y="432"/>
                  </a:lnTo>
                  <a:lnTo>
                    <a:pt x="576" y="432"/>
                  </a:lnTo>
                  <a:lnTo>
                    <a:pt x="574" y="432"/>
                  </a:lnTo>
                  <a:lnTo>
                    <a:pt x="574" y="434"/>
                  </a:lnTo>
                  <a:lnTo>
                    <a:pt x="572" y="434"/>
                  </a:lnTo>
                  <a:lnTo>
                    <a:pt x="570" y="436"/>
                  </a:lnTo>
                  <a:lnTo>
                    <a:pt x="570" y="438"/>
                  </a:lnTo>
                  <a:lnTo>
                    <a:pt x="568" y="438"/>
                  </a:lnTo>
                  <a:lnTo>
                    <a:pt x="568" y="439"/>
                  </a:lnTo>
                  <a:lnTo>
                    <a:pt x="566" y="439"/>
                  </a:lnTo>
                  <a:lnTo>
                    <a:pt x="566" y="441"/>
                  </a:lnTo>
                  <a:lnTo>
                    <a:pt x="564" y="441"/>
                  </a:lnTo>
                  <a:lnTo>
                    <a:pt x="564" y="443"/>
                  </a:lnTo>
                  <a:lnTo>
                    <a:pt x="562" y="443"/>
                  </a:lnTo>
                  <a:lnTo>
                    <a:pt x="560" y="443"/>
                  </a:lnTo>
                  <a:lnTo>
                    <a:pt x="560" y="445"/>
                  </a:lnTo>
                  <a:lnTo>
                    <a:pt x="559" y="445"/>
                  </a:lnTo>
                  <a:lnTo>
                    <a:pt x="557" y="445"/>
                  </a:lnTo>
                  <a:lnTo>
                    <a:pt x="557" y="447"/>
                  </a:lnTo>
                  <a:lnTo>
                    <a:pt x="559" y="447"/>
                  </a:lnTo>
                  <a:lnTo>
                    <a:pt x="559" y="449"/>
                  </a:lnTo>
                  <a:lnTo>
                    <a:pt x="560" y="449"/>
                  </a:lnTo>
                  <a:lnTo>
                    <a:pt x="560" y="451"/>
                  </a:lnTo>
                  <a:lnTo>
                    <a:pt x="559" y="453"/>
                  </a:lnTo>
                  <a:lnTo>
                    <a:pt x="559" y="455"/>
                  </a:lnTo>
                  <a:lnTo>
                    <a:pt x="557" y="455"/>
                  </a:lnTo>
                  <a:lnTo>
                    <a:pt x="555" y="455"/>
                  </a:lnTo>
                  <a:lnTo>
                    <a:pt x="555" y="453"/>
                  </a:lnTo>
                  <a:lnTo>
                    <a:pt x="553" y="453"/>
                  </a:lnTo>
                  <a:lnTo>
                    <a:pt x="553" y="455"/>
                  </a:lnTo>
                  <a:lnTo>
                    <a:pt x="551" y="455"/>
                  </a:lnTo>
                  <a:lnTo>
                    <a:pt x="549" y="455"/>
                  </a:lnTo>
                  <a:lnTo>
                    <a:pt x="547" y="455"/>
                  </a:lnTo>
                  <a:lnTo>
                    <a:pt x="545" y="457"/>
                  </a:lnTo>
                  <a:lnTo>
                    <a:pt x="543" y="457"/>
                  </a:lnTo>
                  <a:lnTo>
                    <a:pt x="543" y="459"/>
                  </a:lnTo>
                  <a:lnTo>
                    <a:pt x="541" y="459"/>
                  </a:lnTo>
                  <a:lnTo>
                    <a:pt x="541" y="461"/>
                  </a:lnTo>
                  <a:lnTo>
                    <a:pt x="539" y="461"/>
                  </a:lnTo>
                  <a:lnTo>
                    <a:pt x="539" y="463"/>
                  </a:lnTo>
                  <a:lnTo>
                    <a:pt x="539" y="464"/>
                  </a:lnTo>
                  <a:lnTo>
                    <a:pt x="537" y="466"/>
                  </a:lnTo>
                  <a:lnTo>
                    <a:pt x="537" y="468"/>
                  </a:lnTo>
                  <a:lnTo>
                    <a:pt x="535" y="468"/>
                  </a:lnTo>
                  <a:lnTo>
                    <a:pt x="534" y="468"/>
                  </a:lnTo>
                  <a:lnTo>
                    <a:pt x="534" y="470"/>
                  </a:lnTo>
                  <a:lnTo>
                    <a:pt x="532" y="470"/>
                  </a:lnTo>
                  <a:lnTo>
                    <a:pt x="532" y="472"/>
                  </a:lnTo>
                  <a:lnTo>
                    <a:pt x="530" y="472"/>
                  </a:lnTo>
                  <a:lnTo>
                    <a:pt x="530" y="474"/>
                  </a:lnTo>
                  <a:lnTo>
                    <a:pt x="528" y="474"/>
                  </a:lnTo>
                  <a:lnTo>
                    <a:pt x="526" y="474"/>
                  </a:lnTo>
                  <a:lnTo>
                    <a:pt x="526" y="476"/>
                  </a:lnTo>
                  <a:lnTo>
                    <a:pt x="524" y="476"/>
                  </a:lnTo>
                  <a:lnTo>
                    <a:pt x="524" y="474"/>
                  </a:lnTo>
                  <a:lnTo>
                    <a:pt x="522" y="474"/>
                  </a:lnTo>
                  <a:lnTo>
                    <a:pt x="524" y="474"/>
                  </a:lnTo>
                  <a:lnTo>
                    <a:pt x="522" y="474"/>
                  </a:lnTo>
                  <a:lnTo>
                    <a:pt x="520" y="474"/>
                  </a:lnTo>
                  <a:lnTo>
                    <a:pt x="520" y="472"/>
                  </a:lnTo>
                  <a:lnTo>
                    <a:pt x="520" y="470"/>
                  </a:lnTo>
                  <a:lnTo>
                    <a:pt x="520" y="468"/>
                  </a:lnTo>
                  <a:lnTo>
                    <a:pt x="520" y="466"/>
                  </a:lnTo>
                  <a:lnTo>
                    <a:pt x="518" y="464"/>
                  </a:lnTo>
                  <a:lnTo>
                    <a:pt x="516" y="464"/>
                  </a:lnTo>
                  <a:lnTo>
                    <a:pt x="514" y="464"/>
                  </a:lnTo>
                  <a:lnTo>
                    <a:pt x="514" y="463"/>
                  </a:lnTo>
                  <a:lnTo>
                    <a:pt x="512" y="463"/>
                  </a:lnTo>
                  <a:lnTo>
                    <a:pt x="512" y="461"/>
                  </a:lnTo>
                  <a:lnTo>
                    <a:pt x="511" y="461"/>
                  </a:lnTo>
                  <a:lnTo>
                    <a:pt x="509" y="461"/>
                  </a:lnTo>
                  <a:lnTo>
                    <a:pt x="509" y="459"/>
                  </a:lnTo>
                  <a:lnTo>
                    <a:pt x="509" y="457"/>
                  </a:lnTo>
                  <a:lnTo>
                    <a:pt x="507" y="457"/>
                  </a:lnTo>
                  <a:lnTo>
                    <a:pt x="507" y="455"/>
                  </a:lnTo>
                  <a:lnTo>
                    <a:pt x="505" y="455"/>
                  </a:lnTo>
                  <a:lnTo>
                    <a:pt x="505" y="453"/>
                  </a:lnTo>
                  <a:lnTo>
                    <a:pt x="505" y="451"/>
                  </a:lnTo>
                  <a:lnTo>
                    <a:pt x="503" y="451"/>
                  </a:lnTo>
                  <a:lnTo>
                    <a:pt x="503" y="449"/>
                  </a:lnTo>
                  <a:lnTo>
                    <a:pt x="501" y="449"/>
                  </a:lnTo>
                  <a:lnTo>
                    <a:pt x="499" y="449"/>
                  </a:lnTo>
                  <a:lnTo>
                    <a:pt x="499" y="447"/>
                  </a:lnTo>
                  <a:lnTo>
                    <a:pt x="497" y="447"/>
                  </a:lnTo>
                  <a:lnTo>
                    <a:pt x="495" y="447"/>
                  </a:lnTo>
                  <a:lnTo>
                    <a:pt x="493" y="449"/>
                  </a:lnTo>
                  <a:lnTo>
                    <a:pt x="493" y="451"/>
                  </a:lnTo>
                  <a:lnTo>
                    <a:pt x="491" y="451"/>
                  </a:lnTo>
                  <a:lnTo>
                    <a:pt x="489" y="451"/>
                  </a:lnTo>
                  <a:lnTo>
                    <a:pt x="489" y="453"/>
                  </a:lnTo>
                  <a:lnTo>
                    <a:pt x="487" y="453"/>
                  </a:lnTo>
                  <a:lnTo>
                    <a:pt x="487" y="455"/>
                  </a:lnTo>
                  <a:lnTo>
                    <a:pt x="486" y="455"/>
                  </a:lnTo>
                  <a:lnTo>
                    <a:pt x="486" y="457"/>
                  </a:lnTo>
                  <a:lnTo>
                    <a:pt x="484" y="457"/>
                  </a:lnTo>
                  <a:lnTo>
                    <a:pt x="484" y="459"/>
                  </a:lnTo>
                  <a:lnTo>
                    <a:pt x="482" y="459"/>
                  </a:lnTo>
                  <a:lnTo>
                    <a:pt x="482" y="461"/>
                  </a:lnTo>
                  <a:lnTo>
                    <a:pt x="480" y="461"/>
                  </a:lnTo>
                  <a:lnTo>
                    <a:pt x="480" y="463"/>
                  </a:lnTo>
                  <a:lnTo>
                    <a:pt x="478" y="464"/>
                  </a:lnTo>
                  <a:lnTo>
                    <a:pt x="476" y="464"/>
                  </a:lnTo>
                  <a:lnTo>
                    <a:pt x="476" y="466"/>
                  </a:lnTo>
                  <a:lnTo>
                    <a:pt x="474" y="466"/>
                  </a:lnTo>
                  <a:lnTo>
                    <a:pt x="472" y="466"/>
                  </a:lnTo>
                  <a:lnTo>
                    <a:pt x="472" y="468"/>
                  </a:lnTo>
                  <a:lnTo>
                    <a:pt x="472" y="470"/>
                  </a:lnTo>
                  <a:lnTo>
                    <a:pt x="472" y="472"/>
                  </a:lnTo>
                  <a:lnTo>
                    <a:pt x="474" y="472"/>
                  </a:lnTo>
                  <a:lnTo>
                    <a:pt x="472" y="472"/>
                  </a:lnTo>
                  <a:lnTo>
                    <a:pt x="472" y="474"/>
                  </a:lnTo>
                  <a:lnTo>
                    <a:pt x="472" y="476"/>
                  </a:lnTo>
                  <a:lnTo>
                    <a:pt x="470" y="476"/>
                  </a:lnTo>
                  <a:lnTo>
                    <a:pt x="470" y="478"/>
                  </a:lnTo>
                  <a:lnTo>
                    <a:pt x="470" y="480"/>
                  </a:lnTo>
                  <a:lnTo>
                    <a:pt x="468" y="480"/>
                  </a:lnTo>
                  <a:lnTo>
                    <a:pt x="466" y="480"/>
                  </a:lnTo>
                  <a:lnTo>
                    <a:pt x="464" y="480"/>
                  </a:lnTo>
                  <a:lnTo>
                    <a:pt x="463" y="480"/>
                  </a:lnTo>
                  <a:lnTo>
                    <a:pt x="463" y="482"/>
                  </a:lnTo>
                  <a:lnTo>
                    <a:pt x="463" y="484"/>
                  </a:lnTo>
                  <a:lnTo>
                    <a:pt x="461" y="484"/>
                  </a:lnTo>
                  <a:lnTo>
                    <a:pt x="459" y="484"/>
                  </a:lnTo>
                  <a:lnTo>
                    <a:pt x="459" y="486"/>
                  </a:lnTo>
                  <a:lnTo>
                    <a:pt x="457" y="486"/>
                  </a:lnTo>
                  <a:lnTo>
                    <a:pt x="459" y="486"/>
                  </a:lnTo>
                  <a:lnTo>
                    <a:pt x="459" y="487"/>
                  </a:lnTo>
                  <a:lnTo>
                    <a:pt x="459" y="489"/>
                  </a:lnTo>
                  <a:lnTo>
                    <a:pt x="461" y="489"/>
                  </a:lnTo>
                  <a:lnTo>
                    <a:pt x="461" y="491"/>
                  </a:lnTo>
                  <a:lnTo>
                    <a:pt x="463" y="491"/>
                  </a:lnTo>
                  <a:lnTo>
                    <a:pt x="463" y="493"/>
                  </a:lnTo>
                  <a:lnTo>
                    <a:pt x="463" y="495"/>
                  </a:lnTo>
                  <a:lnTo>
                    <a:pt x="461" y="495"/>
                  </a:lnTo>
                  <a:lnTo>
                    <a:pt x="461" y="497"/>
                  </a:lnTo>
                  <a:lnTo>
                    <a:pt x="459" y="497"/>
                  </a:lnTo>
                  <a:lnTo>
                    <a:pt x="459" y="499"/>
                  </a:lnTo>
                  <a:lnTo>
                    <a:pt x="459" y="501"/>
                  </a:lnTo>
                  <a:lnTo>
                    <a:pt x="459" y="503"/>
                  </a:lnTo>
                  <a:lnTo>
                    <a:pt x="457" y="503"/>
                  </a:lnTo>
                  <a:lnTo>
                    <a:pt x="457" y="505"/>
                  </a:lnTo>
                  <a:lnTo>
                    <a:pt x="455" y="505"/>
                  </a:lnTo>
                  <a:lnTo>
                    <a:pt x="455" y="507"/>
                  </a:lnTo>
                  <a:lnTo>
                    <a:pt x="455" y="509"/>
                  </a:lnTo>
                  <a:lnTo>
                    <a:pt x="453" y="509"/>
                  </a:lnTo>
                  <a:lnTo>
                    <a:pt x="453" y="511"/>
                  </a:lnTo>
                  <a:lnTo>
                    <a:pt x="453" y="512"/>
                  </a:lnTo>
                  <a:lnTo>
                    <a:pt x="455" y="512"/>
                  </a:lnTo>
                  <a:lnTo>
                    <a:pt x="455" y="514"/>
                  </a:lnTo>
                  <a:lnTo>
                    <a:pt x="457" y="514"/>
                  </a:lnTo>
                  <a:lnTo>
                    <a:pt x="457" y="516"/>
                  </a:lnTo>
                  <a:lnTo>
                    <a:pt x="459" y="516"/>
                  </a:lnTo>
                  <a:lnTo>
                    <a:pt x="461" y="516"/>
                  </a:lnTo>
                  <a:lnTo>
                    <a:pt x="461" y="518"/>
                  </a:lnTo>
                  <a:lnTo>
                    <a:pt x="463" y="518"/>
                  </a:lnTo>
                  <a:lnTo>
                    <a:pt x="463" y="520"/>
                  </a:lnTo>
                  <a:lnTo>
                    <a:pt x="463" y="522"/>
                  </a:lnTo>
                  <a:lnTo>
                    <a:pt x="464" y="522"/>
                  </a:lnTo>
                  <a:lnTo>
                    <a:pt x="464" y="524"/>
                  </a:lnTo>
                  <a:lnTo>
                    <a:pt x="466" y="522"/>
                  </a:lnTo>
                  <a:lnTo>
                    <a:pt x="468" y="522"/>
                  </a:lnTo>
                  <a:lnTo>
                    <a:pt x="470" y="522"/>
                  </a:lnTo>
                  <a:lnTo>
                    <a:pt x="470" y="524"/>
                  </a:lnTo>
                  <a:lnTo>
                    <a:pt x="470" y="526"/>
                  </a:lnTo>
                  <a:lnTo>
                    <a:pt x="470" y="528"/>
                  </a:lnTo>
                  <a:lnTo>
                    <a:pt x="470" y="530"/>
                  </a:lnTo>
                  <a:lnTo>
                    <a:pt x="470" y="532"/>
                  </a:lnTo>
                  <a:lnTo>
                    <a:pt x="468" y="532"/>
                  </a:lnTo>
                  <a:lnTo>
                    <a:pt x="468" y="534"/>
                  </a:lnTo>
                  <a:lnTo>
                    <a:pt x="466" y="534"/>
                  </a:lnTo>
                  <a:lnTo>
                    <a:pt x="466" y="535"/>
                  </a:lnTo>
                  <a:lnTo>
                    <a:pt x="464" y="535"/>
                  </a:lnTo>
                  <a:lnTo>
                    <a:pt x="464" y="537"/>
                  </a:lnTo>
                  <a:lnTo>
                    <a:pt x="464" y="539"/>
                  </a:lnTo>
                  <a:lnTo>
                    <a:pt x="464" y="541"/>
                  </a:lnTo>
                  <a:lnTo>
                    <a:pt x="463" y="541"/>
                  </a:lnTo>
                  <a:lnTo>
                    <a:pt x="463" y="543"/>
                  </a:lnTo>
                  <a:lnTo>
                    <a:pt x="461" y="543"/>
                  </a:lnTo>
                  <a:lnTo>
                    <a:pt x="461" y="545"/>
                  </a:lnTo>
                  <a:lnTo>
                    <a:pt x="459" y="545"/>
                  </a:lnTo>
                  <a:lnTo>
                    <a:pt x="459" y="547"/>
                  </a:lnTo>
                  <a:lnTo>
                    <a:pt x="457" y="547"/>
                  </a:lnTo>
                  <a:lnTo>
                    <a:pt x="457" y="549"/>
                  </a:lnTo>
                  <a:lnTo>
                    <a:pt x="457" y="551"/>
                  </a:lnTo>
                  <a:lnTo>
                    <a:pt x="455" y="551"/>
                  </a:lnTo>
                  <a:lnTo>
                    <a:pt x="455" y="553"/>
                  </a:lnTo>
                  <a:lnTo>
                    <a:pt x="453" y="553"/>
                  </a:lnTo>
                  <a:lnTo>
                    <a:pt x="453" y="555"/>
                  </a:lnTo>
                  <a:lnTo>
                    <a:pt x="453" y="557"/>
                  </a:lnTo>
                  <a:lnTo>
                    <a:pt x="451" y="557"/>
                  </a:lnTo>
                  <a:lnTo>
                    <a:pt x="451" y="555"/>
                  </a:lnTo>
                  <a:lnTo>
                    <a:pt x="449" y="555"/>
                  </a:lnTo>
                  <a:lnTo>
                    <a:pt x="449" y="553"/>
                  </a:lnTo>
                  <a:lnTo>
                    <a:pt x="447" y="553"/>
                  </a:lnTo>
                  <a:lnTo>
                    <a:pt x="447" y="551"/>
                  </a:lnTo>
                  <a:lnTo>
                    <a:pt x="445" y="551"/>
                  </a:lnTo>
                  <a:lnTo>
                    <a:pt x="443" y="551"/>
                  </a:lnTo>
                  <a:lnTo>
                    <a:pt x="443" y="549"/>
                  </a:lnTo>
                  <a:lnTo>
                    <a:pt x="443" y="551"/>
                  </a:lnTo>
                  <a:lnTo>
                    <a:pt x="443" y="549"/>
                  </a:lnTo>
                  <a:lnTo>
                    <a:pt x="441" y="549"/>
                  </a:lnTo>
                  <a:lnTo>
                    <a:pt x="439" y="549"/>
                  </a:lnTo>
                  <a:lnTo>
                    <a:pt x="441" y="549"/>
                  </a:lnTo>
                  <a:lnTo>
                    <a:pt x="439" y="551"/>
                  </a:lnTo>
                  <a:lnTo>
                    <a:pt x="439" y="553"/>
                  </a:lnTo>
                  <a:lnTo>
                    <a:pt x="438" y="553"/>
                  </a:lnTo>
                  <a:lnTo>
                    <a:pt x="438" y="555"/>
                  </a:lnTo>
                  <a:lnTo>
                    <a:pt x="438" y="557"/>
                  </a:lnTo>
                  <a:lnTo>
                    <a:pt x="438" y="559"/>
                  </a:lnTo>
                  <a:lnTo>
                    <a:pt x="436" y="559"/>
                  </a:lnTo>
                  <a:lnTo>
                    <a:pt x="436" y="560"/>
                  </a:lnTo>
                  <a:lnTo>
                    <a:pt x="436" y="562"/>
                  </a:lnTo>
                  <a:lnTo>
                    <a:pt x="436" y="564"/>
                  </a:lnTo>
                  <a:lnTo>
                    <a:pt x="434" y="564"/>
                  </a:lnTo>
                  <a:lnTo>
                    <a:pt x="434" y="566"/>
                  </a:lnTo>
                  <a:lnTo>
                    <a:pt x="434" y="568"/>
                  </a:lnTo>
                  <a:lnTo>
                    <a:pt x="432" y="568"/>
                  </a:lnTo>
                  <a:lnTo>
                    <a:pt x="432" y="570"/>
                  </a:lnTo>
                  <a:lnTo>
                    <a:pt x="432" y="572"/>
                  </a:lnTo>
                  <a:lnTo>
                    <a:pt x="432" y="574"/>
                  </a:lnTo>
                  <a:lnTo>
                    <a:pt x="432" y="576"/>
                  </a:lnTo>
                  <a:lnTo>
                    <a:pt x="434" y="576"/>
                  </a:lnTo>
                  <a:lnTo>
                    <a:pt x="434" y="578"/>
                  </a:lnTo>
                  <a:lnTo>
                    <a:pt x="434" y="580"/>
                  </a:lnTo>
                  <a:lnTo>
                    <a:pt x="434" y="582"/>
                  </a:lnTo>
                  <a:lnTo>
                    <a:pt x="434" y="583"/>
                  </a:lnTo>
                  <a:lnTo>
                    <a:pt x="432" y="583"/>
                  </a:lnTo>
                  <a:lnTo>
                    <a:pt x="432" y="585"/>
                  </a:lnTo>
                  <a:lnTo>
                    <a:pt x="432" y="587"/>
                  </a:lnTo>
                  <a:lnTo>
                    <a:pt x="430" y="587"/>
                  </a:lnTo>
                  <a:lnTo>
                    <a:pt x="430" y="589"/>
                  </a:lnTo>
                  <a:lnTo>
                    <a:pt x="430" y="591"/>
                  </a:lnTo>
                  <a:lnTo>
                    <a:pt x="428" y="591"/>
                  </a:lnTo>
                  <a:lnTo>
                    <a:pt x="428" y="593"/>
                  </a:lnTo>
                  <a:lnTo>
                    <a:pt x="428" y="595"/>
                  </a:lnTo>
                  <a:lnTo>
                    <a:pt x="426" y="595"/>
                  </a:lnTo>
                  <a:lnTo>
                    <a:pt x="426" y="597"/>
                  </a:lnTo>
                  <a:lnTo>
                    <a:pt x="426" y="599"/>
                  </a:lnTo>
                  <a:lnTo>
                    <a:pt x="424" y="599"/>
                  </a:lnTo>
                  <a:lnTo>
                    <a:pt x="424" y="601"/>
                  </a:lnTo>
                  <a:lnTo>
                    <a:pt x="426" y="601"/>
                  </a:lnTo>
                  <a:lnTo>
                    <a:pt x="426" y="603"/>
                  </a:lnTo>
                  <a:lnTo>
                    <a:pt x="426" y="605"/>
                  </a:lnTo>
                  <a:lnTo>
                    <a:pt x="428" y="605"/>
                  </a:lnTo>
                  <a:lnTo>
                    <a:pt x="428" y="607"/>
                  </a:lnTo>
                  <a:lnTo>
                    <a:pt x="430" y="607"/>
                  </a:lnTo>
                  <a:lnTo>
                    <a:pt x="430" y="608"/>
                  </a:lnTo>
                  <a:lnTo>
                    <a:pt x="430" y="610"/>
                  </a:lnTo>
                  <a:lnTo>
                    <a:pt x="432" y="610"/>
                  </a:lnTo>
                  <a:lnTo>
                    <a:pt x="432" y="612"/>
                  </a:lnTo>
                  <a:lnTo>
                    <a:pt x="434" y="614"/>
                  </a:lnTo>
                  <a:lnTo>
                    <a:pt x="434" y="616"/>
                  </a:lnTo>
                  <a:lnTo>
                    <a:pt x="432" y="616"/>
                  </a:lnTo>
                  <a:lnTo>
                    <a:pt x="434" y="616"/>
                  </a:lnTo>
                  <a:lnTo>
                    <a:pt x="434" y="618"/>
                  </a:lnTo>
                  <a:lnTo>
                    <a:pt x="432" y="618"/>
                  </a:lnTo>
                  <a:lnTo>
                    <a:pt x="432" y="620"/>
                  </a:lnTo>
                  <a:lnTo>
                    <a:pt x="430" y="620"/>
                  </a:lnTo>
                  <a:lnTo>
                    <a:pt x="428" y="620"/>
                  </a:lnTo>
                  <a:lnTo>
                    <a:pt x="428" y="618"/>
                  </a:lnTo>
                  <a:lnTo>
                    <a:pt x="426" y="618"/>
                  </a:lnTo>
                  <a:lnTo>
                    <a:pt x="426" y="620"/>
                  </a:lnTo>
                  <a:lnTo>
                    <a:pt x="426" y="622"/>
                  </a:lnTo>
                  <a:lnTo>
                    <a:pt x="424" y="622"/>
                  </a:lnTo>
                  <a:lnTo>
                    <a:pt x="424" y="624"/>
                  </a:lnTo>
                  <a:lnTo>
                    <a:pt x="426" y="624"/>
                  </a:lnTo>
                  <a:lnTo>
                    <a:pt x="426" y="626"/>
                  </a:lnTo>
                  <a:lnTo>
                    <a:pt x="424" y="626"/>
                  </a:lnTo>
                  <a:lnTo>
                    <a:pt x="424" y="628"/>
                  </a:lnTo>
                  <a:lnTo>
                    <a:pt x="424" y="630"/>
                  </a:lnTo>
                  <a:lnTo>
                    <a:pt x="422" y="632"/>
                  </a:lnTo>
                  <a:lnTo>
                    <a:pt x="422" y="633"/>
                  </a:lnTo>
                  <a:lnTo>
                    <a:pt x="422" y="635"/>
                  </a:lnTo>
                  <a:lnTo>
                    <a:pt x="420" y="635"/>
                  </a:lnTo>
                  <a:lnTo>
                    <a:pt x="420" y="637"/>
                  </a:lnTo>
                  <a:lnTo>
                    <a:pt x="418" y="637"/>
                  </a:lnTo>
                  <a:lnTo>
                    <a:pt x="418" y="639"/>
                  </a:lnTo>
                  <a:lnTo>
                    <a:pt x="418" y="641"/>
                  </a:lnTo>
                  <a:lnTo>
                    <a:pt x="416" y="641"/>
                  </a:lnTo>
                  <a:lnTo>
                    <a:pt x="416" y="639"/>
                  </a:lnTo>
                  <a:lnTo>
                    <a:pt x="415" y="639"/>
                  </a:lnTo>
                  <a:lnTo>
                    <a:pt x="415" y="637"/>
                  </a:lnTo>
                  <a:lnTo>
                    <a:pt x="413" y="637"/>
                  </a:lnTo>
                  <a:lnTo>
                    <a:pt x="413" y="639"/>
                  </a:lnTo>
                  <a:lnTo>
                    <a:pt x="411" y="639"/>
                  </a:lnTo>
                  <a:lnTo>
                    <a:pt x="409" y="639"/>
                  </a:lnTo>
                  <a:lnTo>
                    <a:pt x="409" y="641"/>
                  </a:lnTo>
                  <a:lnTo>
                    <a:pt x="407" y="641"/>
                  </a:lnTo>
                  <a:lnTo>
                    <a:pt x="405" y="641"/>
                  </a:lnTo>
                  <a:lnTo>
                    <a:pt x="403" y="641"/>
                  </a:lnTo>
                  <a:lnTo>
                    <a:pt x="403" y="639"/>
                  </a:lnTo>
                  <a:lnTo>
                    <a:pt x="401" y="639"/>
                  </a:lnTo>
                  <a:lnTo>
                    <a:pt x="399" y="639"/>
                  </a:lnTo>
                  <a:lnTo>
                    <a:pt x="397" y="639"/>
                  </a:lnTo>
                  <a:lnTo>
                    <a:pt x="397" y="637"/>
                  </a:lnTo>
                  <a:lnTo>
                    <a:pt x="395" y="637"/>
                  </a:lnTo>
                  <a:lnTo>
                    <a:pt x="393" y="637"/>
                  </a:lnTo>
                  <a:lnTo>
                    <a:pt x="391" y="635"/>
                  </a:lnTo>
                  <a:lnTo>
                    <a:pt x="390" y="635"/>
                  </a:lnTo>
                  <a:lnTo>
                    <a:pt x="388" y="635"/>
                  </a:lnTo>
                  <a:lnTo>
                    <a:pt x="386" y="635"/>
                  </a:lnTo>
                  <a:lnTo>
                    <a:pt x="386" y="633"/>
                  </a:lnTo>
                  <a:lnTo>
                    <a:pt x="384" y="633"/>
                  </a:lnTo>
                  <a:lnTo>
                    <a:pt x="384" y="632"/>
                  </a:lnTo>
                  <a:lnTo>
                    <a:pt x="382" y="632"/>
                  </a:lnTo>
                  <a:lnTo>
                    <a:pt x="382" y="630"/>
                  </a:lnTo>
                  <a:lnTo>
                    <a:pt x="384" y="630"/>
                  </a:lnTo>
                  <a:lnTo>
                    <a:pt x="384" y="628"/>
                  </a:lnTo>
                  <a:lnTo>
                    <a:pt x="384" y="626"/>
                  </a:lnTo>
                  <a:lnTo>
                    <a:pt x="386" y="626"/>
                  </a:lnTo>
                  <a:lnTo>
                    <a:pt x="386" y="624"/>
                  </a:lnTo>
                  <a:lnTo>
                    <a:pt x="388" y="622"/>
                  </a:lnTo>
                  <a:lnTo>
                    <a:pt x="386" y="622"/>
                  </a:lnTo>
                  <a:lnTo>
                    <a:pt x="386" y="620"/>
                  </a:lnTo>
                  <a:lnTo>
                    <a:pt x="384" y="620"/>
                  </a:lnTo>
                  <a:lnTo>
                    <a:pt x="382" y="620"/>
                  </a:lnTo>
                  <a:lnTo>
                    <a:pt x="380" y="620"/>
                  </a:lnTo>
                  <a:lnTo>
                    <a:pt x="378" y="620"/>
                  </a:lnTo>
                  <a:lnTo>
                    <a:pt x="376" y="620"/>
                  </a:lnTo>
                  <a:lnTo>
                    <a:pt x="378" y="620"/>
                  </a:lnTo>
                  <a:lnTo>
                    <a:pt x="376" y="620"/>
                  </a:lnTo>
                  <a:lnTo>
                    <a:pt x="374" y="620"/>
                  </a:lnTo>
                  <a:lnTo>
                    <a:pt x="374" y="618"/>
                  </a:lnTo>
                  <a:lnTo>
                    <a:pt x="372" y="620"/>
                  </a:lnTo>
                  <a:lnTo>
                    <a:pt x="370" y="622"/>
                  </a:lnTo>
                  <a:lnTo>
                    <a:pt x="370" y="624"/>
                  </a:lnTo>
                  <a:lnTo>
                    <a:pt x="368" y="624"/>
                  </a:lnTo>
                  <a:lnTo>
                    <a:pt x="367" y="624"/>
                  </a:lnTo>
                  <a:lnTo>
                    <a:pt x="367" y="622"/>
                  </a:lnTo>
                  <a:lnTo>
                    <a:pt x="365" y="622"/>
                  </a:lnTo>
                  <a:lnTo>
                    <a:pt x="363" y="622"/>
                  </a:lnTo>
                  <a:lnTo>
                    <a:pt x="363" y="620"/>
                  </a:lnTo>
                  <a:lnTo>
                    <a:pt x="363" y="618"/>
                  </a:lnTo>
                  <a:lnTo>
                    <a:pt x="363" y="616"/>
                  </a:lnTo>
                  <a:lnTo>
                    <a:pt x="363" y="614"/>
                  </a:lnTo>
                  <a:lnTo>
                    <a:pt x="363" y="612"/>
                  </a:lnTo>
                  <a:lnTo>
                    <a:pt x="361" y="612"/>
                  </a:lnTo>
                  <a:lnTo>
                    <a:pt x="363" y="612"/>
                  </a:lnTo>
                  <a:lnTo>
                    <a:pt x="363" y="610"/>
                  </a:lnTo>
                  <a:lnTo>
                    <a:pt x="361" y="610"/>
                  </a:lnTo>
                  <a:lnTo>
                    <a:pt x="359" y="610"/>
                  </a:lnTo>
                  <a:lnTo>
                    <a:pt x="359" y="608"/>
                  </a:lnTo>
                  <a:lnTo>
                    <a:pt x="359" y="607"/>
                  </a:lnTo>
                  <a:lnTo>
                    <a:pt x="357" y="607"/>
                  </a:lnTo>
                  <a:lnTo>
                    <a:pt x="355" y="607"/>
                  </a:lnTo>
                  <a:lnTo>
                    <a:pt x="355" y="605"/>
                  </a:lnTo>
                  <a:lnTo>
                    <a:pt x="353" y="605"/>
                  </a:lnTo>
                  <a:lnTo>
                    <a:pt x="351" y="605"/>
                  </a:lnTo>
                  <a:lnTo>
                    <a:pt x="349" y="605"/>
                  </a:lnTo>
                  <a:lnTo>
                    <a:pt x="347" y="605"/>
                  </a:lnTo>
                  <a:lnTo>
                    <a:pt x="347" y="603"/>
                  </a:lnTo>
                  <a:lnTo>
                    <a:pt x="345" y="603"/>
                  </a:lnTo>
                  <a:lnTo>
                    <a:pt x="345" y="601"/>
                  </a:lnTo>
                  <a:lnTo>
                    <a:pt x="345" y="599"/>
                  </a:lnTo>
                  <a:lnTo>
                    <a:pt x="347" y="599"/>
                  </a:lnTo>
                  <a:lnTo>
                    <a:pt x="347" y="597"/>
                  </a:lnTo>
                  <a:lnTo>
                    <a:pt x="347" y="595"/>
                  </a:lnTo>
                  <a:lnTo>
                    <a:pt x="345" y="595"/>
                  </a:lnTo>
                  <a:lnTo>
                    <a:pt x="345" y="593"/>
                  </a:lnTo>
                  <a:lnTo>
                    <a:pt x="345" y="591"/>
                  </a:lnTo>
                  <a:lnTo>
                    <a:pt x="343" y="591"/>
                  </a:lnTo>
                  <a:lnTo>
                    <a:pt x="343" y="589"/>
                  </a:lnTo>
                  <a:lnTo>
                    <a:pt x="342" y="589"/>
                  </a:lnTo>
                  <a:lnTo>
                    <a:pt x="340" y="589"/>
                  </a:lnTo>
                  <a:lnTo>
                    <a:pt x="342" y="589"/>
                  </a:lnTo>
                  <a:lnTo>
                    <a:pt x="340" y="589"/>
                  </a:lnTo>
                  <a:lnTo>
                    <a:pt x="340" y="587"/>
                  </a:lnTo>
                  <a:lnTo>
                    <a:pt x="340" y="589"/>
                  </a:lnTo>
                  <a:lnTo>
                    <a:pt x="340" y="587"/>
                  </a:lnTo>
                  <a:lnTo>
                    <a:pt x="340" y="585"/>
                  </a:lnTo>
                  <a:lnTo>
                    <a:pt x="340" y="583"/>
                  </a:lnTo>
                  <a:lnTo>
                    <a:pt x="338" y="583"/>
                  </a:lnTo>
                  <a:lnTo>
                    <a:pt x="338" y="582"/>
                  </a:lnTo>
                  <a:lnTo>
                    <a:pt x="336" y="582"/>
                  </a:lnTo>
                  <a:lnTo>
                    <a:pt x="334" y="582"/>
                  </a:lnTo>
                  <a:lnTo>
                    <a:pt x="332" y="582"/>
                  </a:lnTo>
                  <a:lnTo>
                    <a:pt x="330" y="582"/>
                  </a:lnTo>
                  <a:lnTo>
                    <a:pt x="328" y="582"/>
                  </a:lnTo>
                  <a:lnTo>
                    <a:pt x="328" y="580"/>
                  </a:lnTo>
                  <a:lnTo>
                    <a:pt x="326" y="580"/>
                  </a:lnTo>
                  <a:lnTo>
                    <a:pt x="324" y="580"/>
                  </a:lnTo>
                  <a:lnTo>
                    <a:pt x="324" y="582"/>
                  </a:lnTo>
                  <a:lnTo>
                    <a:pt x="322" y="580"/>
                  </a:lnTo>
                  <a:lnTo>
                    <a:pt x="320" y="580"/>
                  </a:lnTo>
                  <a:lnTo>
                    <a:pt x="320" y="578"/>
                  </a:lnTo>
                  <a:lnTo>
                    <a:pt x="319" y="578"/>
                  </a:lnTo>
                  <a:lnTo>
                    <a:pt x="319" y="580"/>
                  </a:lnTo>
                  <a:lnTo>
                    <a:pt x="317" y="578"/>
                  </a:lnTo>
                  <a:lnTo>
                    <a:pt x="315" y="578"/>
                  </a:lnTo>
                  <a:lnTo>
                    <a:pt x="315" y="580"/>
                  </a:lnTo>
                  <a:lnTo>
                    <a:pt x="313" y="580"/>
                  </a:lnTo>
                  <a:lnTo>
                    <a:pt x="313" y="582"/>
                  </a:lnTo>
                  <a:lnTo>
                    <a:pt x="313" y="580"/>
                  </a:lnTo>
                  <a:lnTo>
                    <a:pt x="311" y="580"/>
                  </a:lnTo>
                  <a:lnTo>
                    <a:pt x="311" y="582"/>
                  </a:lnTo>
                  <a:lnTo>
                    <a:pt x="309" y="582"/>
                  </a:lnTo>
                  <a:lnTo>
                    <a:pt x="307" y="582"/>
                  </a:lnTo>
                  <a:lnTo>
                    <a:pt x="305" y="580"/>
                  </a:lnTo>
                  <a:lnTo>
                    <a:pt x="303" y="580"/>
                  </a:lnTo>
                  <a:lnTo>
                    <a:pt x="303" y="578"/>
                  </a:lnTo>
                  <a:lnTo>
                    <a:pt x="301" y="578"/>
                  </a:lnTo>
                  <a:lnTo>
                    <a:pt x="301" y="576"/>
                  </a:lnTo>
                  <a:lnTo>
                    <a:pt x="301" y="574"/>
                  </a:lnTo>
                  <a:lnTo>
                    <a:pt x="301" y="572"/>
                  </a:lnTo>
                  <a:lnTo>
                    <a:pt x="299" y="572"/>
                  </a:lnTo>
                  <a:lnTo>
                    <a:pt x="299" y="570"/>
                  </a:lnTo>
                  <a:lnTo>
                    <a:pt x="299" y="568"/>
                  </a:lnTo>
                  <a:lnTo>
                    <a:pt x="299" y="566"/>
                  </a:lnTo>
                  <a:lnTo>
                    <a:pt x="299" y="564"/>
                  </a:lnTo>
                  <a:lnTo>
                    <a:pt x="301" y="564"/>
                  </a:lnTo>
                  <a:lnTo>
                    <a:pt x="301" y="562"/>
                  </a:lnTo>
                  <a:lnTo>
                    <a:pt x="303" y="562"/>
                  </a:lnTo>
                  <a:lnTo>
                    <a:pt x="303" y="560"/>
                  </a:lnTo>
                  <a:lnTo>
                    <a:pt x="303" y="559"/>
                  </a:lnTo>
                  <a:lnTo>
                    <a:pt x="305" y="559"/>
                  </a:lnTo>
                  <a:lnTo>
                    <a:pt x="305" y="557"/>
                  </a:lnTo>
                  <a:lnTo>
                    <a:pt x="307" y="557"/>
                  </a:lnTo>
                  <a:lnTo>
                    <a:pt x="307" y="555"/>
                  </a:lnTo>
                  <a:lnTo>
                    <a:pt x="307" y="553"/>
                  </a:lnTo>
                  <a:lnTo>
                    <a:pt x="309" y="553"/>
                  </a:lnTo>
                  <a:lnTo>
                    <a:pt x="309" y="551"/>
                  </a:lnTo>
                  <a:lnTo>
                    <a:pt x="309" y="549"/>
                  </a:lnTo>
                  <a:lnTo>
                    <a:pt x="307" y="549"/>
                  </a:lnTo>
                  <a:lnTo>
                    <a:pt x="307" y="547"/>
                  </a:lnTo>
                  <a:lnTo>
                    <a:pt x="307" y="545"/>
                  </a:lnTo>
                  <a:lnTo>
                    <a:pt x="307" y="547"/>
                  </a:lnTo>
                  <a:lnTo>
                    <a:pt x="307" y="545"/>
                  </a:lnTo>
                  <a:lnTo>
                    <a:pt x="305" y="545"/>
                  </a:lnTo>
                  <a:lnTo>
                    <a:pt x="305" y="543"/>
                  </a:lnTo>
                  <a:lnTo>
                    <a:pt x="305" y="541"/>
                  </a:lnTo>
                  <a:lnTo>
                    <a:pt x="307" y="541"/>
                  </a:lnTo>
                  <a:lnTo>
                    <a:pt x="307" y="539"/>
                  </a:lnTo>
                  <a:lnTo>
                    <a:pt x="309" y="539"/>
                  </a:lnTo>
                  <a:lnTo>
                    <a:pt x="311" y="539"/>
                  </a:lnTo>
                  <a:lnTo>
                    <a:pt x="313" y="537"/>
                  </a:lnTo>
                  <a:lnTo>
                    <a:pt x="315" y="537"/>
                  </a:lnTo>
                  <a:lnTo>
                    <a:pt x="315" y="535"/>
                  </a:lnTo>
                  <a:lnTo>
                    <a:pt x="317" y="535"/>
                  </a:lnTo>
                  <a:lnTo>
                    <a:pt x="315" y="535"/>
                  </a:lnTo>
                  <a:lnTo>
                    <a:pt x="315" y="534"/>
                  </a:lnTo>
                  <a:lnTo>
                    <a:pt x="317" y="534"/>
                  </a:lnTo>
                  <a:lnTo>
                    <a:pt x="317" y="532"/>
                  </a:lnTo>
                  <a:lnTo>
                    <a:pt x="317" y="530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5" y="526"/>
                  </a:lnTo>
                  <a:lnTo>
                    <a:pt x="315" y="524"/>
                  </a:lnTo>
                  <a:lnTo>
                    <a:pt x="315" y="522"/>
                  </a:lnTo>
                  <a:lnTo>
                    <a:pt x="313" y="522"/>
                  </a:lnTo>
                  <a:lnTo>
                    <a:pt x="313" y="520"/>
                  </a:lnTo>
                  <a:lnTo>
                    <a:pt x="315" y="520"/>
                  </a:lnTo>
                  <a:lnTo>
                    <a:pt x="315" y="518"/>
                  </a:lnTo>
                  <a:lnTo>
                    <a:pt x="315" y="516"/>
                  </a:lnTo>
                  <a:lnTo>
                    <a:pt x="313" y="516"/>
                  </a:lnTo>
                  <a:lnTo>
                    <a:pt x="315" y="514"/>
                  </a:lnTo>
                  <a:lnTo>
                    <a:pt x="315" y="512"/>
                  </a:lnTo>
                  <a:lnTo>
                    <a:pt x="317" y="511"/>
                  </a:lnTo>
                  <a:lnTo>
                    <a:pt x="317" y="509"/>
                  </a:lnTo>
                  <a:lnTo>
                    <a:pt x="315" y="509"/>
                  </a:lnTo>
                  <a:lnTo>
                    <a:pt x="313" y="509"/>
                  </a:lnTo>
                  <a:lnTo>
                    <a:pt x="313" y="507"/>
                  </a:lnTo>
                  <a:lnTo>
                    <a:pt x="311" y="507"/>
                  </a:lnTo>
                  <a:lnTo>
                    <a:pt x="309" y="507"/>
                  </a:lnTo>
                  <a:lnTo>
                    <a:pt x="309" y="505"/>
                  </a:lnTo>
                  <a:lnTo>
                    <a:pt x="309" y="503"/>
                  </a:lnTo>
                  <a:lnTo>
                    <a:pt x="309" y="501"/>
                  </a:lnTo>
                  <a:lnTo>
                    <a:pt x="309" y="499"/>
                  </a:lnTo>
                  <a:lnTo>
                    <a:pt x="307" y="499"/>
                  </a:lnTo>
                  <a:lnTo>
                    <a:pt x="305" y="497"/>
                  </a:lnTo>
                  <a:lnTo>
                    <a:pt x="305" y="495"/>
                  </a:lnTo>
                  <a:lnTo>
                    <a:pt x="305" y="493"/>
                  </a:lnTo>
                  <a:lnTo>
                    <a:pt x="305" y="491"/>
                  </a:lnTo>
                  <a:lnTo>
                    <a:pt x="305" y="489"/>
                  </a:lnTo>
                  <a:lnTo>
                    <a:pt x="307" y="489"/>
                  </a:lnTo>
                  <a:lnTo>
                    <a:pt x="307" y="487"/>
                  </a:lnTo>
                  <a:lnTo>
                    <a:pt x="305" y="487"/>
                  </a:lnTo>
                  <a:lnTo>
                    <a:pt x="305" y="486"/>
                  </a:lnTo>
                  <a:lnTo>
                    <a:pt x="303" y="486"/>
                  </a:lnTo>
                  <a:lnTo>
                    <a:pt x="303" y="484"/>
                  </a:lnTo>
                  <a:lnTo>
                    <a:pt x="303" y="482"/>
                  </a:lnTo>
                  <a:lnTo>
                    <a:pt x="305" y="482"/>
                  </a:lnTo>
                  <a:lnTo>
                    <a:pt x="305" y="480"/>
                  </a:lnTo>
                  <a:lnTo>
                    <a:pt x="303" y="480"/>
                  </a:lnTo>
                  <a:lnTo>
                    <a:pt x="303" y="478"/>
                  </a:lnTo>
                  <a:lnTo>
                    <a:pt x="303" y="476"/>
                  </a:lnTo>
                  <a:lnTo>
                    <a:pt x="303" y="474"/>
                  </a:lnTo>
                  <a:lnTo>
                    <a:pt x="301" y="474"/>
                  </a:lnTo>
                  <a:lnTo>
                    <a:pt x="301" y="472"/>
                  </a:lnTo>
                  <a:lnTo>
                    <a:pt x="299" y="472"/>
                  </a:lnTo>
                  <a:lnTo>
                    <a:pt x="299" y="470"/>
                  </a:lnTo>
                  <a:lnTo>
                    <a:pt x="297" y="470"/>
                  </a:lnTo>
                  <a:lnTo>
                    <a:pt x="295" y="470"/>
                  </a:lnTo>
                  <a:lnTo>
                    <a:pt x="297" y="470"/>
                  </a:lnTo>
                  <a:lnTo>
                    <a:pt x="295" y="470"/>
                  </a:lnTo>
                  <a:lnTo>
                    <a:pt x="295" y="468"/>
                  </a:lnTo>
                  <a:lnTo>
                    <a:pt x="294" y="468"/>
                  </a:lnTo>
                  <a:lnTo>
                    <a:pt x="292" y="468"/>
                  </a:lnTo>
                  <a:lnTo>
                    <a:pt x="292" y="470"/>
                  </a:lnTo>
                  <a:lnTo>
                    <a:pt x="290" y="470"/>
                  </a:lnTo>
                  <a:lnTo>
                    <a:pt x="290" y="468"/>
                  </a:lnTo>
                  <a:lnTo>
                    <a:pt x="288" y="468"/>
                  </a:lnTo>
                  <a:lnTo>
                    <a:pt x="288" y="466"/>
                  </a:lnTo>
                  <a:lnTo>
                    <a:pt x="286" y="466"/>
                  </a:lnTo>
                  <a:lnTo>
                    <a:pt x="286" y="464"/>
                  </a:lnTo>
                  <a:lnTo>
                    <a:pt x="286" y="463"/>
                  </a:lnTo>
                  <a:lnTo>
                    <a:pt x="286" y="461"/>
                  </a:lnTo>
                  <a:lnTo>
                    <a:pt x="286" y="459"/>
                  </a:lnTo>
                  <a:lnTo>
                    <a:pt x="286" y="457"/>
                  </a:lnTo>
                  <a:lnTo>
                    <a:pt x="286" y="455"/>
                  </a:lnTo>
                  <a:lnTo>
                    <a:pt x="286" y="453"/>
                  </a:lnTo>
                  <a:lnTo>
                    <a:pt x="286" y="451"/>
                  </a:lnTo>
                  <a:lnTo>
                    <a:pt x="284" y="451"/>
                  </a:lnTo>
                  <a:lnTo>
                    <a:pt x="286" y="451"/>
                  </a:lnTo>
                  <a:lnTo>
                    <a:pt x="286" y="449"/>
                  </a:lnTo>
                  <a:lnTo>
                    <a:pt x="286" y="447"/>
                  </a:lnTo>
                  <a:lnTo>
                    <a:pt x="288" y="447"/>
                  </a:lnTo>
                  <a:lnTo>
                    <a:pt x="288" y="445"/>
                  </a:lnTo>
                  <a:lnTo>
                    <a:pt x="286" y="445"/>
                  </a:lnTo>
                  <a:lnTo>
                    <a:pt x="286" y="443"/>
                  </a:lnTo>
                  <a:lnTo>
                    <a:pt x="284" y="443"/>
                  </a:lnTo>
                  <a:lnTo>
                    <a:pt x="284" y="441"/>
                  </a:lnTo>
                  <a:lnTo>
                    <a:pt x="282" y="441"/>
                  </a:lnTo>
                  <a:lnTo>
                    <a:pt x="280" y="441"/>
                  </a:lnTo>
                  <a:lnTo>
                    <a:pt x="278" y="441"/>
                  </a:lnTo>
                  <a:lnTo>
                    <a:pt x="278" y="439"/>
                  </a:lnTo>
                  <a:lnTo>
                    <a:pt x="276" y="439"/>
                  </a:lnTo>
                  <a:lnTo>
                    <a:pt x="274" y="439"/>
                  </a:lnTo>
                  <a:lnTo>
                    <a:pt x="274" y="438"/>
                  </a:lnTo>
                  <a:lnTo>
                    <a:pt x="274" y="439"/>
                  </a:lnTo>
                  <a:lnTo>
                    <a:pt x="272" y="439"/>
                  </a:lnTo>
                  <a:lnTo>
                    <a:pt x="271" y="439"/>
                  </a:lnTo>
                  <a:lnTo>
                    <a:pt x="271" y="438"/>
                  </a:lnTo>
                  <a:lnTo>
                    <a:pt x="271" y="436"/>
                  </a:lnTo>
                  <a:lnTo>
                    <a:pt x="269" y="436"/>
                  </a:lnTo>
                  <a:lnTo>
                    <a:pt x="267" y="436"/>
                  </a:lnTo>
                  <a:lnTo>
                    <a:pt x="267" y="434"/>
                  </a:lnTo>
                  <a:lnTo>
                    <a:pt x="265" y="434"/>
                  </a:lnTo>
                  <a:lnTo>
                    <a:pt x="263" y="434"/>
                  </a:lnTo>
                  <a:lnTo>
                    <a:pt x="265" y="434"/>
                  </a:lnTo>
                  <a:lnTo>
                    <a:pt x="263" y="434"/>
                  </a:lnTo>
                  <a:lnTo>
                    <a:pt x="265" y="434"/>
                  </a:lnTo>
                  <a:lnTo>
                    <a:pt x="265" y="432"/>
                  </a:lnTo>
                  <a:lnTo>
                    <a:pt x="265" y="430"/>
                  </a:lnTo>
                  <a:lnTo>
                    <a:pt x="263" y="430"/>
                  </a:lnTo>
                  <a:lnTo>
                    <a:pt x="263" y="428"/>
                  </a:lnTo>
                  <a:lnTo>
                    <a:pt x="265" y="428"/>
                  </a:lnTo>
                  <a:lnTo>
                    <a:pt x="263" y="428"/>
                  </a:lnTo>
                  <a:lnTo>
                    <a:pt x="263" y="430"/>
                  </a:lnTo>
                  <a:lnTo>
                    <a:pt x="261" y="430"/>
                  </a:lnTo>
                  <a:lnTo>
                    <a:pt x="261" y="432"/>
                  </a:lnTo>
                  <a:lnTo>
                    <a:pt x="259" y="432"/>
                  </a:lnTo>
                  <a:lnTo>
                    <a:pt x="259" y="430"/>
                  </a:lnTo>
                  <a:lnTo>
                    <a:pt x="257" y="428"/>
                  </a:lnTo>
                  <a:lnTo>
                    <a:pt x="255" y="428"/>
                  </a:lnTo>
                  <a:lnTo>
                    <a:pt x="253" y="428"/>
                  </a:lnTo>
                  <a:lnTo>
                    <a:pt x="253" y="426"/>
                  </a:lnTo>
                  <a:lnTo>
                    <a:pt x="253" y="424"/>
                  </a:lnTo>
                  <a:lnTo>
                    <a:pt x="253" y="422"/>
                  </a:lnTo>
                  <a:lnTo>
                    <a:pt x="251" y="422"/>
                  </a:lnTo>
                  <a:lnTo>
                    <a:pt x="249" y="422"/>
                  </a:lnTo>
                  <a:lnTo>
                    <a:pt x="249" y="424"/>
                  </a:lnTo>
                  <a:lnTo>
                    <a:pt x="247" y="424"/>
                  </a:lnTo>
                  <a:lnTo>
                    <a:pt x="246" y="424"/>
                  </a:lnTo>
                  <a:lnTo>
                    <a:pt x="246" y="422"/>
                  </a:lnTo>
                  <a:lnTo>
                    <a:pt x="246" y="420"/>
                  </a:lnTo>
                  <a:lnTo>
                    <a:pt x="246" y="418"/>
                  </a:lnTo>
                  <a:lnTo>
                    <a:pt x="246" y="420"/>
                  </a:lnTo>
                  <a:lnTo>
                    <a:pt x="244" y="420"/>
                  </a:lnTo>
                  <a:lnTo>
                    <a:pt x="242" y="420"/>
                  </a:lnTo>
                  <a:lnTo>
                    <a:pt x="240" y="420"/>
                  </a:lnTo>
                  <a:lnTo>
                    <a:pt x="238" y="418"/>
                  </a:lnTo>
                  <a:lnTo>
                    <a:pt x="236" y="416"/>
                  </a:lnTo>
                  <a:lnTo>
                    <a:pt x="236" y="415"/>
                  </a:lnTo>
                  <a:lnTo>
                    <a:pt x="234" y="415"/>
                  </a:lnTo>
                  <a:lnTo>
                    <a:pt x="234" y="413"/>
                  </a:lnTo>
                  <a:lnTo>
                    <a:pt x="234" y="411"/>
                  </a:lnTo>
                  <a:lnTo>
                    <a:pt x="234" y="409"/>
                  </a:lnTo>
                  <a:lnTo>
                    <a:pt x="234" y="407"/>
                  </a:lnTo>
                  <a:lnTo>
                    <a:pt x="234" y="405"/>
                  </a:lnTo>
                  <a:lnTo>
                    <a:pt x="234" y="403"/>
                  </a:lnTo>
                  <a:lnTo>
                    <a:pt x="232" y="401"/>
                  </a:lnTo>
                  <a:lnTo>
                    <a:pt x="232" y="399"/>
                  </a:lnTo>
                  <a:lnTo>
                    <a:pt x="230" y="399"/>
                  </a:lnTo>
                  <a:lnTo>
                    <a:pt x="230" y="397"/>
                  </a:lnTo>
                  <a:lnTo>
                    <a:pt x="230" y="399"/>
                  </a:lnTo>
                  <a:lnTo>
                    <a:pt x="228" y="399"/>
                  </a:lnTo>
                  <a:lnTo>
                    <a:pt x="228" y="401"/>
                  </a:lnTo>
                  <a:lnTo>
                    <a:pt x="226" y="401"/>
                  </a:lnTo>
                  <a:lnTo>
                    <a:pt x="226" y="403"/>
                  </a:lnTo>
                  <a:lnTo>
                    <a:pt x="224" y="403"/>
                  </a:lnTo>
                  <a:lnTo>
                    <a:pt x="223" y="403"/>
                  </a:lnTo>
                  <a:lnTo>
                    <a:pt x="221" y="403"/>
                  </a:lnTo>
                  <a:lnTo>
                    <a:pt x="221" y="405"/>
                  </a:lnTo>
                  <a:lnTo>
                    <a:pt x="219" y="405"/>
                  </a:lnTo>
                  <a:lnTo>
                    <a:pt x="217" y="405"/>
                  </a:lnTo>
                  <a:lnTo>
                    <a:pt x="217" y="407"/>
                  </a:lnTo>
                  <a:lnTo>
                    <a:pt x="217" y="409"/>
                  </a:lnTo>
                  <a:lnTo>
                    <a:pt x="215" y="409"/>
                  </a:lnTo>
                  <a:lnTo>
                    <a:pt x="213" y="409"/>
                  </a:lnTo>
                  <a:lnTo>
                    <a:pt x="213" y="407"/>
                  </a:lnTo>
                  <a:lnTo>
                    <a:pt x="211" y="407"/>
                  </a:lnTo>
                  <a:lnTo>
                    <a:pt x="213" y="407"/>
                  </a:lnTo>
                  <a:lnTo>
                    <a:pt x="213" y="409"/>
                  </a:lnTo>
                  <a:lnTo>
                    <a:pt x="211" y="409"/>
                  </a:lnTo>
                  <a:lnTo>
                    <a:pt x="211" y="411"/>
                  </a:lnTo>
                  <a:lnTo>
                    <a:pt x="209" y="411"/>
                  </a:lnTo>
                  <a:lnTo>
                    <a:pt x="209" y="413"/>
                  </a:lnTo>
                  <a:lnTo>
                    <a:pt x="207" y="415"/>
                  </a:lnTo>
                  <a:lnTo>
                    <a:pt x="207" y="416"/>
                  </a:lnTo>
                  <a:lnTo>
                    <a:pt x="205" y="416"/>
                  </a:lnTo>
                  <a:lnTo>
                    <a:pt x="205" y="418"/>
                  </a:lnTo>
                  <a:lnTo>
                    <a:pt x="203" y="418"/>
                  </a:lnTo>
                  <a:lnTo>
                    <a:pt x="203" y="420"/>
                  </a:lnTo>
                  <a:lnTo>
                    <a:pt x="203" y="422"/>
                  </a:lnTo>
                  <a:lnTo>
                    <a:pt x="203" y="424"/>
                  </a:lnTo>
                  <a:lnTo>
                    <a:pt x="203" y="426"/>
                  </a:lnTo>
                  <a:lnTo>
                    <a:pt x="203" y="428"/>
                  </a:lnTo>
                  <a:lnTo>
                    <a:pt x="203" y="430"/>
                  </a:lnTo>
                  <a:lnTo>
                    <a:pt x="203" y="432"/>
                  </a:lnTo>
                  <a:lnTo>
                    <a:pt x="201" y="432"/>
                  </a:lnTo>
                  <a:lnTo>
                    <a:pt x="201" y="434"/>
                  </a:lnTo>
                  <a:lnTo>
                    <a:pt x="201" y="436"/>
                  </a:lnTo>
                  <a:lnTo>
                    <a:pt x="199" y="436"/>
                  </a:lnTo>
                  <a:lnTo>
                    <a:pt x="199" y="438"/>
                  </a:lnTo>
                  <a:lnTo>
                    <a:pt x="199" y="439"/>
                  </a:lnTo>
                  <a:lnTo>
                    <a:pt x="198" y="439"/>
                  </a:lnTo>
                  <a:lnTo>
                    <a:pt x="196" y="439"/>
                  </a:lnTo>
                  <a:lnTo>
                    <a:pt x="194" y="439"/>
                  </a:lnTo>
                  <a:lnTo>
                    <a:pt x="194" y="438"/>
                  </a:lnTo>
                  <a:lnTo>
                    <a:pt x="192" y="438"/>
                  </a:lnTo>
                  <a:lnTo>
                    <a:pt x="190" y="438"/>
                  </a:lnTo>
                  <a:lnTo>
                    <a:pt x="188" y="438"/>
                  </a:lnTo>
                  <a:lnTo>
                    <a:pt x="186" y="438"/>
                  </a:lnTo>
                  <a:lnTo>
                    <a:pt x="184" y="438"/>
                  </a:lnTo>
                  <a:lnTo>
                    <a:pt x="184" y="439"/>
                  </a:lnTo>
                  <a:lnTo>
                    <a:pt x="184" y="441"/>
                  </a:lnTo>
                  <a:lnTo>
                    <a:pt x="182" y="441"/>
                  </a:lnTo>
                  <a:lnTo>
                    <a:pt x="182" y="443"/>
                  </a:lnTo>
                  <a:lnTo>
                    <a:pt x="182" y="445"/>
                  </a:lnTo>
                  <a:lnTo>
                    <a:pt x="182" y="447"/>
                  </a:lnTo>
                  <a:lnTo>
                    <a:pt x="180" y="447"/>
                  </a:lnTo>
                  <a:lnTo>
                    <a:pt x="180" y="449"/>
                  </a:lnTo>
                  <a:lnTo>
                    <a:pt x="180" y="451"/>
                  </a:lnTo>
                  <a:lnTo>
                    <a:pt x="178" y="451"/>
                  </a:lnTo>
                  <a:lnTo>
                    <a:pt x="178" y="453"/>
                  </a:lnTo>
                  <a:lnTo>
                    <a:pt x="176" y="453"/>
                  </a:lnTo>
                  <a:lnTo>
                    <a:pt x="176" y="451"/>
                  </a:lnTo>
                  <a:lnTo>
                    <a:pt x="175" y="451"/>
                  </a:lnTo>
                  <a:lnTo>
                    <a:pt x="175" y="453"/>
                  </a:lnTo>
                  <a:lnTo>
                    <a:pt x="173" y="453"/>
                  </a:lnTo>
                  <a:lnTo>
                    <a:pt x="171" y="453"/>
                  </a:lnTo>
                  <a:lnTo>
                    <a:pt x="171" y="455"/>
                  </a:lnTo>
                  <a:lnTo>
                    <a:pt x="171" y="453"/>
                  </a:lnTo>
                  <a:lnTo>
                    <a:pt x="169" y="453"/>
                  </a:lnTo>
                  <a:lnTo>
                    <a:pt x="167" y="453"/>
                  </a:lnTo>
                  <a:lnTo>
                    <a:pt x="167" y="451"/>
                  </a:lnTo>
                  <a:lnTo>
                    <a:pt x="165" y="451"/>
                  </a:lnTo>
                  <a:lnTo>
                    <a:pt x="163" y="451"/>
                  </a:lnTo>
                  <a:lnTo>
                    <a:pt x="161" y="451"/>
                  </a:lnTo>
                  <a:lnTo>
                    <a:pt x="161" y="449"/>
                  </a:lnTo>
                  <a:lnTo>
                    <a:pt x="161" y="447"/>
                  </a:lnTo>
                  <a:lnTo>
                    <a:pt x="161" y="445"/>
                  </a:lnTo>
                  <a:lnTo>
                    <a:pt x="161" y="443"/>
                  </a:lnTo>
                  <a:lnTo>
                    <a:pt x="159" y="443"/>
                  </a:lnTo>
                  <a:lnTo>
                    <a:pt x="159" y="441"/>
                  </a:lnTo>
                  <a:lnTo>
                    <a:pt x="157" y="441"/>
                  </a:lnTo>
                  <a:lnTo>
                    <a:pt x="157" y="439"/>
                  </a:lnTo>
                  <a:lnTo>
                    <a:pt x="155" y="439"/>
                  </a:lnTo>
                  <a:lnTo>
                    <a:pt x="155" y="438"/>
                  </a:lnTo>
                  <a:lnTo>
                    <a:pt x="155" y="436"/>
                  </a:lnTo>
                  <a:lnTo>
                    <a:pt x="153" y="436"/>
                  </a:lnTo>
                  <a:lnTo>
                    <a:pt x="153" y="434"/>
                  </a:lnTo>
                  <a:lnTo>
                    <a:pt x="152" y="434"/>
                  </a:lnTo>
                  <a:lnTo>
                    <a:pt x="152" y="432"/>
                  </a:lnTo>
                  <a:lnTo>
                    <a:pt x="152" y="430"/>
                  </a:lnTo>
                  <a:lnTo>
                    <a:pt x="153" y="430"/>
                  </a:lnTo>
                  <a:lnTo>
                    <a:pt x="152" y="430"/>
                  </a:lnTo>
                  <a:lnTo>
                    <a:pt x="150" y="430"/>
                  </a:lnTo>
                  <a:lnTo>
                    <a:pt x="150" y="428"/>
                  </a:lnTo>
                  <a:lnTo>
                    <a:pt x="148" y="428"/>
                  </a:lnTo>
                  <a:lnTo>
                    <a:pt x="146" y="428"/>
                  </a:lnTo>
                  <a:lnTo>
                    <a:pt x="144" y="428"/>
                  </a:lnTo>
                  <a:lnTo>
                    <a:pt x="144" y="430"/>
                  </a:lnTo>
                  <a:lnTo>
                    <a:pt x="142" y="430"/>
                  </a:lnTo>
                  <a:lnTo>
                    <a:pt x="140" y="430"/>
                  </a:lnTo>
                  <a:lnTo>
                    <a:pt x="138" y="430"/>
                  </a:lnTo>
                  <a:lnTo>
                    <a:pt x="138" y="432"/>
                  </a:lnTo>
                  <a:lnTo>
                    <a:pt x="136" y="432"/>
                  </a:lnTo>
                  <a:lnTo>
                    <a:pt x="136" y="430"/>
                  </a:lnTo>
                  <a:lnTo>
                    <a:pt x="134" y="430"/>
                  </a:lnTo>
                  <a:lnTo>
                    <a:pt x="134" y="428"/>
                  </a:lnTo>
                  <a:lnTo>
                    <a:pt x="132" y="428"/>
                  </a:lnTo>
                  <a:lnTo>
                    <a:pt x="130" y="428"/>
                  </a:lnTo>
                  <a:lnTo>
                    <a:pt x="130" y="426"/>
                  </a:lnTo>
                  <a:lnTo>
                    <a:pt x="130" y="428"/>
                  </a:lnTo>
                  <a:lnTo>
                    <a:pt x="130" y="426"/>
                  </a:lnTo>
                  <a:lnTo>
                    <a:pt x="128" y="426"/>
                  </a:lnTo>
                  <a:lnTo>
                    <a:pt x="128" y="424"/>
                  </a:lnTo>
                  <a:lnTo>
                    <a:pt x="127" y="424"/>
                  </a:lnTo>
                  <a:lnTo>
                    <a:pt x="127" y="422"/>
                  </a:lnTo>
                  <a:lnTo>
                    <a:pt x="127" y="420"/>
                  </a:lnTo>
                  <a:lnTo>
                    <a:pt x="125" y="420"/>
                  </a:lnTo>
                  <a:lnTo>
                    <a:pt x="125" y="418"/>
                  </a:lnTo>
                  <a:lnTo>
                    <a:pt x="123" y="418"/>
                  </a:lnTo>
                  <a:lnTo>
                    <a:pt x="123" y="416"/>
                  </a:lnTo>
                  <a:lnTo>
                    <a:pt x="121" y="416"/>
                  </a:lnTo>
                  <a:lnTo>
                    <a:pt x="119" y="418"/>
                  </a:lnTo>
                  <a:lnTo>
                    <a:pt x="117" y="420"/>
                  </a:lnTo>
                  <a:lnTo>
                    <a:pt x="115" y="422"/>
                  </a:lnTo>
                  <a:lnTo>
                    <a:pt x="113" y="422"/>
                  </a:lnTo>
                  <a:lnTo>
                    <a:pt x="111" y="422"/>
                  </a:lnTo>
                  <a:lnTo>
                    <a:pt x="111" y="420"/>
                  </a:lnTo>
                  <a:lnTo>
                    <a:pt x="109" y="420"/>
                  </a:lnTo>
                  <a:lnTo>
                    <a:pt x="109" y="418"/>
                  </a:lnTo>
                  <a:lnTo>
                    <a:pt x="111" y="418"/>
                  </a:lnTo>
                  <a:lnTo>
                    <a:pt x="109" y="418"/>
                  </a:lnTo>
                  <a:lnTo>
                    <a:pt x="109" y="416"/>
                  </a:lnTo>
                  <a:lnTo>
                    <a:pt x="111" y="416"/>
                  </a:lnTo>
                  <a:lnTo>
                    <a:pt x="111" y="415"/>
                  </a:lnTo>
                  <a:lnTo>
                    <a:pt x="111" y="413"/>
                  </a:lnTo>
                  <a:lnTo>
                    <a:pt x="111" y="411"/>
                  </a:lnTo>
                  <a:lnTo>
                    <a:pt x="111" y="409"/>
                  </a:lnTo>
                  <a:lnTo>
                    <a:pt x="113" y="409"/>
                  </a:lnTo>
                  <a:lnTo>
                    <a:pt x="113" y="407"/>
                  </a:lnTo>
                  <a:lnTo>
                    <a:pt x="113" y="405"/>
                  </a:lnTo>
                  <a:lnTo>
                    <a:pt x="111" y="405"/>
                  </a:lnTo>
                  <a:lnTo>
                    <a:pt x="111" y="403"/>
                  </a:lnTo>
                  <a:lnTo>
                    <a:pt x="109" y="403"/>
                  </a:lnTo>
                  <a:lnTo>
                    <a:pt x="109" y="401"/>
                  </a:lnTo>
                  <a:lnTo>
                    <a:pt x="107" y="401"/>
                  </a:lnTo>
                  <a:lnTo>
                    <a:pt x="105" y="401"/>
                  </a:lnTo>
                  <a:lnTo>
                    <a:pt x="104" y="401"/>
                  </a:lnTo>
                  <a:lnTo>
                    <a:pt x="104" y="399"/>
                  </a:lnTo>
                  <a:lnTo>
                    <a:pt x="102" y="399"/>
                  </a:lnTo>
                  <a:lnTo>
                    <a:pt x="100" y="399"/>
                  </a:lnTo>
                  <a:lnTo>
                    <a:pt x="100" y="397"/>
                  </a:lnTo>
                  <a:lnTo>
                    <a:pt x="98" y="397"/>
                  </a:lnTo>
                  <a:lnTo>
                    <a:pt x="98" y="395"/>
                  </a:lnTo>
                  <a:lnTo>
                    <a:pt x="98" y="393"/>
                  </a:lnTo>
                  <a:lnTo>
                    <a:pt x="96" y="391"/>
                  </a:lnTo>
                  <a:lnTo>
                    <a:pt x="96" y="390"/>
                  </a:lnTo>
                  <a:lnTo>
                    <a:pt x="96" y="388"/>
                  </a:lnTo>
                  <a:lnTo>
                    <a:pt x="96" y="386"/>
                  </a:lnTo>
                  <a:lnTo>
                    <a:pt x="94" y="386"/>
                  </a:lnTo>
                  <a:lnTo>
                    <a:pt x="94" y="384"/>
                  </a:lnTo>
                  <a:lnTo>
                    <a:pt x="94" y="386"/>
                  </a:lnTo>
                  <a:lnTo>
                    <a:pt x="94" y="384"/>
                  </a:lnTo>
                  <a:lnTo>
                    <a:pt x="94" y="382"/>
                  </a:lnTo>
                  <a:lnTo>
                    <a:pt x="96" y="382"/>
                  </a:lnTo>
                  <a:lnTo>
                    <a:pt x="96" y="380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4" name="Freeform 4872">
              <a:hlinkClick r:id="" action="ppaction://noaction"/>
              <a:extLst>
                <a:ext uri="{FF2B5EF4-FFF2-40B4-BE49-F238E27FC236}">
                  <a16:creationId xmlns="" xmlns:a16="http://schemas.microsoft.com/office/drawing/2014/main" id="{2DCC07C0-688D-4E35-9C21-A79E4FD9C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832" y="3782646"/>
              <a:ext cx="414850" cy="474717"/>
            </a:xfrm>
            <a:custGeom>
              <a:avLst/>
              <a:gdLst>
                <a:gd name="T0" fmla="*/ 23 w 492"/>
                <a:gd name="T1" fmla="*/ 344 h 563"/>
                <a:gd name="T2" fmla="*/ 23 w 492"/>
                <a:gd name="T3" fmla="*/ 306 h 563"/>
                <a:gd name="T4" fmla="*/ 37 w 492"/>
                <a:gd name="T5" fmla="*/ 269 h 563"/>
                <a:gd name="T6" fmla="*/ 46 w 492"/>
                <a:gd name="T7" fmla="*/ 231 h 563"/>
                <a:gd name="T8" fmla="*/ 43 w 492"/>
                <a:gd name="T9" fmla="*/ 188 h 563"/>
                <a:gd name="T10" fmla="*/ 44 w 492"/>
                <a:gd name="T11" fmla="*/ 140 h 563"/>
                <a:gd name="T12" fmla="*/ 58 w 492"/>
                <a:gd name="T13" fmla="*/ 106 h 563"/>
                <a:gd name="T14" fmla="*/ 66 w 492"/>
                <a:gd name="T15" fmla="*/ 60 h 563"/>
                <a:gd name="T16" fmla="*/ 71 w 492"/>
                <a:gd name="T17" fmla="*/ 23 h 563"/>
                <a:gd name="T18" fmla="*/ 100 w 492"/>
                <a:gd name="T19" fmla="*/ 14 h 563"/>
                <a:gd name="T20" fmla="*/ 127 w 492"/>
                <a:gd name="T21" fmla="*/ 19 h 563"/>
                <a:gd name="T22" fmla="*/ 154 w 492"/>
                <a:gd name="T23" fmla="*/ 12 h 563"/>
                <a:gd name="T24" fmla="*/ 158 w 492"/>
                <a:gd name="T25" fmla="*/ 33 h 563"/>
                <a:gd name="T26" fmla="*/ 154 w 492"/>
                <a:gd name="T27" fmla="*/ 56 h 563"/>
                <a:gd name="T28" fmla="*/ 169 w 492"/>
                <a:gd name="T29" fmla="*/ 94 h 563"/>
                <a:gd name="T30" fmla="*/ 210 w 492"/>
                <a:gd name="T31" fmla="*/ 104 h 563"/>
                <a:gd name="T32" fmla="*/ 240 w 492"/>
                <a:gd name="T33" fmla="*/ 125 h 563"/>
                <a:gd name="T34" fmla="*/ 267 w 492"/>
                <a:gd name="T35" fmla="*/ 89 h 563"/>
                <a:gd name="T36" fmla="*/ 296 w 492"/>
                <a:gd name="T37" fmla="*/ 89 h 563"/>
                <a:gd name="T38" fmla="*/ 323 w 492"/>
                <a:gd name="T39" fmla="*/ 108 h 563"/>
                <a:gd name="T40" fmla="*/ 346 w 492"/>
                <a:gd name="T41" fmla="*/ 140 h 563"/>
                <a:gd name="T42" fmla="*/ 367 w 492"/>
                <a:gd name="T43" fmla="*/ 173 h 563"/>
                <a:gd name="T44" fmla="*/ 369 w 492"/>
                <a:gd name="T45" fmla="*/ 213 h 563"/>
                <a:gd name="T46" fmla="*/ 365 w 492"/>
                <a:gd name="T47" fmla="*/ 254 h 563"/>
                <a:gd name="T48" fmla="*/ 402 w 492"/>
                <a:gd name="T49" fmla="*/ 263 h 563"/>
                <a:gd name="T50" fmla="*/ 427 w 492"/>
                <a:gd name="T51" fmla="*/ 298 h 563"/>
                <a:gd name="T52" fmla="*/ 459 w 492"/>
                <a:gd name="T53" fmla="*/ 313 h 563"/>
                <a:gd name="T54" fmla="*/ 490 w 492"/>
                <a:gd name="T55" fmla="*/ 294 h 563"/>
                <a:gd name="T56" fmla="*/ 476 w 492"/>
                <a:gd name="T57" fmla="*/ 382 h 563"/>
                <a:gd name="T58" fmla="*/ 463 w 492"/>
                <a:gd name="T59" fmla="*/ 428 h 563"/>
                <a:gd name="T60" fmla="*/ 430 w 492"/>
                <a:gd name="T61" fmla="*/ 409 h 563"/>
                <a:gd name="T62" fmla="*/ 388 w 492"/>
                <a:gd name="T63" fmla="*/ 411 h 563"/>
                <a:gd name="T64" fmla="*/ 355 w 492"/>
                <a:gd name="T65" fmla="*/ 392 h 563"/>
                <a:gd name="T66" fmla="*/ 354 w 492"/>
                <a:gd name="T67" fmla="*/ 355 h 563"/>
                <a:gd name="T68" fmla="*/ 332 w 492"/>
                <a:gd name="T69" fmla="*/ 359 h 563"/>
                <a:gd name="T70" fmla="*/ 296 w 492"/>
                <a:gd name="T71" fmla="*/ 371 h 563"/>
                <a:gd name="T72" fmla="*/ 302 w 492"/>
                <a:gd name="T73" fmla="*/ 419 h 563"/>
                <a:gd name="T74" fmla="*/ 284 w 492"/>
                <a:gd name="T75" fmla="*/ 446 h 563"/>
                <a:gd name="T76" fmla="*/ 246 w 492"/>
                <a:gd name="T77" fmla="*/ 467 h 563"/>
                <a:gd name="T78" fmla="*/ 215 w 492"/>
                <a:gd name="T79" fmla="*/ 480 h 563"/>
                <a:gd name="T80" fmla="*/ 204 w 492"/>
                <a:gd name="T81" fmla="*/ 467 h 563"/>
                <a:gd name="T82" fmla="*/ 202 w 492"/>
                <a:gd name="T83" fmla="*/ 436 h 563"/>
                <a:gd name="T84" fmla="*/ 213 w 492"/>
                <a:gd name="T85" fmla="*/ 390 h 563"/>
                <a:gd name="T86" fmla="*/ 227 w 492"/>
                <a:gd name="T87" fmla="*/ 352 h 563"/>
                <a:gd name="T88" fmla="*/ 235 w 492"/>
                <a:gd name="T89" fmla="*/ 321 h 563"/>
                <a:gd name="T90" fmla="*/ 233 w 492"/>
                <a:gd name="T91" fmla="*/ 286 h 563"/>
                <a:gd name="T92" fmla="*/ 215 w 492"/>
                <a:gd name="T93" fmla="*/ 267 h 563"/>
                <a:gd name="T94" fmla="*/ 206 w 492"/>
                <a:gd name="T95" fmla="*/ 286 h 563"/>
                <a:gd name="T96" fmla="*/ 192 w 492"/>
                <a:gd name="T97" fmla="*/ 311 h 563"/>
                <a:gd name="T98" fmla="*/ 188 w 492"/>
                <a:gd name="T99" fmla="*/ 332 h 563"/>
                <a:gd name="T100" fmla="*/ 187 w 492"/>
                <a:gd name="T101" fmla="*/ 375 h 563"/>
                <a:gd name="T102" fmla="*/ 183 w 492"/>
                <a:gd name="T103" fmla="*/ 421 h 563"/>
                <a:gd name="T104" fmla="*/ 164 w 492"/>
                <a:gd name="T105" fmla="*/ 463 h 563"/>
                <a:gd name="T106" fmla="*/ 140 w 492"/>
                <a:gd name="T107" fmla="*/ 488 h 563"/>
                <a:gd name="T108" fmla="*/ 133 w 492"/>
                <a:gd name="T109" fmla="*/ 532 h 563"/>
                <a:gd name="T110" fmla="*/ 116 w 492"/>
                <a:gd name="T111" fmla="*/ 551 h 563"/>
                <a:gd name="T112" fmla="*/ 96 w 492"/>
                <a:gd name="T113" fmla="*/ 526 h 563"/>
                <a:gd name="T114" fmla="*/ 100 w 492"/>
                <a:gd name="T115" fmla="*/ 476 h 563"/>
                <a:gd name="T116" fmla="*/ 104 w 492"/>
                <a:gd name="T117" fmla="*/ 440 h 563"/>
                <a:gd name="T118" fmla="*/ 71 w 492"/>
                <a:gd name="T119" fmla="*/ 423 h 563"/>
                <a:gd name="T120" fmla="*/ 50 w 492"/>
                <a:gd name="T121" fmla="*/ 430 h 563"/>
                <a:gd name="T122" fmla="*/ 27 w 492"/>
                <a:gd name="T123" fmla="*/ 413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2" h="563">
                  <a:moveTo>
                    <a:pt x="8" y="402"/>
                  </a:moveTo>
                  <a:lnTo>
                    <a:pt x="10" y="402"/>
                  </a:lnTo>
                  <a:lnTo>
                    <a:pt x="10" y="400"/>
                  </a:lnTo>
                  <a:lnTo>
                    <a:pt x="10" y="396"/>
                  </a:lnTo>
                  <a:lnTo>
                    <a:pt x="10" y="394"/>
                  </a:lnTo>
                  <a:lnTo>
                    <a:pt x="10" y="392"/>
                  </a:lnTo>
                  <a:lnTo>
                    <a:pt x="12" y="390"/>
                  </a:lnTo>
                  <a:lnTo>
                    <a:pt x="14" y="390"/>
                  </a:lnTo>
                  <a:lnTo>
                    <a:pt x="14" y="388"/>
                  </a:lnTo>
                  <a:lnTo>
                    <a:pt x="14" y="386"/>
                  </a:lnTo>
                  <a:lnTo>
                    <a:pt x="14" y="384"/>
                  </a:lnTo>
                  <a:lnTo>
                    <a:pt x="16" y="382"/>
                  </a:lnTo>
                  <a:lnTo>
                    <a:pt x="14" y="380"/>
                  </a:lnTo>
                  <a:lnTo>
                    <a:pt x="16" y="380"/>
                  </a:lnTo>
                  <a:lnTo>
                    <a:pt x="16" y="378"/>
                  </a:lnTo>
                  <a:lnTo>
                    <a:pt x="16" y="377"/>
                  </a:lnTo>
                  <a:lnTo>
                    <a:pt x="16" y="375"/>
                  </a:lnTo>
                  <a:lnTo>
                    <a:pt x="16" y="373"/>
                  </a:lnTo>
                  <a:lnTo>
                    <a:pt x="16" y="371"/>
                  </a:lnTo>
                  <a:lnTo>
                    <a:pt x="20" y="373"/>
                  </a:lnTo>
                  <a:lnTo>
                    <a:pt x="21" y="371"/>
                  </a:lnTo>
                  <a:lnTo>
                    <a:pt x="23" y="367"/>
                  </a:lnTo>
                  <a:lnTo>
                    <a:pt x="23" y="363"/>
                  </a:lnTo>
                  <a:lnTo>
                    <a:pt x="23" y="361"/>
                  </a:lnTo>
                  <a:lnTo>
                    <a:pt x="25" y="359"/>
                  </a:lnTo>
                  <a:lnTo>
                    <a:pt x="25" y="357"/>
                  </a:lnTo>
                  <a:lnTo>
                    <a:pt x="27" y="357"/>
                  </a:lnTo>
                  <a:lnTo>
                    <a:pt x="27" y="355"/>
                  </a:lnTo>
                  <a:lnTo>
                    <a:pt x="27" y="354"/>
                  </a:lnTo>
                  <a:lnTo>
                    <a:pt x="25" y="352"/>
                  </a:lnTo>
                  <a:lnTo>
                    <a:pt x="25" y="350"/>
                  </a:lnTo>
                  <a:lnTo>
                    <a:pt x="23" y="350"/>
                  </a:lnTo>
                  <a:lnTo>
                    <a:pt x="23" y="348"/>
                  </a:lnTo>
                  <a:lnTo>
                    <a:pt x="23" y="346"/>
                  </a:lnTo>
                  <a:lnTo>
                    <a:pt x="23" y="344"/>
                  </a:lnTo>
                  <a:lnTo>
                    <a:pt x="21" y="344"/>
                  </a:lnTo>
                  <a:lnTo>
                    <a:pt x="21" y="342"/>
                  </a:lnTo>
                  <a:lnTo>
                    <a:pt x="23" y="340"/>
                  </a:lnTo>
                  <a:lnTo>
                    <a:pt x="23" y="338"/>
                  </a:lnTo>
                  <a:lnTo>
                    <a:pt x="21" y="338"/>
                  </a:lnTo>
                  <a:lnTo>
                    <a:pt x="21" y="336"/>
                  </a:lnTo>
                  <a:lnTo>
                    <a:pt x="20" y="336"/>
                  </a:lnTo>
                  <a:lnTo>
                    <a:pt x="20" y="334"/>
                  </a:lnTo>
                  <a:lnTo>
                    <a:pt x="21" y="334"/>
                  </a:lnTo>
                  <a:lnTo>
                    <a:pt x="23" y="332"/>
                  </a:lnTo>
                  <a:lnTo>
                    <a:pt x="23" y="334"/>
                  </a:lnTo>
                  <a:lnTo>
                    <a:pt x="25" y="334"/>
                  </a:lnTo>
                  <a:lnTo>
                    <a:pt x="25" y="332"/>
                  </a:lnTo>
                  <a:lnTo>
                    <a:pt x="25" y="330"/>
                  </a:lnTo>
                  <a:lnTo>
                    <a:pt x="23" y="330"/>
                  </a:lnTo>
                  <a:lnTo>
                    <a:pt x="21" y="330"/>
                  </a:lnTo>
                  <a:lnTo>
                    <a:pt x="21" y="329"/>
                  </a:lnTo>
                  <a:lnTo>
                    <a:pt x="20" y="329"/>
                  </a:lnTo>
                  <a:lnTo>
                    <a:pt x="20" y="327"/>
                  </a:lnTo>
                  <a:lnTo>
                    <a:pt x="21" y="327"/>
                  </a:lnTo>
                  <a:lnTo>
                    <a:pt x="21" y="325"/>
                  </a:lnTo>
                  <a:lnTo>
                    <a:pt x="23" y="325"/>
                  </a:lnTo>
                  <a:lnTo>
                    <a:pt x="23" y="323"/>
                  </a:lnTo>
                  <a:lnTo>
                    <a:pt x="23" y="321"/>
                  </a:lnTo>
                  <a:lnTo>
                    <a:pt x="25" y="321"/>
                  </a:lnTo>
                  <a:lnTo>
                    <a:pt x="25" y="319"/>
                  </a:lnTo>
                  <a:lnTo>
                    <a:pt x="27" y="319"/>
                  </a:lnTo>
                  <a:lnTo>
                    <a:pt x="27" y="317"/>
                  </a:lnTo>
                  <a:lnTo>
                    <a:pt x="27" y="315"/>
                  </a:lnTo>
                  <a:lnTo>
                    <a:pt x="25" y="313"/>
                  </a:lnTo>
                  <a:lnTo>
                    <a:pt x="23" y="313"/>
                  </a:lnTo>
                  <a:lnTo>
                    <a:pt x="21" y="311"/>
                  </a:lnTo>
                  <a:lnTo>
                    <a:pt x="21" y="309"/>
                  </a:lnTo>
                  <a:lnTo>
                    <a:pt x="23" y="307"/>
                  </a:lnTo>
                  <a:lnTo>
                    <a:pt x="23" y="306"/>
                  </a:lnTo>
                  <a:lnTo>
                    <a:pt x="23" y="304"/>
                  </a:lnTo>
                  <a:lnTo>
                    <a:pt x="21" y="304"/>
                  </a:lnTo>
                  <a:lnTo>
                    <a:pt x="21" y="302"/>
                  </a:lnTo>
                  <a:lnTo>
                    <a:pt x="20" y="302"/>
                  </a:lnTo>
                  <a:lnTo>
                    <a:pt x="20" y="300"/>
                  </a:lnTo>
                  <a:lnTo>
                    <a:pt x="20" y="298"/>
                  </a:lnTo>
                  <a:lnTo>
                    <a:pt x="18" y="298"/>
                  </a:lnTo>
                  <a:lnTo>
                    <a:pt x="20" y="298"/>
                  </a:lnTo>
                  <a:lnTo>
                    <a:pt x="20" y="296"/>
                  </a:lnTo>
                  <a:lnTo>
                    <a:pt x="21" y="296"/>
                  </a:lnTo>
                  <a:lnTo>
                    <a:pt x="21" y="294"/>
                  </a:lnTo>
                  <a:lnTo>
                    <a:pt x="23" y="294"/>
                  </a:lnTo>
                  <a:lnTo>
                    <a:pt x="23" y="292"/>
                  </a:lnTo>
                  <a:lnTo>
                    <a:pt x="25" y="292"/>
                  </a:lnTo>
                  <a:lnTo>
                    <a:pt x="27" y="292"/>
                  </a:lnTo>
                  <a:lnTo>
                    <a:pt x="29" y="292"/>
                  </a:lnTo>
                  <a:lnTo>
                    <a:pt x="31" y="292"/>
                  </a:lnTo>
                  <a:lnTo>
                    <a:pt x="31" y="290"/>
                  </a:lnTo>
                  <a:lnTo>
                    <a:pt x="31" y="288"/>
                  </a:lnTo>
                  <a:lnTo>
                    <a:pt x="29" y="288"/>
                  </a:lnTo>
                  <a:lnTo>
                    <a:pt x="31" y="288"/>
                  </a:lnTo>
                  <a:lnTo>
                    <a:pt x="31" y="286"/>
                  </a:lnTo>
                  <a:lnTo>
                    <a:pt x="31" y="284"/>
                  </a:lnTo>
                  <a:lnTo>
                    <a:pt x="33" y="284"/>
                  </a:lnTo>
                  <a:lnTo>
                    <a:pt x="33" y="282"/>
                  </a:lnTo>
                  <a:lnTo>
                    <a:pt x="35" y="282"/>
                  </a:lnTo>
                  <a:lnTo>
                    <a:pt x="37" y="282"/>
                  </a:lnTo>
                  <a:lnTo>
                    <a:pt x="39" y="281"/>
                  </a:lnTo>
                  <a:lnTo>
                    <a:pt x="39" y="279"/>
                  </a:lnTo>
                  <a:lnTo>
                    <a:pt x="39" y="277"/>
                  </a:lnTo>
                  <a:lnTo>
                    <a:pt x="39" y="275"/>
                  </a:lnTo>
                  <a:lnTo>
                    <a:pt x="39" y="273"/>
                  </a:lnTo>
                  <a:lnTo>
                    <a:pt x="39" y="271"/>
                  </a:lnTo>
                  <a:lnTo>
                    <a:pt x="39" y="269"/>
                  </a:lnTo>
                  <a:lnTo>
                    <a:pt x="37" y="269"/>
                  </a:lnTo>
                  <a:lnTo>
                    <a:pt x="35" y="269"/>
                  </a:lnTo>
                  <a:lnTo>
                    <a:pt x="33" y="267"/>
                  </a:lnTo>
                  <a:lnTo>
                    <a:pt x="33" y="265"/>
                  </a:lnTo>
                  <a:lnTo>
                    <a:pt x="33" y="263"/>
                  </a:lnTo>
                  <a:lnTo>
                    <a:pt x="35" y="263"/>
                  </a:lnTo>
                  <a:lnTo>
                    <a:pt x="37" y="261"/>
                  </a:lnTo>
                  <a:lnTo>
                    <a:pt x="37" y="259"/>
                  </a:lnTo>
                  <a:lnTo>
                    <a:pt x="37" y="257"/>
                  </a:lnTo>
                  <a:lnTo>
                    <a:pt x="35" y="257"/>
                  </a:lnTo>
                  <a:lnTo>
                    <a:pt x="35" y="256"/>
                  </a:lnTo>
                  <a:lnTo>
                    <a:pt x="37" y="256"/>
                  </a:lnTo>
                  <a:lnTo>
                    <a:pt x="37" y="254"/>
                  </a:lnTo>
                  <a:lnTo>
                    <a:pt x="39" y="254"/>
                  </a:lnTo>
                  <a:lnTo>
                    <a:pt x="41" y="256"/>
                  </a:lnTo>
                  <a:lnTo>
                    <a:pt x="41" y="254"/>
                  </a:lnTo>
                  <a:lnTo>
                    <a:pt x="43" y="254"/>
                  </a:lnTo>
                  <a:lnTo>
                    <a:pt x="43" y="252"/>
                  </a:lnTo>
                  <a:lnTo>
                    <a:pt x="43" y="250"/>
                  </a:lnTo>
                  <a:lnTo>
                    <a:pt x="41" y="250"/>
                  </a:lnTo>
                  <a:lnTo>
                    <a:pt x="41" y="248"/>
                  </a:lnTo>
                  <a:lnTo>
                    <a:pt x="41" y="246"/>
                  </a:lnTo>
                  <a:lnTo>
                    <a:pt x="43" y="244"/>
                  </a:lnTo>
                  <a:lnTo>
                    <a:pt x="43" y="242"/>
                  </a:lnTo>
                  <a:lnTo>
                    <a:pt x="43" y="240"/>
                  </a:lnTo>
                  <a:lnTo>
                    <a:pt x="41" y="240"/>
                  </a:lnTo>
                  <a:lnTo>
                    <a:pt x="39" y="238"/>
                  </a:lnTo>
                  <a:lnTo>
                    <a:pt x="39" y="236"/>
                  </a:lnTo>
                  <a:lnTo>
                    <a:pt x="37" y="236"/>
                  </a:lnTo>
                  <a:lnTo>
                    <a:pt x="39" y="234"/>
                  </a:lnTo>
                  <a:lnTo>
                    <a:pt x="39" y="233"/>
                  </a:lnTo>
                  <a:lnTo>
                    <a:pt x="41" y="233"/>
                  </a:lnTo>
                  <a:lnTo>
                    <a:pt x="41" y="231"/>
                  </a:lnTo>
                  <a:lnTo>
                    <a:pt x="43" y="231"/>
                  </a:lnTo>
                  <a:lnTo>
                    <a:pt x="44" y="231"/>
                  </a:lnTo>
                  <a:lnTo>
                    <a:pt x="46" y="231"/>
                  </a:lnTo>
                  <a:lnTo>
                    <a:pt x="48" y="231"/>
                  </a:lnTo>
                  <a:lnTo>
                    <a:pt x="48" y="229"/>
                  </a:lnTo>
                  <a:lnTo>
                    <a:pt x="50" y="229"/>
                  </a:lnTo>
                  <a:lnTo>
                    <a:pt x="48" y="229"/>
                  </a:lnTo>
                  <a:lnTo>
                    <a:pt x="48" y="227"/>
                  </a:lnTo>
                  <a:lnTo>
                    <a:pt x="46" y="227"/>
                  </a:lnTo>
                  <a:lnTo>
                    <a:pt x="44" y="225"/>
                  </a:lnTo>
                  <a:lnTo>
                    <a:pt x="43" y="225"/>
                  </a:lnTo>
                  <a:lnTo>
                    <a:pt x="41" y="225"/>
                  </a:lnTo>
                  <a:lnTo>
                    <a:pt x="41" y="223"/>
                  </a:lnTo>
                  <a:lnTo>
                    <a:pt x="39" y="223"/>
                  </a:lnTo>
                  <a:lnTo>
                    <a:pt x="39" y="221"/>
                  </a:lnTo>
                  <a:lnTo>
                    <a:pt x="41" y="221"/>
                  </a:lnTo>
                  <a:lnTo>
                    <a:pt x="41" y="219"/>
                  </a:lnTo>
                  <a:lnTo>
                    <a:pt x="41" y="217"/>
                  </a:lnTo>
                  <a:lnTo>
                    <a:pt x="41" y="215"/>
                  </a:lnTo>
                  <a:lnTo>
                    <a:pt x="41" y="213"/>
                  </a:lnTo>
                  <a:lnTo>
                    <a:pt x="43" y="211"/>
                  </a:lnTo>
                  <a:lnTo>
                    <a:pt x="43" y="209"/>
                  </a:lnTo>
                  <a:lnTo>
                    <a:pt x="44" y="209"/>
                  </a:lnTo>
                  <a:lnTo>
                    <a:pt x="44" y="208"/>
                  </a:lnTo>
                  <a:lnTo>
                    <a:pt x="43" y="208"/>
                  </a:lnTo>
                  <a:lnTo>
                    <a:pt x="43" y="206"/>
                  </a:lnTo>
                  <a:lnTo>
                    <a:pt x="43" y="204"/>
                  </a:lnTo>
                  <a:lnTo>
                    <a:pt x="44" y="202"/>
                  </a:lnTo>
                  <a:lnTo>
                    <a:pt x="44" y="200"/>
                  </a:lnTo>
                  <a:lnTo>
                    <a:pt x="46" y="200"/>
                  </a:lnTo>
                  <a:lnTo>
                    <a:pt x="46" y="198"/>
                  </a:lnTo>
                  <a:lnTo>
                    <a:pt x="46" y="196"/>
                  </a:lnTo>
                  <a:lnTo>
                    <a:pt x="46" y="194"/>
                  </a:lnTo>
                  <a:lnTo>
                    <a:pt x="46" y="192"/>
                  </a:lnTo>
                  <a:lnTo>
                    <a:pt x="44" y="192"/>
                  </a:lnTo>
                  <a:lnTo>
                    <a:pt x="44" y="190"/>
                  </a:lnTo>
                  <a:lnTo>
                    <a:pt x="44" y="188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3" y="185"/>
                  </a:lnTo>
                  <a:lnTo>
                    <a:pt x="43" y="183"/>
                  </a:lnTo>
                  <a:lnTo>
                    <a:pt x="44" y="183"/>
                  </a:lnTo>
                  <a:lnTo>
                    <a:pt x="44" y="181"/>
                  </a:lnTo>
                  <a:lnTo>
                    <a:pt x="46" y="181"/>
                  </a:lnTo>
                  <a:lnTo>
                    <a:pt x="46" y="179"/>
                  </a:lnTo>
                  <a:lnTo>
                    <a:pt x="46" y="177"/>
                  </a:lnTo>
                  <a:lnTo>
                    <a:pt x="46" y="175"/>
                  </a:lnTo>
                  <a:lnTo>
                    <a:pt x="46" y="173"/>
                  </a:lnTo>
                  <a:lnTo>
                    <a:pt x="46" y="171"/>
                  </a:lnTo>
                  <a:lnTo>
                    <a:pt x="44" y="171"/>
                  </a:lnTo>
                  <a:lnTo>
                    <a:pt x="43" y="171"/>
                  </a:lnTo>
                  <a:lnTo>
                    <a:pt x="43" y="169"/>
                  </a:lnTo>
                  <a:lnTo>
                    <a:pt x="43" y="167"/>
                  </a:lnTo>
                  <a:lnTo>
                    <a:pt x="43" y="165"/>
                  </a:lnTo>
                  <a:lnTo>
                    <a:pt x="43" y="163"/>
                  </a:lnTo>
                  <a:lnTo>
                    <a:pt x="43" y="161"/>
                  </a:lnTo>
                  <a:lnTo>
                    <a:pt x="44" y="161"/>
                  </a:lnTo>
                  <a:lnTo>
                    <a:pt x="44" y="160"/>
                  </a:lnTo>
                  <a:lnTo>
                    <a:pt x="44" y="158"/>
                  </a:lnTo>
                  <a:lnTo>
                    <a:pt x="43" y="156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4" y="152"/>
                  </a:lnTo>
                  <a:lnTo>
                    <a:pt x="43" y="152"/>
                  </a:lnTo>
                  <a:lnTo>
                    <a:pt x="43" y="150"/>
                  </a:lnTo>
                  <a:lnTo>
                    <a:pt x="43" y="148"/>
                  </a:lnTo>
                  <a:lnTo>
                    <a:pt x="41" y="148"/>
                  </a:lnTo>
                  <a:lnTo>
                    <a:pt x="41" y="146"/>
                  </a:lnTo>
                  <a:lnTo>
                    <a:pt x="43" y="146"/>
                  </a:lnTo>
                  <a:lnTo>
                    <a:pt x="43" y="144"/>
                  </a:lnTo>
                  <a:lnTo>
                    <a:pt x="43" y="142"/>
                  </a:lnTo>
                  <a:lnTo>
                    <a:pt x="44" y="142"/>
                  </a:lnTo>
                  <a:lnTo>
                    <a:pt x="44" y="140"/>
                  </a:lnTo>
                  <a:lnTo>
                    <a:pt x="46" y="140"/>
                  </a:lnTo>
                  <a:lnTo>
                    <a:pt x="48" y="140"/>
                  </a:lnTo>
                  <a:lnTo>
                    <a:pt x="48" y="138"/>
                  </a:lnTo>
                  <a:lnTo>
                    <a:pt x="48" y="137"/>
                  </a:lnTo>
                  <a:lnTo>
                    <a:pt x="48" y="135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50" y="131"/>
                  </a:lnTo>
                  <a:lnTo>
                    <a:pt x="50" y="129"/>
                  </a:lnTo>
                  <a:lnTo>
                    <a:pt x="50" y="127"/>
                  </a:lnTo>
                  <a:lnTo>
                    <a:pt x="48" y="127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50" y="127"/>
                  </a:lnTo>
                  <a:lnTo>
                    <a:pt x="52" y="127"/>
                  </a:lnTo>
                  <a:lnTo>
                    <a:pt x="54" y="127"/>
                  </a:lnTo>
                  <a:lnTo>
                    <a:pt x="54" y="125"/>
                  </a:lnTo>
                  <a:lnTo>
                    <a:pt x="56" y="125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19"/>
                  </a:lnTo>
                  <a:lnTo>
                    <a:pt x="54" y="119"/>
                  </a:lnTo>
                  <a:lnTo>
                    <a:pt x="54" y="117"/>
                  </a:lnTo>
                  <a:lnTo>
                    <a:pt x="56" y="117"/>
                  </a:lnTo>
                  <a:lnTo>
                    <a:pt x="58" y="117"/>
                  </a:lnTo>
                  <a:lnTo>
                    <a:pt x="60" y="117"/>
                  </a:lnTo>
                  <a:lnTo>
                    <a:pt x="60" y="115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8" y="110"/>
                  </a:lnTo>
                  <a:lnTo>
                    <a:pt x="56" y="110"/>
                  </a:lnTo>
                  <a:lnTo>
                    <a:pt x="56" y="108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60" y="106"/>
                  </a:lnTo>
                  <a:lnTo>
                    <a:pt x="62" y="106"/>
                  </a:lnTo>
                  <a:lnTo>
                    <a:pt x="64" y="106"/>
                  </a:lnTo>
                  <a:lnTo>
                    <a:pt x="62" y="104"/>
                  </a:lnTo>
                  <a:lnTo>
                    <a:pt x="62" y="102"/>
                  </a:lnTo>
                  <a:lnTo>
                    <a:pt x="60" y="102"/>
                  </a:lnTo>
                  <a:lnTo>
                    <a:pt x="60" y="100"/>
                  </a:lnTo>
                  <a:lnTo>
                    <a:pt x="60" y="98"/>
                  </a:lnTo>
                  <a:lnTo>
                    <a:pt x="60" y="96"/>
                  </a:lnTo>
                  <a:lnTo>
                    <a:pt x="60" y="94"/>
                  </a:lnTo>
                  <a:lnTo>
                    <a:pt x="60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0" y="85"/>
                  </a:lnTo>
                  <a:lnTo>
                    <a:pt x="62" y="85"/>
                  </a:lnTo>
                  <a:lnTo>
                    <a:pt x="64" y="85"/>
                  </a:lnTo>
                  <a:lnTo>
                    <a:pt x="64" y="83"/>
                  </a:lnTo>
                  <a:lnTo>
                    <a:pt x="66" y="83"/>
                  </a:lnTo>
                  <a:lnTo>
                    <a:pt x="66" y="81"/>
                  </a:lnTo>
                  <a:lnTo>
                    <a:pt x="68" y="79"/>
                  </a:lnTo>
                  <a:lnTo>
                    <a:pt x="68" y="77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7"/>
                  </a:lnTo>
                  <a:lnTo>
                    <a:pt x="66" y="67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6" y="62"/>
                  </a:lnTo>
                  <a:lnTo>
                    <a:pt x="66" y="60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8" y="56"/>
                  </a:lnTo>
                  <a:lnTo>
                    <a:pt x="69" y="54"/>
                  </a:lnTo>
                  <a:lnTo>
                    <a:pt x="69" y="52"/>
                  </a:lnTo>
                  <a:lnTo>
                    <a:pt x="69" y="50"/>
                  </a:lnTo>
                  <a:lnTo>
                    <a:pt x="68" y="50"/>
                  </a:lnTo>
                  <a:lnTo>
                    <a:pt x="68" y="48"/>
                  </a:lnTo>
                  <a:lnTo>
                    <a:pt x="68" y="46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1" y="41"/>
                  </a:lnTo>
                  <a:lnTo>
                    <a:pt x="71" y="39"/>
                  </a:lnTo>
                  <a:lnTo>
                    <a:pt x="69" y="37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6" y="33"/>
                  </a:lnTo>
                  <a:lnTo>
                    <a:pt x="64" y="33"/>
                  </a:lnTo>
                  <a:lnTo>
                    <a:pt x="64" y="31"/>
                  </a:lnTo>
                  <a:lnTo>
                    <a:pt x="62" y="31"/>
                  </a:lnTo>
                  <a:lnTo>
                    <a:pt x="62" y="29"/>
                  </a:lnTo>
                  <a:lnTo>
                    <a:pt x="62" y="27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4" y="23"/>
                  </a:lnTo>
                  <a:lnTo>
                    <a:pt x="64" y="25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8" y="27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68" y="21"/>
                  </a:lnTo>
                  <a:lnTo>
                    <a:pt x="69" y="21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5" y="23"/>
                  </a:lnTo>
                  <a:lnTo>
                    <a:pt x="75" y="25"/>
                  </a:lnTo>
                  <a:lnTo>
                    <a:pt x="77" y="25"/>
                  </a:lnTo>
                  <a:lnTo>
                    <a:pt x="79" y="25"/>
                  </a:lnTo>
                  <a:lnTo>
                    <a:pt x="79" y="23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5" y="19"/>
                  </a:lnTo>
                  <a:lnTo>
                    <a:pt x="85" y="21"/>
                  </a:lnTo>
                  <a:lnTo>
                    <a:pt x="87" y="21"/>
                  </a:lnTo>
                  <a:lnTo>
                    <a:pt x="89" y="21"/>
                  </a:lnTo>
                  <a:lnTo>
                    <a:pt x="91" y="19"/>
                  </a:lnTo>
                  <a:lnTo>
                    <a:pt x="91" y="17"/>
                  </a:lnTo>
                  <a:lnTo>
                    <a:pt x="92" y="17"/>
                  </a:lnTo>
                  <a:lnTo>
                    <a:pt x="92" y="16"/>
                  </a:lnTo>
                  <a:lnTo>
                    <a:pt x="92" y="17"/>
                  </a:lnTo>
                  <a:lnTo>
                    <a:pt x="94" y="17"/>
                  </a:lnTo>
                  <a:lnTo>
                    <a:pt x="96" y="17"/>
                  </a:lnTo>
                  <a:lnTo>
                    <a:pt x="94" y="17"/>
                  </a:lnTo>
                  <a:lnTo>
                    <a:pt x="94" y="16"/>
                  </a:lnTo>
                  <a:lnTo>
                    <a:pt x="94" y="14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6" y="17"/>
                  </a:lnTo>
                  <a:lnTo>
                    <a:pt x="98" y="17"/>
                  </a:lnTo>
                  <a:lnTo>
                    <a:pt x="98" y="16"/>
                  </a:lnTo>
                  <a:lnTo>
                    <a:pt x="100" y="16"/>
                  </a:lnTo>
                  <a:lnTo>
                    <a:pt x="100" y="17"/>
                  </a:lnTo>
                  <a:lnTo>
                    <a:pt x="100" y="16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4" y="16"/>
                  </a:lnTo>
                  <a:lnTo>
                    <a:pt x="104" y="17"/>
                  </a:lnTo>
                  <a:lnTo>
                    <a:pt x="106" y="17"/>
                  </a:lnTo>
                  <a:lnTo>
                    <a:pt x="106" y="16"/>
                  </a:lnTo>
                  <a:lnTo>
                    <a:pt x="108" y="16"/>
                  </a:lnTo>
                  <a:lnTo>
                    <a:pt x="106" y="16"/>
                  </a:lnTo>
                  <a:lnTo>
                    <a:pt x="106" y="17"/>
                  </a:lnTo>
                  <a:lnTo>
                    <a:pt x="108" y="17"/>
                  </a:lnTo>
                  <a:lnTo>
                    <a:pt x="108" y="19"/>
                  </a:lnTo>
                  <a:lnTo>
                    <a:pt x="108" y="17"/>
                  </a:lnTo>
                  <a:lnTo>
                    <a:pt x="110" y="17"/>
                  </a:lnTo>
                  <a:lnTo>
                    <a:pt x="112" y="17"/>
                  </a:lnTo>
                  <a:lnTo>
                    <a:pt x="114" y="17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21"/>
                  </a:lnTo>
                  <a:lnTo>
                    <a:pt x="117" y="19"/>
                  </a:lnTo>
                  <a:lnTo>
                    <a:pt x="119" y="19"/>
                  </a:lnTo>
                  <a:lnTo>
                    <a:pt x="119" y="21"/>
                  </a:lnTo>
                  <a:lnTo>
                    <a:pt x="119" y="19"/>
                  </a:lnTo>
                  <a:lnTo>
                    <a:pt x="121" y="19"/>
                  </a:lnTo>
                  <a:lnTo>
                    <a:pt x="119" y="19"/>
                  </a:lnTo>
                  <a:lnTo>
                    <a:pt x="119" y="21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3" y="19"/>
                  </a:lnTo>
                  <a:lnTo>
                    <a:pt x="125" y="19"/>
                  </a:lnTo>
                  <a:lnTo>
                    <a:pt x="127" y="19"/>
                  </a:lnTo>
                  <a:lnTo>
                    <a:pt x="127" y="17"/>
                  </a:lnTo>
                  <a:lnTo>
                    <a:pt x="129" y="17"/>
                  </a:lnTo>
                  <a:lnTo>
                    <a:pt x="131" y="16"/>
                  </a:lnTo>
                  <a:lnTo>
                    <a:pt x="133" y="16"/>
                  </a:lnTo>
                  <a:lnTo>
                    <a:pt x="135" y="16"/>
                  </a:lnTo>
                  <a:lnTo>
                    <a:pt x="135" y="14"/>
                  </a:lnTo>
                  <a:lnTo>
                    <a:pt x="137" y="14"/>
                  </a:lnTo>
                  <a:lnTo>
                    <a:pt x="137" y="12"/>
                  </a:lnTo>
                  <a:lnTo>
                    <a:pt x="139" y="12"/>
                  </a:lnTo>
                  <a:lnTo>
                    <a:pt x="139" y="10"/>
                  </a:lnTo>
                  <a:lnTo>
                    <a:pt x="140" y="10"/>
                  </a:lnTo>
                  <a:lnTo>
                    <a:pt x="140" y="8"/>
                  </a:lnTo>
                  <a:lnTo>
                    <a:pt x="142" y="8"/>
                  </a:lnTo>
                  <a:lnTo>
                    <a:pt x="142" y="6"/>
                  </a:lnTo>
                  <a:lnTo>
                    <a:pt x="144" y="6"/>
                  </a:lnTo>
                  <a:lnTo>
                    <a:pt x="144" y="4"/>
                  </a:lnTo>
                  <a:lnTo>
                    <a:pt x="144" y="2"/>
                  </a:lnTo>
                  <a:lnTo>
                    <a:pt x="146" y="2"/>
                  </a:lnTo>
                  <a:lnTo>
                    <a:pt x="148" y="2"/>
                  </a:lnTo>
                  <a:lnTo>
                    <a:pt x="148" y="0"/>
                  </a:lnTo>
                  <a:lnTo>
                    <a:pt x="148" y="2"/>
                  </a:lnTo>
                  <a:lnTo>
                    <a:pt x="148" y="4"/>
                  </a:lnTo>
                  <a:lnTo>
                    <a:pt x="150" y="4"/>
                  </a:lnTo>
                  <a:lnTo>
                    <a:pt x="150" y="6"/>
                  </a:lnTo>
                  <a:lnTo>
                    <a:pt x="152" y="6"/>
                  </a:lnTo>
                  <a:lnTo>
                    <a:pt x="150" y="6"/>
                  </a:lnTo>
                  <a:lnTo>
                    <a:pt x="152" y="6"/>
                  </a:lnTo>
                  <a:lnTo>
                    <a:pt x="154" y="6"/>
                  </a:lnTo>
                  <a:lnTo>
                    <a:pt x="152" y="6"/>
                  </a:lnTo>
                  <a:lnTo>
                    <a:pt x="152" y="8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4" y="12"/>
                  </a:lnTo>
                  <a:lnTo>
                    <a:pt x="152" y="12"/>
                  </a:lnTo>
                  <a:lnTo>
                    <a:pt x="154" y="12"/>
                  </a:lnTo>
                  <a:lnTo>
                    <a:pt x="154" y="10"/>
                  </a:lnTo>
                  <a:lnTo>
                    <a:pt x="154" y="12"/>
                  </a:lnTo>
                  <a:lnTo>
                    <a:pt x="156" y="12"/>
                  </a:lnTo>
                  <a:lnTo>
                    <a:pt x="156" y="10"/>
                  </a:lnTo>
                  <a:lnTo>
                    <a:pt x="156" y="12"/>
                  </a:lnTo>
                  <a:lnTo>
                    <a:pt x="158" y="12"/>
                  </a:lnTo>
                  <a:lnTo>
                    <a:pt x="156" y="12"/>
                  </a:lnTo>
                  <a:lnTo>
                    <a:pt x="158" y="12"/>
                  </a:lnTo>
                  <a:lnTo>
                    <a:pt x="158" y="14"/>
                  </a:lnTo>
                  <a:lnTo>
                    <a:pt x="156" y="14"/>
                  </a:lnTo>
                  <a:lnTo>
                    <a:pt x="156" y="12"/>
                  </a:lnTo>
                  <a:lnTo>
                    <a:pt x="156" y="14"/>
                  </a:lnTo>
                  <a:lnTo>
                    <a:pt x="154" y="14"/>
                  </a:lnTo>
                  <a:lnTo>
                    <a:pt x="154" y="16"/>
                  </a:lnTo>
                  <a:lnTo>
                    <a:pt x="156" y="16"/>
                  </a:lnTo>
                  <a:lnTo>
                    <a:pt x="156" y="17"/>
                  </a:lnTo>
                  <a:lnTo>
                    <a:pt x="156" y="19"/>
                  </a:lnTo>
                  <a:lnTo>
                    <a:pt x="156" y="17"/>
                  </a:lnTo>
                  <a:lnTo>
                    <a:pt x="156" y="19"/>
                  </a:lnTo>
                  <a:lnTo>
                    <a:pt x="158" y="19"/>
                  </a:lnTo>
                  <a:lnTo>
                    <a:pt x="158" y="21"/>
                  </a:lnTo>
                  <a:lnTo>
                    <a:pt x="160" y="21"/>
                  </a:lnTo>
                  <a:lnTo>
                    <a:pt x="158" y="21"/>
                  </a:lnTo>
                  <a:lnTo>
                    <a:pt x="158" y="23"/>
                  </a:lnTo>
                  <a:lnTo>
                    <a:pt x="160" y="23"/>
                  </a:lnTo>
                  <a:lnTo>
                    <a:pt x="160" y="25"/>
                  </a:lnTo>
                  <a:lnTo>
                    <a:pt x="162" y="25"/>
                  </a:lnTo>
                  <a:lnTo>
                    <a:pt x="160" y="25"/>
                  </a:lnTo>
                  <a:lnTo>
                    <a:pt x="160" y="27"/>
                  </a:lnTo>
                  <a:lnTo>
                    <a:pt x="160" y="29"/>
                  </a:lnTo>
                  <a:lnTo>
                    <a:pt x="158" y="29"/>
                  </a:lnTo>
                  <a:lnTo>
                    <a:pt x="158" y="31"/>
                  </a:lnTo>
                  <a:lnTo>
                    <a:pt x="158" y="33"/>
                  </a:lnTo>
                  <a:lnTo>
                    <a:pt x="156" y="35"/>
                  </a:lnTo>
                  <a:lnTo>
                    <a:pt x="158" y="35"/>
                  </a:lnTo>
                  <a:lnTo>
                    <a:pt x="158" y="37"/>
                  </a:lnTo>
                  <a:lnTo>
                    <a:pt x="158" y="35"/>
                  </a:lnTo>
                  <a:lnTo>
                    <a:pt x="158" y="37"/>
                  </a:lnTo>
                  <a:lnTo>
                    <a:pt x="160" y="37"/>
                  </a:lnTo>
                  <a:lnTo>
                    <a:pt x="158" y="37"/>
                  </a:lnTo>
                  <a:lnTo>
                    <a:pt x="160" y="37"/>
                  </a:lnTo>
                  <a:lnTo>
                    <a:pt x="162" y="37"/>
                  </a:lnTo>
                  <a:lnTo>
                    <a:pt x="162" y="39"/>
                  </a:lnTo>
                  <a:lnTo>
                    <a:pt x="164" y="39"/>
                  </a:lnTo>
                  <a:lnTo>
                    <a:pt x="164" y="41"/>
                  </a:lnTo>
                  <a:lnTo>
                    <a:pt x="162" y="41"/>
                  </a:lnTo>
                  <a:lnTo>
                    <a:pt x="164" y="41"/>
                  </a:lnTo>
                  <a:lnTo>
                    <a:pt x="164" y="42"/>
                  </a:lnTo>
                  <a:lnTo>
                    <a:pt x="162" y="42"/>
                  </a:lnTo>
                  <a:lnTo>
                    <a:pt x="162" y="44"/>
                  </a:lnTo>
                  <a:lnTo>
                    <a:pt x="162" y="46"/>
                  </a:lnTo>
                  <a:lnTo>
                    <a:pt x="162" y="44"/>
                  </a:lnTo>
                  <a:lnTo>
                    <a:pt x="162" y="46"/>
                  </a:lnTo>
                  <a:lnTo>
                    <a:pt x="162" y="48"/>
                  </a:lnTo>
                  <a:lnTo>
                    <a:pt x="160" y="48"/>
                  </a:lnTo>
                  <a:lnTo>
                    <a:pt x="160" y="46"/>
                  </a:lnTo>
                  <a:lnTo>
                    <a:pt x="160" y="48"/>
                  </a:lnTo>
                  <a:lnTo>
                    <a:pt x="160" y="46"/>
                  </a:lnTo>
                  <a:lnTo>
                    <a:pt x="160" y="48"/>
                  </a:lnTo>
                  <a:lnTo>
                    <a:pt x="158" y="48"/>
                  </a:lnTo>
                  <a:lnTo>
                    <a:pt x="158" y="50"/>
                  </a:lnTo>
                  <a:lnTo>
                    <a:pt x="158" y="48"/>
                  </a:lnTo>
                  <a:lnTo>
                    <a:pt x="158" y="50"/>
                  </a:lnTo>
                  <a:lnTo>
                    <a:pt x="156" y="50"/>
                  </a:lnTo>
                  <a:lnTo>
                    <a:pt x="156" y="52"/>
                  </a:lnTo>
                  <a:lnTo>
                    <a:pt x="156" y="54"/>
                  </a:lnTo>
                  <a:lnTo>
                    <a:pt x="156" y="56"/>
                  </a:lnTo>
                  <a:lnTo>
                    <a:pt x="154" y="56"/>
                  </a:lnTo>
                  <a:lnTo>
                    <a:pt x="154" y="58"/>
                  </a:lnTo>
                  <a:lnTo>
                    <a:pt x="154" y="60"/>
                  </a:lnTo>
                  <a:lnTo>
                    <a:pt x="154" y="58"/>
                  </a:lnTo>
                  <a:lnTo>
                    <a:pt x="154" y="60"/>
                  </a:lnTo>
                  <a:lnTo>
                    <a:pt x="156" y="60"/>
                  </a:lnTo>
                  <a:lnTo>
                    <a:pt x="156" y="62"/>
                  </a:lnTo>
                  <a:lnTo>
                    <a:pt x="156" y="64"/>
                  </a:lnTo>
                  <a:lnTo>
                    <a:pt x="156" y="65"/>
                  </a:lnTo>
                  <a:lnTo>
                    <a:pt x="158" y="67"/>
                  </a:lnTo>
                  <a:lnTo>
                    <a:pt x="158" y="69"/>
                  </a:lnTo>
                  <a:lnTo>
                    <a:pt x="158" y="71"/>
                  </a:lnTo>
                  <a:lnTo>
                    <a:pt x="160" y="71"/>
                  </a:lnTo>
                  <a:lnTo>
                    <a:pt x="160" y="73"/>
                  </a:lnTo>
                  <a:lnTo>
                    <a:pt x="162" y="73"/>
                  </a:lnTo>
                  <a:lnTo>
                    <a:pt x="164" y="73"/>
                  </a:lnTo>
                  <a:lnTo>
                    <a:pt x="164" y="75"/>
                  </a:lnTo>
                  <a:lnTo>
                    <a:pt x="165" y="75"/>
                  </a:lnTo>
                  <a:lnTo>
                    <a:pt x="167" y="75"/>
                  </a:lnTo>
                  <a:lnTo>
                    <a:pt x="169" y="75"/>
                  </a:lnTo>
                  <a:lnTo>
                    <a:pt x="169" y="77"/>
                  </a:lnTo>
                  <a:lnTo>
                    <a:pt x="171" y="77"/>
                  </a:lnTo>
                  <a:lnTo>
                    <a:pt x="171" y="79"/>
                  </a:lnTo>
                  <a:lnTo>
                    <a:pt x="173" y="79"/>
                  </a:lnTo>
                  <a:lnTo>
                    <a:pt x="173" y="81"/>
                  </a:lnTo>
                  <a:lnTo>
                    <a:pt x="173" y="83"/>
                  </a:lnTo>
                  <a:lnTo>
                    <a:pt x="171" y="83"/>
                  </a:lnTo>
                  <a:lnTo>
                    <a:pt x="171" y="85"/>
                  </a:lnTo>
                  <a:lnTo>
                    <a:pt x="171" y="87"/>
                  </a:lnTo>
                  <a:lnTo>
                    <a:pt x="171" y="89"/>
                  </a:lnTo>
                  <a:lnTo>
                    <a:pt x="171" y="90"/>
                  </a:lnTo>
                  <a:lnTo>
                    <a:pt x="169" y="90"/>
                  </a:lnTo>
                  <a:lnTo>
                    <a:pt x="169" y="92"/>
                  </a:lnTo>
                  <a:lnTo>
                    <a:pt x="171" y="92"/>
                  </a:lnTo>
                  <a:lnTo>
                    <a:pt x="169" y="92"/>
                  </a:lnTo>
                  <a:lnTo>
                    <a:pt x="169" y="94"/>
                  </a:lnTo>
                  <a:lnTo>
                    <a:pt x="171" y="94"/>
                  </a:lnTo>
                  <a:lnTo>
                    <a:pt x="171" y="96"/>
                  </a:lnTo>
                  <a:lnTo>
                    <a:pt x="173" y="96"/>
                  </a:lnTo>
                  <a:lnTo>
                    <a:pt x="175" y="96"/>
                  </a:lnTo>
                  <a:lnTo>
                    <a:pt x="177" y="94"/>
                  </a:lnTo>
                  <a:lnTo>
                    <a:pt x="179" y="92"/>
                  </a:lnTo>
                  <a:lnTo>
                    <a:pt x="181" y="90"/>
                  </a:lnTo>
                  <a:lnTo>
                    <a:pt x="183" y="90"/>
                  </a:lnTo>
                  <a:lnTo>
                    <a:pt x="183" y="92"/>
                  </a:lnTo>
                  <a:lnTo>
                    <a:pt x="185" y="92"/>
                  </a:lnTo>
                  <a:lnTo>
                    <a:pt x="185" y="94"/>
                  </a:lnTo>
                  <a:lnTo>
                    <a:pt x="187" y="94"/>
                  </a:lnTo>
                  <a:lnTo>
                    <a:pt x="187" y="96"/>
                  </a:lnTo>
                  <a:lnTo>
                    <a:pt x="187" y="98"/>
                  </a:lnTo>
                  <a:lnTo>
                    <a:pt x="188" y="98"/>
                  </a:lnTo>
                  <a:lnTo>
                    <a:pt x="188" y="100"/>
                  </a:lnTo>
                  <a:lnTo>
                    <a:pt x="190" y="100"/>
                  </a:lnTo>
                  <a:lnTo>
                    <a:pt x="190" y="102"/>
                  </a:lnTo>
                  <a:lnTo>
                    <a:pt x="190" y="100"/>
                  </a:lnTo>
                  <a:lnTo>
                    <a:pt x="190" y="102"/>
                  </a:lnTo>
                  <a:lnTo>
                    <a:pt x="192" y="102"/>
                  </a:lnTo>
                  <a:lnTo>
                    <a:pt x="194" y="102"/>
                  </a:lnTo>
                  <a:lnTo>
                    <a:pt x="194" y="104"/>
                  </a:lnTo>
                  <a:lnTo>
                    <a:pt x="196" y="104"/>
                  </a:lnTo>
                  <a:lnTo>
                    <a:pt x="196" y="106"/>
                  </a:lnTo>
                  <a:lnTo>
                    <a:pt x="198" y="106"/>
                  </a:lnTo>
                  <a:lnTo>
                    <a:pt x="198" y="104"/>
                  </a:lnTo>
                  <a:lnTo>
                    <a:pt x="200" y="104"/>
                  </a:lnTo>
                  <a:lnTo>
                    <a:pt x="202" y="104"/>
                  </a:lnTo>
                  <a:lnTo>
                    <a:pt x="204" y="104"/>
                  </a:lnTo>
                  <a:lnTo>
                    <a:pt x="204" y="102"/>
                  </a:lnTo>
                  <a:lnTo>
                    <a:pt x="206" y="102"/>
                  </a:lnTo>
                  <a:lnTo>
                    <a:pt x="208" y="102"/>
                  </a:lnTo>
                  <a:lnTo>
                    <a:pt x="210" y="102"/>
                  </a:lnTo>
                  <a:lnTo>
                    <a:pt x="210" y="104"/>
                  </a:lnTo>
                  <a:lnTo>
                    <a:pt x="212" y="104"/>
                  </a:lnTo>
                  <a:lnTo>
                    <a:pt x="213" y="104"/>
                  </a:lnTo>
                  <a:lnTo>
                    <a:pt x="212" y="104"/>
                  </a:lnTo>
                  <a:lnTo>
                    <a:pt x="212" y="106"/>
                  </a:lnTo>
                  <a:lnTo>
                    <a:pt x="212" y="108"/>
                  </a:lnTo>
                  <a:lnTo>
                    <a:pt x="213" y="108"/>
                  </a:lnTo>
                  <a:lnTo>
                    <a:pt x="213" y="110"/>
                  </a:lnTo>
                  <a:lnTo>
                    <a:pt x="215" y="110"/>
                  </a:lnTo>
                  <a:lnTo>
                    <a:pt x="215" y="112"/>
                  </a:lnTo>
                  <a:lnTo>
                    <a:pt x="215" y="113"/>
                  </a:lnTo>
                  <a:lnTo>
                    <a:pt x="217" y="113"/>
                  </a:lnTo>
                  <a:lnTo>
                    <a:pt x="217" y="115"/>
                  </a:lnTo>
                  <a:lnTo>
                    <a:pt x="219" y="115"/>
                  </a:lnTo>
                  <a:lnTo>
                    <a:pt x="219" y="117"/>
                  </a:lnTo>
                  <a:lnTo>
                    <a:pt x="221" y="117"/>
                  </a:lnTo>
                  <a:lnTo>
                    <a:pt x="221" y="119"/>
                  </a:lnTo>
                  <a:lnTo>
                    <a:pt x="221" y="121"/>
                  </a:lnTo>
                  <a:lnTo>
                    <a:pt x="221" y="123"/>
                  </a:lnTo>
                  <a:lnTo>
                    <a:pt x="221" y="125"/>
                  </a:lnTo>
                  <a:lnTo>
                    <a:pt x="223" y="125"/>
                  </a:lnTo>
                  <a:lnTo>
                    <a:pt x="225" y="125"/>
                  </a:lnTo>
                  <a:lnTo>
                    <a:pt x="227" y="125"/>
                  </a:lnTo>
                  <a:lnTo>
                    <a:pt x="227" y="127"/>
                  </a:lnTo>
                  <a:lnTo>
                    <a:pt x="229" y="127"/>
                  </a:lnTo>
                  <a:lnTo>
                    <a:pt x="231" y="127"/>
                  </a:lnTo>
                  <a:lnTo>
                    <a:pt x="231" y="129"/>
                  </a:lnTo>
                  <a:lnTo>
                    <a:pt x="231" y="127"/>
                  </a:lnTo>
                  <a:lnTo>
                    <a:pt x="233" y="127"/>
                  </a:lnTo>
                  <a:lnTo>
                    <a:pt x="235" y="127"/>
                  </a:lnTo>
                  <a:lnTo>
                    <a:pt x="235" y="125"/>
                  </a:lnTo>
                  <a:lnTo>
                    <a:pt x="236" y="125"/>
                  </a:lnTo>
                  <a:lnTo>
                    <a:pt x="236" y="127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40" y="125"/>
                  </a:lnTo>
                  <a:lnTo>
                    <a:pt x="240" y="123"/>
                  </a:lnTo>
                  <a:lnTo>
                    <a:pt x="240" y="121"/>
                  </a:lnTo>
                  <a:lnTo>
                    <a:pt x="242" y="121"/>
                  </a:lnTo>
                  <a:lnTo>
                    <a:pt x="242" y="119"/>
                  </a:lnTo>
                  <a:lnTo>
                    <a:pt x="242" y="117"/>
                  </a:lnTo>
                  <a:lnTo>
                    <a:pt x="242" y="115"/>
                  </a:lnTo>
                  <a:lnTo>
                    <a:pt x="244" y="115"/>
                  </a:lnTo>
                  <a:lnTo>
                    <a:pt x="244" y="113"/>
                  </a:lnTo>
                  <a:lnTo>
                    <a:pt x="244" y="112"/>
                  </a:lnTo>
                  <a:lnTo>
                    <a:pt x="246" y="112"/>
                  </a:lnTo>
                  <a:lnTo>
                    <a:pt x="248" y="112"/>
                  </a:lnTo>
                  <a:lnTo>
                    <a:pt x="250" y="112"/>
                  </a:lnTo>
                  <a:lnTo>
                    <a:pt x="252" y="112"/>
                  </a:lnTo>
                  <a:lnTo>
                    <a:pt x="254" y="112"/>
                  </a:lnTo>
                  <a:lnTo>
                    <a:pt x="254" y="113"/>
                  </a:lnTo>
                  <a:lnTo>
                    <a:pt x="256" y="113"/>
                  </a:lnTo>
                  <a:lnTo>
                    <a:pt x="258" y="113"/>
                  </a:lnTo>
                  <a:lnTo>
                    <a:pt x="259" y="113"/>
                  </a:lnTo>
                  <a:lnTo>
                    <a:pt x="259" y="112"/>
                  </a:lnTo>
                  <a:lnTo>
                    <a:pt x="259" y="110"/>
                  </a:lnTo>
                  <a:lnTo>
                    <a:pt x="261" y="110"/>
                  </a:lnTo>
                  <a:lnTo>
                    <a:pt x="261" y="108"/>
                  </a:lnTo>
                  <a:lnTo>
                    <a:pt x="261" y="106"/>
                  </a:lnTo>
                  <a:lnTo>
                    <a:pt x="263" y="106"/>
                  </a:lnTo>
                  <a:lnTo>
                    <a:pt x="263" y="104"/>
                  </a:lnTo>
                  <a:lnTo>
                    <a:pt x="263" y="102"/>
                  </a:lnTo>
                  <a:lnTo>
                    <a:pt x="263" y="100"/>
                  </a:lnTo>
                  <a:lnTo>
                    <a:pt x="263" y="98"/>
                  </a:lnTo>
                  <a:lnTo>
                    <a:pt x="263" y="96"/>
                  </a:lnTo>
                  <a:lnTo>
                    <a:pt x="263" y="94"/>
                  </a:lnTo>
                  <a:lnTo>
                    <a:pt x="263" y="92"/>
                  </a:lnTo>
                  <a:lnTo>
                    <a:pt x="265" y="92"/>
                  </a:lnTo>
                  <a:lnTo>
                    <a:pt x="265" y="90"/>
                  </a:lnTo>
                  <a:lnTo>
                    <a:pt x="267" y="90"/>
                  </a:lnTo>
                  <a:lnTo>
                    <a:pt x="267" y="89"/>
                  </a:lnTo>
                  <a:lnTo>
                    <a:pt x="269" y="87"/>
                  </a:lnTo>
                  <a:lnTo>
                    <a:pt x="269" y="85"/>
                  </a:lnTo>
                  <a:lnTo>
                    <a:pt x="271" y="85"/>
                  </a:lnTo>
                  <a:lnTo>
                    <a:pt x="271" y="83"/>
                  </a:lnTo>
                  <a:lnTo>
                    <a:pt x="273" y="83"/>
                  </a:lnTo>
                  <a:lnTo>
                    <a:pt x="273" y="81"/>
                  </a:lnTo>
                  <a:lnTo>
                    <a:pt x="271" y="81"/>
                  </a:lnTo>
                  <a:lnTo>
                    <a:pt x="273" y="81"/>
                  </a:lnTo>
                  <a:lnTo>
                    <a:pt x="273" y="83"/>
                  </a:lnTo>
                  <a:lnTo>
                    <a:pt x="275" y="83"/>
                  </a:lnTo>
                  <a:lnTo>
                    <a:pt x="277" y="83"/>
                  </a:lnTo>
                  <a:lnTo>
                    <a:pt x="277" y="81"/>
                  </a:lnTo>
                  <a:lnTo>
                    <a:pt x="277" y="79"/>
                  </a:lnTo>
                  <a:lnTo>
                    <a:pt x="279" y="79"/>
                  </a:lnTo>
                  <a:lnTo>
                    <a:pt x="281" y="79"/>
                  </a:lnTo>
                  <a:lnTo>
                    <a:pt x="281" y="77"/>
                  </a:lnTo>
                  <a:lnTo>
                    <a:pt x="283" y="77"/>
                  </a:lnTo>
                  <a:lnTo>
                    <a:pt x="284" y="77"/>
                  </a:lnTo>
                  <a:lnTo>
                    <a:pt x="286" y="77"/>
                  </a:lnTo>
                  <a:lnTo>
                    <a:pt x="286" y="75"/>
                  </a:lnTo>
                  <a:lnTo>
                    <a:pt x="288" y="75"/>
                  </a:lnTo>
                  <a:lnTo>
                    <a:pt x="288" y="73"/>
                  </a:lnTo>
                  <a:lnTo>
                    <a:pt x="290" y="73"/>
                  </a:lnTo>
                  <a:lnTo>
                    <a:pt x="290" y="71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2" y="75"/>
                  </a:lnTo>
                  <a:lnTo>
                    <a:pt x="294" y="77"/>
                  </a:lnTo>
                  <a:lnTo>
                    <a:pt x="294" y="79"/>
                  </a:lnTo>
                  <a:lnTo>
                    <a:pt x="294" y="81"/>
                  </a:lnTo>
                  <a:lnTo>
                    <a:pt x="294" y="83"/>
                  </a:lnTo>
                  <a:lnTo>
                    <a:pt x="294" y="85"/>
                  </a:lnTo>
                  <a:lnTo>
                    <a:pt x="294" y="87"/>
                  </a:lnTo>
                  <a:lnTo>
                    <a:pt x="294" y="89"/>
                  </a:lnTo>
                  <a:lnTo>
                    <a:pt x="296" y="89"/>
                  </a:lnTo>
                  <a:lnTo>
                    <a:pt x="296" y="90"/>
                  </a:lnTo>
                  <a:lnTo>
                    <a:pt x="298" y="92"/>
                  </a:lnTo>
                  <a:lnTo>
                    <a:pt x="300" y="94"/>
                  </a:lnTo>
                  <a:lnTo>
                    <a:pt x="302" y="94"/>
                  </a:lnTo>
                  <a:lnTo>
                    <a:pt x="304" y="94"/>
                  </a:lnTo>
                  <a:lnTo>
                    <a:pt x="306" y="94"/>
                  </a:lnTo>
                  <a:lnTo>
                    <a:pt x="306" y="92"/>
                  </a:lnTo>
                  <a:lnTo>
                    <a:pt x="306" y="94"/>
                  </a:lnTo>
                  <a:lnTo>
                    <a:pt x="306" y="96"/>
                  </a:lnTo>
                  <a:lnTo>
                    <a:pt x="306" y="98"/>
                  </a:lnTo>
                  <a:lnTo>
                    <a:pt x="307" y="98"/>
                  </a:lnTo>
                  <a:lnTo>
                    <a:pt x="309" y="98"/>
                  </a:lnTo>
                  <a:lnTo>
                    <a:pt x="309" y="96"/>
                  </a:lnTo>
                  <a:lnTo>
                    <a:pt x="311" y="96"/>
                  </a:lnTo>
                  <a:lnTo>
                    <a:pt x="313" y="96"/>
                  </a:lnTo>
                  <a:lnTo>
                    <a:pt x="313" y="98"/>
                  </a:lnTo>
                  <a:lnTo>
                    <a:pt x="313" y="100"/>
                  </a:lnTo>
                  <a:lnTo>
                    <a:pt x="313" y="102"/>
                  </a:lnTo>
                  <a:lnTo>
                    <a:pt x="315" y="102"/>
                  </a:lnTo>
                  <a:lnTo>
                    <a:pt x="317" y="102"/>
                  </a:lnTo>
                  <a:lnTo>
                    <a:pt x="319" y="104"/>
                  </a:lnTo>
                  <a:lnTo>
                    <a:pt x="319" y="106"/>
                  </a:lnTo>
                  <a:lnTo>
                    <a:pt x="321" y="106"/>
                  </a:lnTo>
                  <a:lnTo>
                    <a:pt x="321" y="104"/>
                  </a:lnTo>
                  <a:lnTo>
                    <a:pt x="323" y="104"/>
                  </a:lnTo>
                  <a:lnTo>
                    <a:pt x="323" y="102"/>
                  </a:lnTo>
                  <a:lnTo>
                    <a:pt x="325" y="102"/>
                  </a:lnTo>
                  <a:lnTo>
                    <a:pt x="323" y="102"/>
                  </a:lnTo>
                  <a:lnTo>
                    <a:pt x="323" y="104"/>
                  </a:lnTo>
                  <a:lnTo>
                    <a:pt x="325" y="104"/>
                  </a:lnTo>
                  <a:lnTo>
                    <a:pt x="325" y="106"/>
                  </a:lnTo>
                  <a:lnTo>
                    <a:pt x="325" y="108"/>
                  </a:lnTo>
                  <a:lnTo>
                    <a:pt x="323" y="108"/>
                  </a:lnTo>
                  <a:lnTo>
                    <a:pt x="325" y="108"/>
                  </a:lnTo>
                  <a:lnTo>
                    <a:pt x="323" y="108"/>
                  </a:lnTo>
                  <a:lnTo>
                    <a:pt x="325" y="108"/>
                  </a:lnTo>
                  <a:lnTo>
                    <a:pt x="327" y="108"/>
                  </a:lnTo>
                  <a:lnTo>
                    <a:pt x="327" y="110"/>
                  </a:lnTo>
                  <a:lnTo>
                    <a:pt x="329" y="110"/>
                  </a:lnTo>
                  <a:lnTo>
                    <a:pt x="331" y="110"/>
                  </a:lnTo>
                  <a:lnTo>
                    <a:pt x="331" y="112"/>
                  </a:lnTo>
                  <a:lnTo>
                    <a:pt x="331" y="113"/>
                  </a:lnTo>
                  <a:lnTo>
                    <a:pt x="332" y="113"/>
                  </a:lnTo>
                  <a:lnTo>
                    <a:pt x="334" y="113"/>
                  </a:lnTo>
                  <a:lnTo>
                    <a:pt x="334" y="112"/>
                  </a:lnTo>
                  <a:lnTo>
                    <a:pt x="334" y="113"/>
                  </a:lnTo>
                  <a:lnTo>
                    <a:pt x="336" y="113"/>
                  </a:lnTo>
                  <a:lnTo>
                    <a:pt x="338" y="113"/>
                  </a:lnTo>
                  <a:lnTo>
                    <a:pt x="338" y="115"/>
                  </a:lnTo>
                  <a:lnTo>
                    <a:pt x="340" y="115"/>
                  </a:lnTo>
                  <a:lnTo>
                    <a:pt x="342" y="115"/>
                  </a:lnTo>
                  <a:lnTo>
                    <a:pt x="344" y="115"/>
                  </a:lnTo>
                  <a:lnTo>
                    <a:pt x="344" y="117"/>
                  </a:lnTo>
                  <a:lnTo>
                    <a:pt x="346" y="117"/>
                  </a:lnTo>
                  <a:lnTo>
                    <a:pt x="346" y="119"/>
                  </a:lnTo>
                  <a:lnTo>
                    <a:pt x="348" y="119"/>
                  </a:lnTo>
                  <a:lnTo>
                    <a:pt x="348" y="121"/>
                  </a:lnTo>
                  <a:lnTo>
                    <a:pt x="346" y="121"/>
                  </a:lnTo>
                  <a:lnTo>
                    <a:pt x="346" y="123"/>
                  </a:lnTo>
                  <a:lnTo>
                    <a:pt x="346" y="125"/>
                  </a:lnTo>
                  <a:lnTo>
                    <a:pt x="344" y="125"/>
                  </a:lnTo>
                  <a:lnTo>
                    <a:pt x="346" y="125"/>
                  </a:lnTo>
                  <a:lnTo>
                    <a:pt x="346" y="127"/>
                  </a:lnTo>
                  <a:lnTo>
                    <a:pt x="346" y="129"/>
                  </a:lnTo>
                  <a:lnTo>
                    <a:pt x="346" y="131"/>
                  </a:lnTo>
                  <a:lnTo>
                    <a:pt x="346" y="133"/>
                  </a:lnTo>
                  <a:lnTo>
                    <a:pt x="346" y="135"/>
                  </a:lnTo>
                  <a:lnTo>
                    <a:pt x="346" y="137"/>
                  </a:lnTo>
                  <a:lnTo>
                    <a:pt x="346" y="138"/>
                  </a:lnTo>
                  <a:lnTo>
                    <a:pt x="346" y="140"/>
                  </a:lnTo>
                  <a:lnTo>
                    <a:pt x="348" y="140"/>
                  </a:lnTo>
                  <a:lnTo>
                    <a:pt x="348" y="142"/>
                  </a:lnTo>
                  <a:lnTo>
                    <a:pt x="350" y="142"/>
                  </a:lnTo>
                  <a:lnTo>
                    <a:pt x="350" y="144"/>
                  </a:lnTo>
                  <a:lnTo>
                    <a:pt x="352" y="144"/>
                  </a:lnTo>
                  <a:lnTo>
                    <a:pt x="352" y="142"/>
                  </a:lnTo>
                  <a:lnTo>
                    <a:pt x="354" y="142"/>
                  </a:lnTo>
                  <a:lnTo>
                    <a:pt x="355" y="142"/>
                  </a:lnTo>
                  <a:lnTo>
                    <a:pt x="355" y="144"/>
                  </a:lnTo>
                  <a:lnTo>
                    <a:pt x="357" y="144"/>
                  </a:lnTo>
                  <a:lnTo>
                    <a:pt x="355" y="144"/>
                  </a:lnTo>
                  <a:lnTo>
                    <a:pt x="357" y="144"/>
                  </a:lnTo>
                  <a:lnTo>
                    <a:pt x="359" y="144"/>
                  </a:lnTo>
                  <a:lnTo>
                    <a:pt x="359" y="146"/>
                  </a:lnTo>
                  <a:lnTo>
                    <a:pt x="361" y="146"/>
                  </a:lnTo>
                  <a:lnTo>
                    <a:pt x="361" y="148"/>
                  </a:lnTo>
                  <a:lnTo>
                    <a:pt x="363" y="148"/>
                  </a:lnTo>
                  <a:lnTo>
                    <a:pt x="363" y="150"/>
                  </a:lnTo>
                  <a:lnTo>
                    <a:pt x="363" y="152"/>
                  </a:lnTo>
                  <a:lnTo>
                    <a:pt x="363" y="154"/>
                  </a:lnTo>
                  <a:lnTo>
                    <a:pt x="365" y="154"/>
                  </a:lnTo>
                  <a:lnTo>
                    <a:pt x="365" y="156"/>
                  </a:lnTo>
                  <a:lnTo>
                    <a:pt x="363" y="156"/>
                  </a:lnTo>
                  <a:lnTo>
                    <a:pt x="363" y="158"/>
                  </a:lnTo>
                  <a:lnTo>
                    <a:pt x="363" y="160"/>
                  </a:lnTo>
                  <a:lnTo>
                    <a:pt x="365" y="160"/>
                  </a:lnTo>
                  <a:lnTo>
                    <a:pt x="365" y="161"/>
                  </a:lnTo>
                  <a:lnTo>
                    <a:pt x="367" y="161"/>
                  </a:lnTo>
                  <a:lnTo>
                    <a:pt x="367" y="163"/>
                  </a:lnTo>
                  <a:lnTo>
                    <a:pt x="365" y="163"/>
                  </a:lnTo>
                  <a:lnTo>
                    <a:pt x="365" y="165"/>
                  </a:lnTo>
                  <a:lnTo>
                    <a:pt x="365" y="167"/>
                  </a:lnTo>
                  <a:lnTo>
                    <a:pt x="365" y="169"/>
                  </a:lnTo>
                  <a:lnTo>
                    <a:pt x="365" y="171"/>
                  </a:lnTo>
                  <a:lnTo>
                    <a:pt x="367" y="173"/>
                  </a:lnTo>
                  <a:lnTo>
                    <a:pt x="369" y="173"/>
                  </a:lnTo>
                  <a:lnTo>
                    <a:pt x="369" y="175"/>
                  </a:lnTo>
                  <a:lnTo>
                    <a:pt x="369" y="177"/>
                  </a:lnTo>
                  <a:lnTo>
                    <a:pt x="369" y="179"/>
                  </a:lnTo>
                  <a:lnTo>
                    <a:pt x="369" y="181"/>
                  </a:lnTo>
                  <a:lnTo>
                    <a:pt x="371" y="181"/>
                  </a:lnTo>
                  <a:lnTo>
                    <a:pt x="373" y="181"/>
                  </a:lnTo>
                  <a:lnTo>
                    <a:pt x="373" y="183"/>
                  </a:lnTo>
                  <a:lnTo>
                    <a:pt x="375" y="183"/>
                  </a:lnTo>
                  <a:lnTo>
                    <a:pt x="377" y="183"/>
                  </a:lnTo>
                  <a:lnTo>
                    <a:pt x="377" y="185"/>
                  </a:lnTo>
                  <a:lnTo>
                    <a:pt x="375" y="186"/>
                  </a:lnTo>
                  <a:lnTo>
                    <a:pt x="375" y="188"/>
                  </a:lnTo>
                  <a:lnTo>
                    <a:pt x="373" y="190"/>
                  </a:lnTo>
                  <a:lnTo>
                    <a:pt x="375" y="190"/>
                  </a:lnTo>
                  <a:lnTo>
                    <a:pt x="375" y="192"/>
                  </a:lnTo>
                  <a:lnTo>
                    <a:pt x="375" y="194"/>
                  </a:lnTo>
                  <a:lnTo>
                    <a:pt x="373" y="194"/>
                  </a:lnTo>
                  <a:lnTo>
                    <a:pt x="373" y="196"/>
                  </a:lnTo>
                  <a:lnTo>
                    <a:pt x="375" y="196"/>
                  </a:lnTo>
                  <a:lnTo>
                    <a:pt x="375" y="198"/>
                  </a:lnTo>
                  <a:lnTo>
                    <a:pt x="375" y="200"/>
                  </a:lnTo>
                  <a:lnTo>
                    <a:pt x="377" y="200"/>
                  </a:lnTo>
                  <a:lnTo>
                    <a:pt x="377" y="202"/>
                  </a:lnTo>
                  <a:lnTo>
                    <a:pt x="377" y="204"/>
                  </a:lnTo>
                  <a:lnTo>
                    <a:pt x="377" y="206"/>
                  </a:lnTo>
                  <a:lnTo>
                    <a:pt x="377" y="208"/>
                  </a:lnTo>
                  <a:lnTo>
                    <a:pt x="375" y="208"/>
                  </a:lnTo>
                  <a:lnTo>
                    <a:pt x="375" y="209"/>
                  </a:lnTo>
                  <a:lnTo>
                    <a:pt x="377" y="209"/>
                  </a:lnTo>
                  <a:lnTo>
                    <a:pt x="375" y="209"/>
                  </a:lnTo>
                  <a:lnTo>
                    <a:pt x="375" y="211"/>
                  </a:lnTo>
                  <a:lnTo>
                    <a:pt x="373" y="211"/>
                  </a:lnTo>
                  <a:lnTo>
                    <a:pt x="371" y="213"/>
                  </a:lnTo>
                  <a:lnTo>
                    <a:pt x="369" y="213"/>
                  </a:lnTo>
                  <a:lnTo>
                    <a:pt x="367" y="213"/>
                  </a:lnTo>
                  <a:lnTo>
                    <a:pt x="367" y="215"/>
                  </a:lnTo>
                  <a:lnTo>
                    <a:pt x="365" y="215"/>
                  </a:lnTo>
                  <a:lnTo>
                    <a:pt x="365" y="217"/>
                  </a:lnTo>
                  <a:lnTo>
                    <a:pt x="365" y="219"/>
                  </a:lnTo>
                  <a:lnTo>
                    <a:pt x="367" y="219"/>
                  </a:lnTo>
                  <a:lnTo>
                    <a:pt x="367" y="221"/>
                  </a:lnTo>
                  <a:lnTo>
                    <a:pt x="367" y="219"/>
                  </a:lnTo>
                  <a:lnTo>
                    <a:pt x="367" y="221"/>
                  </a:lnTo>
                  <a:lnTo>
                    <a:pt x="367" y="223"/>
                  </a:lnTo>
                  <a:lnTo>
                    <a:pt x="369" y="223"/>
                  </a:lnTo>
                  <a:lnTo>
                    <a:pt x="369" y="225"/>
                  </a:lnTo>
                  <a:lnTo>
                    <a:pt x="369" y="227"/>
                  </a:lnTo>
                  <a:lnTo>
                    <a:pt x="367" y="227"/>
                  </a:lnTo>
                  <a:lnTo>
                    <a:pt x="367" y="229"/>
                  </a:lnTo>
                  <a:lnTo>
                    <a:pt x="367" y="231"/>
                  </a:lnTo>
                  <a:lnTo>
                    <a:pt x="365" y="231"/>
                  </a:lnTo>
                  <a:lnTo>
                    <a:pt x="365" y="233"/>
                  </a:lnTo>
                  <a:lnTo>
                    <a:pt x="363" y="233"/>
                  </a:lnTo>
                  <a:lnTo>
                    <a:pt x="363" y="234"/>
                  </a:lnTo>
                  <a:lnTo>
                    <a:pt x="363" y="236"/>
                  </a:lnTo>
                  <a:lnTo>
                    <a:pt x="361" y="236"/>
                  </a:lnTo>
                  <a:lnTo>
                    <a:pt x="361" y="238"/>
                  </a:lnTo>
                  <a:lnTo>
                    <a:pt x="359" y="238"/>
                  </a:lnTo>
                  <a:lnTo>
                    <a:pt x="359" y="240"/>
                  </a:lnTo>
                  <a:lnTo>
                    <a:pt x="359" y="242"/>
                  </a:lnTo>
                  <a:lnTo>
                    <a:pt x="359" y="244"/>
                  </a:lnTo>
                  <a:lnTo>
                    <a:pt x="359" y="246"/>
                  </a:lnTo>
                  <a:lnTo>
                    <a:pt x="361" y="246"/>
                  </a:lnTo>
                  <a:lnTo>
                    <a:pt x="361" y="248"/>
                  </a:lnTo>
                  <a:lnTo>
                    <a:pt x="361" y="250"/>
                  </a:lnTo>
                  <a:lnTo>
                    <a:pt x="361" y="252"/>
                  </a:lnTo>
                  <a:lnTo>
                    <a:pt x="363" y="252"/>
                  </a:lnTo>
                  <a:lnTo>
                    <a:pt x="363" y="254"/>
                  </a:lnTo>
                  <a:lnTo>
                    <a:pt x="365" y="254"/>
                  </a:lnTo>
                  <a:lnTo>
                    <a:pt x="367" y="256"/>
                  </a:lnTo>
                  <a:lnTo>
                    <a:pt x="369" y="256"/>
                  </a:lnTo>
                  <a:lnTo>
                    <a:pt x="371" y="256"/>
                  </a:lnTo>
                  <a:lnTo>
                    <a:pt x="371" y="254"/>
                  </a:lnTo>
                  <a:lnTo>
                    <a:pt x="373" y="254"/>
                  </a:lnTo>
                  <a:lnTo>
                    <a:pt x="373" y="256"/>
                  </a:lnTo>
                  <a:lnTo>
                    <a:pt x="373" y="254"/>
                  </a:lnTo>
                  <a:lnTo>
                    <a:pt x="375" y="254"/>
                  </a:lnTo>
                  <a:lnTo>
                    <a:pt x="375" y="252"/>
                  </a:lnTo>
                  <a:lnTo>
                    <a:pt x="377" y="252"/>
                  </a:lnTo>
                  <a:lnTo>
                    <a:pt x="379" y="254"/>
                  </a:lnTo>
                  <a:lnTo>
                    <a:pt x="379" y="252"/>
                  </a:lnTo>
                  <a:lnTo>
                    <a:pt x="380" y="252"/>
                  </a:lnTo>
                  <a:lnTo>
                    <a:pt x="380" y="254"/>
                  </a:lnTo>
                  <a:lnTo>
                    <a:pt x="382" y="254"/>
                  </a:lnTo>
                  <a:lnTo>
                    <a:pt x="384" y="256"/>
                  </a:lnTo>
                  <a:lnTo>
                    <a:pt x="384" y="254"/>
                  </a:lnTo>
                  <a:lnTo>
                    <a:pt x="386" y="254"/>
                  </a:lnTo>
                  <a:lnTo>
                    <a:pt x="388" y="254"/>
                  </a:lnTo>
                  <a:lnTo>
                    <a:pt x="388" y="256"/>
                  </a:lnTo>
                  <a:lnTo>
                    <a:pt x="390" y="256"/>
                  </a:lnTo>
                  <a:lnTo>
                    <a:pt x="392" y="256"/>
                  </a:lnTo>
                  <a:lnTo>
                    <a:pt x="394" y="256"/>
                  </a:lnTo>
                  <a:lnTo>
                    <a:pt x="396" y="256"/>
                  </a:lnTo>
                  <a:lnTo>
                    <a:pt x="398" y="256"/>
                  </a:lnTo>
                  <a:lnTo>
                    <a:pt x="398" y="257"/>
                  </a:lnTo>
                  <a:lnTo>
                    <a:pt x="400" y="257"/>
                  </a:lnTo>
                  <a:lnTo>
                    <a:pt x="400" y="259"/>
                  </a:lnTo>
                  <a:lnTo>
                    <a:pt x="400" y="261"/>
                  </a:lnTo>
                  <a:lnTo>
                    <a:pt x="400" y="263"/>
                  </a:lnTo>
                  <a:lnTo>
                    <a:pt x="400" y="261"/>
                  </a:lnTo>
                  <a:lnTo>
                    <a:pt x="400" y="263"/>
                  </a:lnTo>
                  <a:lnTo>
                    <a:pt x="402" y="263"/>
                  </a:lnTo>
                  <a:lnTo>
                    <a:pt x="400" y="263"/>
                  </a:lnTo>
                  <a:lnTo>
                    <a:pt x="402" y="263"/>
                  </a:lnTo>
                  <a:lnTo>
                    <a:pt x="403" y="263"/>
                  </a:lnTo>
                  <a:lnTo>
                    <a:pt x="403" y="265"/>
                  </a:lnTo>
                  <a:lnTo>
                    <a:pt x="405" y="265"/>
                  </a:lnTo>
                  <a:lnTo>
                    <a:pt x="405" y="267"/>
                  </a:lnTo>
                  <a:lnTo>
                    <a:pt x="405" y="269"/>
                  </a:lnTo>
                  <a:lnTo>
                    <a:pt x="407" y="269"/>
                  </a:lnTo>
                  <a:lnTo>
                    <a:pt x="407" y="271"/>
                  </a:lnTo>
                  <a:lnTo>
                    <a:pt x="407" y="273"/>
                  </a:lnTo>
                  <a:lnTo>
                    <a:pt x="405" y="273"/>
                  </a:lnTo>
                  <a:lnTo>
                    <a:pt x="405" y="275"/>
                  </a:lnTo>
                  <a:lnTo>
                    <a:pt x="405" y="277"/>
                  </a:lnTo>
                  <a:lnTo>
                    <a:pt x="407" y="277"/>
                  </a:lnTo>
                  <a:lnTo>
                    <a:pt x="407" y="279"/>
                  </a:lnTo>
                  <a:lnTo>
                    <a:pt x="409" y="279"/>
                  </a:lnTo>
                  <a:lnTo>
                    <a:pt x="411" y="279"/>
                  </a:lnTo>
                  <a:lnTo>
                    <a:pt x="413" y="279"/>
                  </a:lnTo>
                  <a:lnTo>
                    <a:pt x="415" y="279"/>
                  </a:lnTo>
                  <a:lnTo>
                    <a:pt x="415" y="281"/>
                  </a:lnTo>
                  <a:lnTo>
                    <a:pt x="417" y="281"/>
                  </a:lnTo>
                  <a:lnTo>
                    <a:pt x="419" y="281"/>
                  </a:lnTo>
                  <a:lnTo>
                    <a:pt x="419" y="282"/>
                  </a:lnTo>
                  <a:lnTo>
                    <a:pt x="419" y="284"/>
                  </a:lnTo>
                  <a:lnTo>
                    <a:pt x="421" y="284"/>
                  </a:lnTo>
                  <a:lnTo>
                    <a:pt x="423" y="284"/>
                  </a:lnTo>
                  <a:lnTo>
                    <a:pt x="423" y="286"/>
                  </a:lnTo>
                  <a:lnTo>
                    <a:pt x="421" y="286"/>
                  </a:lnTo>
                  <a:lnTo>
                    <a:pt x="423" y="286"/>
                  </a:lnTo>
                  <a:lnTo>
                    <a:pt x="423" y="288"/>
                  </a:lnTo>
                  <a:lnTo>
                    <a:pt x="423" y="290"/>
                  </a:lnTo>
                  <a:lnTo>
                    <a:pt x="423" y="292"/>
                  </a:lnTo>
                  <a:lnTo>
                    <a:pt x="423" y="294"/>
                  </a:lnTo>
                  <a:lnTo>
                    <a:pt x="423" y="296"/>
                  </a:lnTo>
                  <a:lnTo>
                    <a:pt x="425" y="296"/>
                  </a:lnTo>
                  <a:lnTo>
                    <a:pt x="427" y="296"/>
                  </a:lnTo>
                  <a:lnTo>
                    <a:pt x="427" y="298"/>
                  </a:lnTo>
                  <a:lnTo>
                    <a:pt x="428" y="298"/>
                  </a:lnTo>
                  <a:lnTo>
                    <a:pt x="430" y="298"/>
                  </a:lnTo>
                  <a:lnTo>
                    <a:pt x="430" y="296"/>
                  </a:lnTo>
                  <a:lnTo>
                    <a:pt x="432" y="294"/>
                  </a:lnTo>
                  <a:lnTo>
                    <a:pt x="434" y="292"/>
                  </a:lnTo>
                  <a:lnTo>
                    <a:pt x="434" y="294"/>
                  </a:lnTo>
                  <a:lnTo>
                    <a:pt x="436" y="294"/>
                  </a:lnTo>
                  <a:lnTo>
                    <a:pt x="438" y="294"/>
                  </a:lnTo>
                  <a:lnTo>
                    <a:pt x="436" y="294"/>
                  </a:lnTo>
                  <a:lnTo>
                    <a:pt x="438" y="294"/>
                  </a:lnTo>
                  <a:lnTo>
                    <a:pt x="440" y="294"/>
                  </a:lnTo>
                  <a:lnTo>
                    <a:pt x="442" y="294"/>
                  </a:lnTo>
                  <a:lnTo>
                    <a:pt x="444" y="294"/>
                  </a:lnTo>
                  <a:lnTo>
                    <a:pt x="446" y="294"/>
                  </a:lnTo>
                  <a:lnTo>
                    <a:pt x="446" y="296"/>
                  </a:lnTo>
                  <a:lnTo>
                    <a:pt x="448" y="296"/>
                  </a:lnTo>
                  <a:lnTo>
                    <a:pt x="446" y="298"/>
                  </a:lnTo>
                  <a:lnTo>
                    <a:pt x="446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44" y="304"/>
                  </a:lnTo>
                  <a:lnTo>
                    <a:pt x="442" y="304"/>
                  </a:lnTo>
                  <a:lnTo>
                    <a:pt x="442" y="306"/>
                  </a:lnTo>
                  <a:lnTo>
                    <a:pt x="444" y="306"/>
                  </a:lnTo>
                  <a:lnTo>
                    <a:pt x="444" y="307"/>
                  </a:lnTo>
                  <a:lnTo>
                    <a:pt x="446" y="307"/>
                  </a:lnTo>
                  <a:lnTo>
                    <a:pt x="446" y="309"/>
                  </a:lnTo>
                  <a:lnTo>
                    <a:pt x="448" y="309"/>
                  </a:lnTo>
                  <a:lnTo>
                    <a:pt x="450" y="309"/>
                  </a:lnTo>
                  <a:lnTo>
                    <a:pt x="451" y="309"/>
                  </a:lnTo>
                  <a:lnTo>
                    <a:pt x="453" y="311"/>
                  </a:lnTo>
                  <a:lnTo>
                    <a:pt x="455" y="311"/>
                  </a:lnTo>
                  <a:lnTo>
                    <a:pt x="457" y="311"/>
                  </a:lnTo>
                  <a:lnTo>
                    <a:pt x="457" y="313"/>
                  </a:lnTo>
                  <a:lnTo>
                    <a:pt x="459" y="313"/>
                  </a:lnTo>
                  <a:lnTo>
                    <a:pt x="461" y="313"/>
                  </a:lnTo>
                  <a:lnTo>
                    <a:pt x="463" y="313"/>
                  </a:lnTo>
                  <a:lnTo>
                    <a:pt x="463" y="315"/>
                  </a:lnTo>
                  <a:lnTo>
                    <a:pt x="465" y="315"/>
                  </a:lnTo>
                  <a:lnTo>
                    <a:pt x="467" y="315"/>
                  </a:lnTo>
                  <a:lnTo>
                    <a:pt x="469" y="315"/>
                  </a:lnTo>
                  <a:lnTo>
                    <a:pt x="469" y="313"/>
                  </a:lnTo>
                  <a:lnTo>
                    <a:pt x="471" y="313"/>
                  </a:lnTo>
                  <a:lnTo>
                    <a:pt x="473" y="313"/>
                  </a:lnTo>
                  <a:lnTo>
                    <a:pt x="473" y="311"/>
                  </a:lnTo>
                  <a:lnTo>
                    <a:pt x="475" y="311"/>
                  </a:lnTo>
                  <a:lnTo>
                    <a:pt x="475" y="313"/>
                  </a:lnTo>
                  <a:lnTo>
                    <a:pt x="476" y="313"/>
                  </a:lnTo>
                  <a:lnTo>
                    <a:pt x="476" y="315"/>
                  </a:lnTo>
                  <a:lnTo>
                    <a:pt x="478" y="315"/>
                  </a:lnTo>
                  <a:lnTo>
                    <a:pt x="478" y="313"/>
                  </a:lnTo>
                  <a:lnTo>
                    <a:pt x="478" y="311"/>
                  </a:lnTo>
                  <a:lnTo>
                    <a:pt x="480" y="311"/>
                  </a:lnTo>
                  <a:lnTo>
                    <a:pt x="480" y="309"/>
                  </a:lnTo>
                  <a:lnTo>
                    <a:pt x="482" y="309"/>
                  </a:lnTo>
                  <a:lnTo>
                    <a:pt x="482" y="307"/>
                  </a:lnTo>
                  <a:lnTo>
                    <a:pt x="482" y="306"/>
                  </a:lnTo>
                  <a:lnTo>
                    <a:pt x="484" y="304"/>
                  </a:lnTo>
                  <a:lnTo>
                    <a:pt x="484" y="302"/>
                  </a:lnTo>
                  <a:lnTo>
                    <a:pt x="484" y="300"/>
                  </a:lnTo>
                  <a:lnTo>
                    <a:pt x="486" y="300"/>
                  </a:lnTo>
                  <a:lnTo>
                    <a:pt x="486" y="298"/>
                  </a:lnTo>
                  <a:lnTo>
                    <a:pt x="484" y="298"/>
                  </a:lnTo>
                  <a:lnTo>
                    <a:pt x="484" y="296"/>
                  </a:lnTo>
                  <a:lnTo>
                    <a:pt x="486" y="296"/>
                  </a:lnTo>
                  <a:lnTo>
                    <a:pt x="486" y="294"/>
                  </a:lnTo>
                  <a:lnTo>
                    <a:pt x="486" y="292"/>
                  </a:lnTo>
                  <a:lnTo>
                    <a:pt x="488" y="292"/>
                  </a:lnTo>
                  <a:lnTo>
                    <a:pt x="488" y="294"/>
                  </a:lnTo>
                  <a:lnTo>
                    <a:pt x="490" y="294"/>
                  </a:lnTo>
                  <a:lnTo>
                    <a:pt x="492" y="294"/>
                  </a:lnTo>
                  <a:lnTo>
                    <a:pt x="490" y="309"/>
                  </a:lnTo>
                  <a:lnTo>
                    <a:pt x="486" y="330"/>
                  </a:lnTo>
                  <a:lnTo>
                    <a:pt x="486" y="332"/>
                  </a:lnTo>
                  <a:lnTo>
                    <a:pt x="486" y="334"/>
                  </a:lnTo>
                  <a:lnTo>
                    <a:pt x="486" y="336"/>
                  </a:lnTo>
                  <a:lnTo>
                    <a:pt x="484" y="336"/>
                  </a:lnTo>
                  <a:lnTo>
                    <a:pt x="484" y="338"/>
                  </a:lnTo>
                  <a:lnTo>
                    <a:pt x="484" y="340"/>
                  </a:lnTo>
                  <a:lnTo>
                    <a:pt x="484" y="342"/>
                  </a:lnTo>
                  <a:lnTo>
                    <a:pt x="484" y="344"/>
                  </a:lnTo>
                  <a:lnTo>
                    <a:pt x="484" y="346"/>
                  </a:lnTo>
                  <a:lnTo>
                    <a:pt x="484" y="348"/>
                  </a:lnTo>
                  <a:lnTo>
                    <a:pt x="482" y="348"/>
                  </a:lnTo>
                  <a:lnTo>
                    <a:pt x="482" y="350"/>
                  </a:lnTo>
                  <a:lnTo>
                    <a:pt x="482" y="352"/>
                  </a:lnTo>
                  <a:lnTo>
                    <a:pt x="482" y="354"/>
                  </a:lnTo>
                  <a:lnTo>
                    <a:pt x="482" y="355"/>
                  </a:lnTo>
                  <a:lnTo>
                    <a:pt x="482" y="357"/>
                  </a:lnTo>
                  <a:lnTo>
                    <a:pt x="482" y="359"/>
                  </a:lnTo>
                  <a:lnTo>
                    <a:pt x="482" y="361"/>
                  </a:lnTo>
                  <a:lnTo>
                    <a:pt x="482" y="363"/>
                  </a:lnTo>
                  <a:lnTo>
                    <a:pt x="480" y="363"/>
                  </a:lnTo>
                  <a:lnTo>
                    <a:pt x="480" y="365"/>
                  </a:lnTo>
                  <a:lnTo>
                    <a:pt x="480" y="367"/>
                  </a:lnTo>
                  <a:lnTo>
                    <a:pt x="480" y="369"/>
                  </a:lnTo>
                  <a:lnTo>
                    <a:pt x="480" y="371"/>
                  </a:lnTo>
                  <a:lnTo>
                    <a:pt x="478" y="371"/>
                  </a:lnTo>
                  <a:lnTo>
                    <a:pt x="478" y="373"/>
                  </a:lnTo>
                  <a:lnTo>
                    <a:pt x="478" y="375"/>
                  </a:lnTo>
                  <a:lnTo>
                    <a:pt x="478" y="377"/>
                  </a:lnTo>
                  <a:lnTo>
                    <a:pt x="478" y="378"/>
                  </a:lnTo>
                  <a:lnTo>
                    <a:pt x="478" y="380"/>
                  </a:lnTo>
                  <a:lnTo>
                    <a:pt x="476" y="380"/>
                  </a:lnTo>
                  <a:lnTo>
                    <a:pt x="476" y="382"/>
                  </a:lnTo>
                  <a:lnTo>
                    <a:pt x="476" y="384"/>
                  </a:lnTo>
                  <a:lnTo>
                    <a:pt x="476" y="386"/>
                  </a:lnTo>
                  <a:lnTo>
                    <a:pt x="476" y="388"/>
                  </a:lnTo>
                  <a:lnTo>
                    <a:pt x="476" y="390"/>
                  </a:lnTo>
                  <a:lnTo>
                    <a:pt x="476" y="392"/>
                  </a:lnTo>
                  <a:lnTo>
                    <a:pt x="476" y="394"/>
                  </a:lnTo>
                  <a:lnTo>
                    <a:pt x="476" y="396"/>
                  </a:lnTo>
                  <a:lnTo>
                    <a:pt x="476" y="398"/>
                  </a:lnTo>
                  <a:lnTo>
                    <a:pt x="475" y="400"/>
                  </a:lnTo>
                  <a:lnTo>
                    <a:pt x="475" y="402"/>
                  </a:lnTo>
                  <a:lnTo>
                    <a:pt x="475" y="403"/>
                  </a:lnTo>
                  <a:lnTo>
                    <a:pt x="475" y="405"/>
                  </a:lnTo>
                  <a:lnTo>
                    <a:pt x="475" y="407"/>
                  </a:lnTo>
                  <a:lnTo>
                    <a:pt x="475" y="409"/>
                  </a:lnTo>
                  <a:lnTo>
                    <a:pt x="475" y="411"/>
                  </a:lnTo>
                  <a:lnTo>
                    <a:pt x="473" y="411"/>
                  </a:lnTo>
                  <a:lnTo>
                    <a:pt x="473" y="413"/>
                  </a:lnTo>
                  <a:lnTo>
                    <a:pt x="473" y="415"/>
                  </a:lnTo>
                  <a:lnTo>
                    <a:pt x="473" y="417"/>
                  </a:lnTo>
                  <a:lnTo>
                    <a:pt x="473" y="419"/>
                  </a:lnTo>
                  <a:lnTo>
                    <a:pt x="473" y="421"/>
                  </a:lnTo>
                  <a:lnTo>
                    <a:pt x="473" y="423"/>
                  </a:lnTo>
                  <a:lnTo>
                    <a:pt x="471" y="423"/>
                  </a:lnTo>
                  <a:lnTo>
                    <a:pt x="471" y="425"/>
                  </a:lnTo>
                  <a:lnTo>
                    <a:pt x="471" y="426"/>
                  </a:lnTo>
                  <a:lnTo>
                    <a:pt x="471" y="428"/>
                  </a:lnTo>
                  <a:lnTo>
                    <a:pt x="471" y="432"/>
                  </a:lnTo>
                  <a:lnTo>
                    <a:pt x="469" y="432"/>
                  </a:lnTo>
                  <a:lnTo>
                    <a:pt x="469" y="430"/>
                  </a:lnTo>
                  <a:lnTo>
                    <a:pt x="467" y="430"/>
                  </a:lnTo>
                  <a:lnTo>
                    <a:pt x="467" y="428"/>
                  </a:lnTo>
                  <a:lnTo>
                    <a:pt x="465" y="428"/>
                  </a:lnTo>
                  <a:lnTo>
                    <a:pt x="465" y="430"/>
                  </a:lnTo>
                  <a:lnTo>
                    <a:pt x="465" y="428"/>
                  </a:lnTo>
                  <a:lnTo>
                    <a:pt x="463" y="428"/>
                  </a:lnTo>
                  <a:lnTo>
                    <a:pt x="463" y="426"/>
                  </a:lnTo>
                  <a:lnTo>
                    <a:pt x="461" y="426"/>
                  </a:lnTo>
                  <a:lnTo>
                    <a:pt x="459" y="426"/>
                  </a:lnTo>
                  <a:lnTo>
                    <a:pt x="459" y="425"/>
                  </a:lnTo>
                  <a:lnTo>
                    <a:pt x="457" y="425"/>
                  </a:lnTo>
                  <a:lnTo>
                    <a:pt x="455" y="425"/>
                  </a:lnTo>
                  <a:lnTo>
                    <a:pt x="455" y="423"/>
                  </a:lnTo>
                  <a:lnTo>
                    <a:pt x="453" y="423"/>
                  </a:lnTo>
                  <a:lnTo>
                    <a:pt x="451" y="423"/>
                  </a:lnTo>
                  <a:lnTo>
                    <a:pt x="451" y="421"/>
                  </a:lnTo>
                  <a:lnTo>
                    <a:pt x="453" y="421"/>
                  </a:lnTo>
                  <a:lnTo>
                    <a:pt x="451" y="421"/>
                  </a:lnTo>
                  <a:lnTo>
                    <a:pt x="451" y="419"/>
                  </a:lnTo>
                  <a:lnTo>
                    <a:pt x="453" y="419"/>
                  </a:lnTo>
                  <a:lnTo>
                    <a:pt x="451" y="419"/>
                  </a:lnTo>
                  <a:lnTo>
                    <a:pt x="451" y="417"/>
                  </a:lnTo>
                  <a:lnTo>
                    <a:pt x="450" y="417"/>
                  </a:lnTo>
                  <a:lnTo>
                    <a:pt x="450" y="415"/>
                  </a:lnTo>
                  <a:lnTo>
                    <a:pt x="448" y="415"/>
                  </a:lnTo>
                  <a:lnTo>
                    <a:pt x="446" y="415"/>
                  </a:lnTo>
                  <a:lnTo>
                    <a:pt x="444" y="413"/>
                  </a:lnTo>
                  <a:lnTo>
                    <a:pt x="444" y="415"/>
                  </a:lnTo>
                  <a:lnTo>
                    <a:pt x="444" y="413"/>
                  </a:lnTo>
                  <a:lnTo>
                    <a:pt x="444" y="415"/>
                  </a:lnTo>
                  <a:lnTo>
                    <a:pt x="442" y="415"/>
                  </a:lnTo>
                  <a:lnTo>
                    <a:pt x="442" y="413"/>
                  </a:lnTo>
                  <a:lnTo>
                    <a:pt x="440" y="413"/>
                  </a:lnTo>
                  <a:lnTo>
                    <a:pt x="438" y="413"/>
                  </a:lnTo>
                  <a:lnTo>
                    <a:pt x="438" y="411"/>
                  </a:lnTo>
                  <a:lnTo>
                    <a:pt x="436" y="411"/>
                  </a:lnTo>
                  <a:lnTo>
                    <a:pt x="436" y="413"/>
                  </a:lnTo>
                  <a:lnTo>
                    <a:pt x="434" y="413"/>
                  </a:lnTo>
                  <a:lnTo>
                    <a:pt x="432" y="413"/>
                  </a:lnTo>
                  <a:lnTo>
                    <a:pt x="432" y="411"/>
                  </a:lnTo>
                  <a:lnTo>
                    <a:pt x="430" y="409"/>
                  </a:lnTo>
                  <a:lnTo>
                    <a:pt x="430" y="411"/>
                  </a:lnTo>
                  <a:lnTo>
                    <a:pt x="430" y="409"/>
                  </a:lnTo>
                  <a:lnTo>
                    <a:pt x="430" y="411"/>
                  </a:lnTo>
                  <a:lnTo>
                    <a:pt x="430" y="409"/>
                  </a:lnTo>
                  <a:lnTo>
                    <a:pt x="428" y="409"/>
                  </a:lnTo>
                  <a:lnTo>
                    <a:pt x="428" y="411"/>
                  </a:lnTo>
                  <a:lnTo>
                    <a:pt x="428" y="409"/>
                  </a:lnTo>
                  <a:lnTo>
                    <a:pt x="427" y="409"/>
                  </a:lnTo>
                  <a:lnTo>
                    <a:pt x="425" y="409"/>
                  </a:lnTo>
                  <a:lnTo>
                    <a:pt x="423" y="409"/>
                  </a:lnTo>
                  <a:lnTo>
                    <a:pt x="421" y="409"/>
                  </a:lnTo>
                  <a:lnTo>
                    <a:pt x="419" y="409"/>
                  </a:lnTo>
                  <a:lnTo>
                    <a:pt x="419" y="407"/>
                  </a:lnTo>
                  <a:lnTo>
                    <a:pt x="417" y="407"/>
                  </a:lnTo>
                  <a:lnTo>
                    <a:pt x="415" y="407"/>
                  </a:lnTo>
                  <a:lnTo>
                    <a:pt x="415" y="405"/>
                  </a:lnTo>
                  <a:lnTo>
                    <a:pt x="413" y="405"/>
                  </a:lnTo>
                  <a:lnTo>
                    <a:pt x="411" y="405"/>
                  </a:lnTo>
                  <a:lnTo>
                    <a:pt x="409" y="405"/>
                  </a:lnTo>
                  <a:lnTo>
                    <a:pt x="407" y="405"/>
                  </a:lnTo>
                  <a:lnTo>
                    <a:pt x="405" y="405"/>
                  </a:lnTo>
                  <a:lnTo>
                    <a:pt x="403" y="405"/>
                  </a:lnTo>
                  <a:lnTo>
                    <a:pt x="402" y="405"/>
                  </a:lnTo>
                  <a:lnTo>
                    <a:pt x="400" y="405"/>
                  </a:lnTo>
                  <a:lnTo>
                    <a:pt x="400" y="407"/>
                  </a:lnTo>
                  <a:lnTo>
                    <a:pt x="400" y="405"/>
                  </a:lnTo>
                  <a:lnTo>
                    <a:pt x="398" y="405"/>
                  </a:lnTo>
                  <a:lnTo>
                    <a:pt x="398" y="407"/>
                  </a:lnTo>
                  <a:lnTo>
                    <a:pt x="396" y="407"/>
                  </a:lnTo>
                  <a:lnTo>
                    <a:pt x="394" y="407"/>
                  </a:lnTo>
                  <a:lnTo>
                    <a:pt x="394" y="409"/>
                  </a:lnTo>
                  <a:lnTo>
                    <a:pt x="392" y="409"/>
                  </a:lnTo>
                  <a:lnTo>
                    <a:pt x="390" y="409"/>
                  </a:lnTo>
                  <a:lnTo>
                    <a:pt x="390" y="411"/>
                  </a:lnTo>
                  <a:lnTo>
                    <a:pt x="388" y="411"/>
                  </a:lnTo>
                  <a:lnTo>
                    <a:pt x="388" y="413"/>
                  </a:lnTo>
                  <a:lnTo>
                    <a:pt x="386" y="413"/>
                  </a:lnTo>
                  <a:lnTo>
                    <a:pt x="384" y="413"/>
                  </a:lnTo>
                  <a:lnTo>
                    <a:pt x="384" y="415"/>
                  </a:lnTo>
                  <a:lnTo>
                    <a:pt x="382" y="415"/>
                  </a:lnTo>
                  <a:lnTo>
                    <a:pt x="380" y="415"/>
                  </a:lnTo>
                  <a:lnTo>
                    <a:pt x="380" y="417"/>
                  </a:lnTo>
                  <a:lnTo>
                    <a:pt x="379" y="417"/>
                  </a:lnTo>
                  <a:lnTo>
                    <a:pt x="377" y="417"/>
                  </a:lnTo>
                  <a:lnTo>
                    <a:pt x="375" y="417"/>
                  </a:lnTo>
                  <a:lnTo>
                    <a:pt x="375" y="415"/>
                  </a:lnTo>
                  <a:lnTo>
                    <a:pt x="373" y="415"/>
                  </a:lnTo>
                  <a:lnTo>
                    <a:pt x="371" y="415"/>
                  </a:lnTo>
                  <a:lnTo>
                    <a:pt x="371" y="413"/>
                  </a:lnTo>
                  <a:lnTo>
                    <a:pt x="369" y="413"/>
                  </a:lnTo>
                  <a:lnTo>
                    <a:pt x="367" y="413"/>
                  </a:lnTo>
                  <a:lnTo>
                    <a:pt x="365" y="413"/>
                  </a:lnTo>
                  <a:lnTo>
                    <a:pt x="365" y="411"/>
                  </a:lnTo>
                  <a:lnTo>
                    <a:pt x="363" y="411"/>
                  </a:lnTo>
                  <a:lnTo>
                    <a:pt x="361" y="411"/>
                  </a:lnTo>
                  <a:lnTo>
                    <a:pt x="361" y="409"/>
                  </a:lnTo>
                  <a:lnTo>
                    <a:pt x="359" y="409"/>
                  </a:lnTo>
                  <a:lnTo>
                    <a:pt x="359" y="407"/>
                  </a:lnTo>
                  <a:lnTo>
                    <a:pt x="357" y="407"/>
                  </a:lnTo>
                  <a:lnTo>
                    <a:pt x="357" y="405"/>
                  </a:lnTo>
                  <a:lnTo>
                    <a:pt x="357" y="403"/>
                  </a:lnTo>
                  <a:lnTo>
                    <a:pt x="359" y="403"/>
                  </a:lnTo>
                  <a:lnTo>
                    <a:pt x="359" y="402"/>
                  </a:lnTo>
                  <a:lnTo>
                    <a:pt x="357" y="402"/>
                  </a:lnTo>
                  <a:lnTo>
                    <a:pt x="357" y="400"/>
                  </a:lnTo>
                  <a:lnTo>
                    <a:pt x="357" y="398"/>
                  </a:lnTo>
                  <a:lnTo>
                    <a:pt x="357" y="396"/>
                  </a:lnTo>
                  <a:lnTo>
                    <a:pt x="355" y="396"/>
                  </a:lnTo>
                  <a:lnTo>
                    <a:pt x="355" y="394"/>
                  </a:lnTo>
                  <a:lnTo>
                    <a:pt x="355" y="392"/>
                  </a:lnTo>
                  <a:lnTo>
                    <a:pt x="354" y="392"/>
                  </a:lnTo>
                  <a:lnTo>
                    <a:pt x="354" y="390"/>
                  </a:lnTo>
                  <a:lnTo>
                    <a:pt x="352" y="390"/>
                  </a:lnTo>
                  <a:lnTo>
                    <a:pt x="352" y="388"/>
                  </a:lnTo>
                  <a:lnTo>
                    <a:pt x="354" y="388"/>
                  </a:lnTo>
                  <a:lnTo>
                    <a:pt x="352" y="388"/>
                  </a:lnTo>
                  <a:lnTo>
                    <a:pt x="352" y="386"/>
                  </a:lnTo>
                  <a:lnTo>
                    <a:pt x="354" y="386"/>
                  </a:lnTo>
                  <a:lnTo>
                    <a:pt x="352" y="386"/>
                  </a:lnTo>
                  <a:lnTo>
                    <a:pt x="352" y="384"/>
                  </a:lnTo>
                  <a:lnTo>
                    <a:pt x="352" y="382"/>
                  </a:lnTo>
                  <a:lnTo>
                    <a:pt x="352" y="380"/>
                  </a:lnTo>
                  <a:lnTo>
                    <a:pt x="352" y="378"/>
                  </a:lnTo>
                  <a:lnTo>
                    <a:pt x="352" y="377"/>
                  </a:lnTo>
                  <a:lnTo>
                    <a:pt x="350" y="377"/>
                  </a:lnTo>
                  <a:lnTo>
                    <a:pt x="350" y="375"/>
                  </a:lnTo>
                  <a:lnTo>
                    <a:pt x="348" y="375"/>
                  </a:lnTo>
                  <a:lnTo>
                    <a:pt x="348" y="373"/>
                  </a:lnTo>
                  <a:lnTo>
                    <a:pt x="348" y="371"/>
                  </a:lnTo>
                  <a:lnTo>
                    <a:pt x="346" y="371"/>
                  </a:lnTo>
                  <a:lnTo>
                    <a:pt x="346" y="369"/>
                  </a:lnTo>
                  <a:lnTo>
                    <a:pt x="344" y="369"/>
                  </a:lnTo>
                  <a:lnTo>
                    <a:pt x="344" y="367"/>
                  </a:lnTo>
                  <a:lnTo>
                    <a:pt x="346" y="367"/>
                  </a:lnTo>
                  <a:lnTo>
                    <a:pt x="346" y="365"/>
                  </a:lnTo>
                  <a:lnTo>
                    <a:pt x="344" y="365"/>
                  </a:lnTo>
                  <a:lnTo>
                    <a:pt x="346" y="365"/>
                  </a:lnTo>
                  <a:lnTo>
                    <a:pt x="346" y="363"/>
                  </a:lnTo>
                  <a:lnTo>
                    <a:pt x="346" y="361"/>
                  </a:lnTo>
                  <a:lnTo>
                    <a:pt x="346" y="359"/>
                  </a:lnTo>
                  <a:lnTo>
                    <a:pt x="348" y="359"/>
                  </a:lnTo>
                  <a:lnTo>
                    <a:pt x="350" y="357"/>
                  </a:lnTo>
                  <a:lnTo>
                    <a:pt x="352" y="357"/>
                  </a:lnTo>
                  <a:lnTo>
                    <a:pt x="354" y="357"/>
                  </a:lnTo>
                  <a:lnTo>
                    <a:pt x="354" y="355"/>
                  </a:lnTo>
                  <a:lnTo>
                    <a:pt x="354" y="354"/>
                  </a:lnTo>
                  <a:lnTo>
                    <a:pt x="354" y="352"/>
                  </a:lnTo>
                  <a:lnTo>
                    <a:pt x="354" y="350"/>
                  </a:lnTo>
                  <a:lnTo>
                    <a:pt x="352" y="348"/>
                  </a:lnTo>
                  <a:lnTo>
                    <a:pt x="352" y="346"/>
                  </a:lnTo>
                  <a:lnTo>
                    <a:pt x="352" y="344"/>
                  </a:lnTo>
                  <a:lnTo>
                    <a:pt x="350" y="344"/>
                  </a:lnTo>
                  <a:lnTo>
                    <a:pt x="348" y="346"/>
                  </a:lnTo>
                  <a:lnTo>
                    <a:pt x="346" y="346"/>
                  </a:lnTo>
                  <a:lnTo>
                    <a:pt x="346" y="344"/>
                  </a:lnTo>
                  <a:lnTo>
                    <a:pt x="344" y="344"/>
                  </a:lnTo>
                  <a:lnTo>
                    <a:pt x="342" y="342"/>
                  </a:lnTo>
                  <a:lnTo>
                    <a:pt x="340" y="342"/>
                  </a:lnTo>
                  <a:lnTo>
                    <a:pt x="340" y="340"/>
                  </a:lnTo>
                  <a:lnTo>
                    <a:pt x="338" y="340"/>
                  </a:lnTo>
                  <a:lnTo>
                    <a:pt x="338" y="342"/>
                  </a:lnTo>
                  <a:lnTo>
                    <a:pt x="336" y="342"/>
                  </a:lnTo>
                  <a:lnTo>
                    <a:pt x="334" y="344"/>
                  </a:lnTo>
                  <a:lnTo>
                    <a:pt x="332" y="344"/>
                  </a:lnTo>
                  <a:lnTo>
                    <a:pt x="334" y="344"/>
                  </a:lnTo>
                  <a:lnTo>
                    <a:pt x="334" y="346"/>
                  </a:lnTo>
                  <a:lnTo>
                    <a:pt x="336" y="346"/>
                  </a:lnTo>
                  <a:lnTo>
                    <a:pt x="336" y="348"/>
                  </a:lnTo>
                  <a:lnTo>
                    <a:pt x="334" y="348"/>
                  </a:lnTo>
                  <a:lnTo>
                    <a:pt x="334" y="350"/>
                  </a:lnTo>
                  <a:lnTo>
                    <a:pt x="334" y="352"/>
                  </a:lnTo>
                  <a:lnTo>
                    <a:pt x="332" y="352"/>
                  </a:lnTo>
                  <a:lnTo>
                    <a:pt x="332" y="354"/>
                  </a:lnTo>
                  <a:lnTo>
                    <a:pt x="334" y="354"/>
                  </a:lnTo>
                  <a:lnTo>
                    <a:pt x="334" y="355"/>
                  </a:lnTo>
                  <a:lnTo>
                    <a:pt x="332" y="355"/>
                  </a:lnTo>
                  <a:lnTo>
                    <a:pt x="334" y="355"/>
                  </a:lnTo>
                  <a:lnTo>
                    <a:pt x="334" y="357"/>
                  </a:lnTo>
                  <a:lnTo>
                    <a:pt x="332" y="357"/>
                  </a:lnTo>
                  <a:lnTo>
                    <a:pt x="332" y="359"/>
                  </a:lnTo>
                  <a:lnTo>
                    <a:pt x="332" y="361"/>
                  </a:lnTo>
                  <a:lnTo>
                    <a:pt x="331" y="361"/>
                  </a:lnTo>
                  <a:lnTo>
                    <a:pt x="329" y="361"/>
                  </a:lnTo>
                  <a:lnTo>
                    <a:pt x="329" y="359"/>
                  </a:lnTo>
                  <a:lnTo>
                    <a:pt x="329" y="357"/>
                  </a:lnTo>
                  <a:lnTo>
                    <a:pt x="329" y="355"/>
                  </a:lnTo>
                  <a:lnTo>
                    <a:pt x="327" y="355"/>
                  </a:lnTo>
                  <a:lnTo>
                    <a:pt x="327" y="354"/>
                  </a:lnTo>
                  <a:lnTo>
                    <a:pt x="325" y="354"/>
                  </a:lnTo>
                  <a:lnTo>
                    <a:pt x="323" y="354"/>
                  </a:lnTo>
                  <a:lnTo>
                    <a:pt x="323" y="352"/>
                  </a:lnTo>
                  <a:lnTo>
                    <a:pt x="321" y="352"/>
                  </a:lnTo>
                  <a:lnTo>
                    <a:pt x="319" y="354"/>
                  </a:lnTo>
                  <a:lnTo>
                    <a:pt x="317" y="354"/>
                  </a:lnTo>
                  <a:lnTo>
                    <a:pt x="315" y="354"/>
                  </a:lnTo>
                  <a:lnTo>
                    <a:pt x="313" y="354"/>
                  </a:lnTo>
                  <a:lnTo>
                    <a:pt x="313" y="355"/>
                  </a:lnTo>
                  <a:lnTo>
                    <a:pt x="311" y="355"/>
                  </a:lnTo>
                  <a:lnTo>
                    <a:pt x="311" y="357"/>
                  </a:lnTo>
                  <a:lnTo>
                    <a:pt x="309" y="359"/>
                  </a:lnTo>
                  <a:lnTo>
                    <a:pt x="309" y="361"/>
                  </a:lnTo>
                  <a:lnTo>
                    <a:pt x="307" y="361"/>
                  </a:lnTo>
                  <a:lnTo>
                    <a:pt x="309" y="361"/>
                  </a:lnTo>
                  <a:lnTo>
                    <a:pt x="309" y="363"/>
                  </a:lnTo>
                  <a:lnTo>
                    <a:pt x="309" y="365"/>
                  </a:lnTo>
                  <a:lnTo>
                    <a:pt x="309" y="367"/>
                  </a:lnTo>
                  <a:lnTo>
                    <a:pt x="307" y="367"/>
                  </a:lnTo>
                  <a:lnTo>
                    <a:pt x="307" y="369"/>
                  </a:lnTo>
                  <a:lnTo>
                    <a:pt x="306" y="369"/>
                  </a:lnTo>
                  <a:lnTo>
                    <a:pt x="304" y="369"/>
                  </a:lnTo>
                  <a:lnTo>
                    <a:pt x="302" y="369"/>
                  </a:lnTo>
                  <a:lnTo>
                    <a:pt x="302" y="371"/>
                  </a:lnTo>
                  <a:lnTo>
                    <a:pt x="300" y="371"/>
                  </a:lnTo>
                  <a:lnTo>
                    <a:pt x="298" y="371"/>
                  </a:lnTo>
                  <a:lnTo>
                    <a:pt x="296" y="371"/>
                  </a:lnTo>
                  <a:lnTo>
                    <a:pt x="296" y="373"/>
                  </a:lnTo>
                  <a:lnTo>
                    <a:pt x="294" y="373"/>
                  </a:lnTo>
                  <a:lnTo>
                    <a:pt x="294" y="375"/>
                  </a:lnTo>
                  <a:lnTo>
                    <a:pt x="292" y="375"/>
                  </a:lnTo>
                  <a:lnTo>
                    <a:pt x="292" y="377"/>
                  </a:lnTo>
                  <a:lnTo>
                    <a:pt x="290" y="377"/>
                  </a:lnTo>
                  <a:lnTo>
                    <a:pt x="290" y="378"/>
                  </a:lnTo>
                  <a:lnTo>
                    <a:pt x="288" y="380"/>
                  </a:lnTo>
                  <a:lnTo>
                    <a:pt x="288" y="382"/>
                  </a:lnTo>
                  <a:lnTo>
                    <a:pt x="288" y="384"/>
                  </a:lnTo>
                  <a:lnTo>
                    <a:pt x="290" y="384"/>
                  </a:lnTo>
                  <a:lnTo>
                    <a:pt x="290" y="386"/>
                  </a:lnTo>
                  <a:lnTo>
                    <a:pt x="290" y="388"/>
                  </a:lnTo>
                  <a:lnTo>
                    <a:pt x="292" y="388"/>
                  </a:lnTo>
                  <a:lnTo>
                    <a:pt x="294" y="388"/>
                  </a:lnTo>
                  <a:lnTo>
                    <a:pt x="294" y="390"/>
                  </a:lnTo>
                  <a:lnTo>
                    <a:pt x="292" y="392"/>
                  </a:lnTo>
                  <a:lnTo>
                    <a:pt x="292" y="394"/>
                  </a:lnTo>
                  <a:lnTo>
                    <a:pt x="292" y="396"/>
                  </a:lnTo>
                  <a:lnTo>
                    <a:pt x="294" y="396"/>
                  </a:lnTo>
                  <a:lnTo>
                    <a:pt x="294" y="398"/>
                  </a:lnTo>
                  <a:lnTo>
                    <a:pt x="294" y="400"/>
                  </a:lnTo>
                  <a:lnTo>
                    <a:pt x="296" y="400"/>
                  </a:lnTo>
                  <a:lnTo>
                    <a:pt x="296" y="402"/>
                  </a:lnTo>
                  <a:lnTo>
                    <a:pt x="296" y="403"/>
                  </a:lnTo>
                  <a:lnTo>
                    <a:pt x="296" y="405"/>
                  </a:lnTo>
                  <a:lnTo>
                    <a:pt x="296" y="407"/>
                  </a:lnTo>
                  <a:lnTo>
                    <a:pt x="296" y="409"/>
                  </a:lnTo>
                  <a:lnTo>
                    <a:pt x="296" y="411"/>
                  </a:lnTo>
                  <a:lnTo>
                    <a:pt x="296" y="413"/>
                  </a:lnTo>
                  <a:lnTo>
                    <a:pt x="296" y="415"/>
                  </a:lnTo>
                  <a:lnTo>
                    <a:pt x="298" y="415"/>
                  </a:lnTo>
                  <a:lnTo>
                    <a:pt x="300" y="417"/>
                  </a:lnTo>
                  <a:lnTo>
                    <a:pt x="302" y="417"/>
                  </a:lnTo>
                  <a:lnTo>
                    <a:pt x="302" y="419"/>
                  </a:lnTo>
                  <a:lnTo>
                    <a:pt x="304" y="419"/>
                  </a:lnTo>
                  <a:lnTo>
                    <a:pt x="304" y="421"/>
                  </a:lnTo>
                  <a:lnTo>
                    <a:pt x="304" y="423"/>
                  </a:lnTo>
                  <a:lnTo>
                    <a:pt x="304" y="425"/>
                  </a:lnTo>
                  <a:lnTo>
                    <a:pt x="304" y="426"/>
                  </a:lnTo>
                  <a:lnTo>
                    <a:pt x="302" y="426"/>
                  </a:lnTo>
                  <a:lnTo>
                    <a:pt x="302" y="428"/>
                  </a:lnTo>
                  <a:lnTo>
                    <a:pt x="304" y="428"/>
                  </a:lnTo>
                  <a:lnTo>
                    <a:pt x="304" y="430"/>
                  </a:lnTo>
                  <a:lnTo>
                    <a:pt x="304" y="432"/>
                  </a:lnTo>
                  <a:lnTo>
                    <a:pt x="304" y="434"/>
                  </a:lnTo>
                  <a:lnTo>
                    <a:pt x="306" y="434"/>
                  </a:lnTo>
                  <a:lnTo>
                    <a:pt x="306" y="436"/>
                  </a:lnTo>
                  <a:lnTo>
                    <a:pt x="307" y="436"/>
                  </a:lnTo>
                  <a:lnTo>
                    <a:pt x="307" y="438"/>
                  </a:lnTo>
                  <a:lnTo>
                    <a:pt x="306" y="438"/>
                  </a:lnTo>
                  <a:lnTo>
                    <a:pt x="304" y="438"/>
                  </a:lnTo>
                  <a:lnTo>
                    <a:pt x="302" y="438"/>
                  </a:lnTo>
                  <a:lnTo>
                    <a:pt x="300" y="438"/>
                  </a:lnTo>
                  <a:lnTo>
                    <a:pt x="298" y="438"/>
                  </a:lnTo>
                  <a:lnTo>
                    <a:pt x="296" y="438"/>
                  </a:lnTo>
                  <a:lnTo>
                    <a:pt x="296" y="436"/>
                  </a:lnTo>
                  <a:lnTo>
                    <a:pt x="294" y="436"/>
                  </a:lnTo>
                  <a:lnTo>
                    <a:pt x="292" y="436"/>
                  </a:lnTo>
                  <a:lnTo>
                    <a:pt x="292" y="438"/>
                  </a:lnTo>
                  <a:lnTo>
                    <a:pt x="290" y="438"/>
                  </a:lnTo>
                  <a:lnTo>
                    <a:pt x="290" y="436"/>
                  </a:lnTo>
                  <a:lnTo>
                    <a:pt x="288" y="436"/>
                  </a:lnTo>
                  <a:lnTo>
                    <a:pt x="288" y="438"/>
                  </a:lnTo>
                  <a:lnTo>
                    <a:pt x="288" y="440"/>
                  </a:lnTo>
                  <a:lnTo>
                    <a:pt x="286" y="440"/>
                  </a:lnTo>
                  <a:lnTo>
                    <a:pt x="286" y="442"/>
                  </a:lnTo>
                  <a:lnTo>
                    <a:pt x="286" y="444"/>
                  </a:lnTo>
                  <a:lnTo>
                    <a:pt x="284" y="444"/>
                  </a:lnTo>
                  <a:lnTo>
                    <a:pt x="284" y="446"/>
                  </a:lnTo>
                  <a:lnTo>
                    <a:pt x="283" y="446"/>
                  </a:lnTo>
                  <a:lnTo>
                    <a:pt x="283" y="444"/>
                  </a:lnTo>
                  <a:lnTo>
                    <a:pt x="281" y="444"/>
                  </a:lnTo>
                  <a:lnTo>
                    <a:pt x="279" y="444"/>
                  </a:lnTo>
                  <a:lnTo>
                    <a:pt x="277" y="444"/>
                  </a:lnTo>
                  <a:lnTo>
                    <a:pt x="277" y="446"/>
                  </a:lnTo>
                  <a:lnTo>
                    <a:pt x="275" y="444"/>
                  </a:lnTo>
                  <a:lnTo>
                    <a:pt x="275" y="446"/>
                  </a:lnTo>
                  <a:lnTo>
                    <a:pt x="273" y="446"/>
                  </a:lnTo>
                  <a:lnTo>
                    <a:pt x="271" y="448"/>
                  </a:lnTo>
                  <a:lnTo>
                    <a:pt x="271" y="450"/>
                  </a:lnTo>
                  <a:lnTo>
                    <a:pt x="269" y="450"/>
                  </a:lnTo>
                  <a:lnTo>
                    <a:pt x="267" y="450"/>
                  </a:lnTo>
                  <a:lnTo>
                    <a:pt x="267" y="451"/>
                  </a:lnTo>
                  <a:lnTo>
                    <a:pt x="265" y="451"/>
                  </a:lnTo>
                  <a:lnTo>
                    <a:pt x="263" y="451"/>
                  </a:lnTo>
                  <a:lnTo>
                    <a:pt x="261" y="451"/>
                  </a:lnTo>
                  <a:lnTo>
                    <a:pt x="259" y="451"/>
                  </a:lnTo>
                  <a:lnTo>
                    <a:pt x="258" y="451"/>
                  </a:lnTo>
                  <a:lnTo>
                    <a:pt x="256" y="451"/>
                  </a:lnTo>
                  <a:lnTo>
                    <a:pt x="256" y="453"/>
                  </a:lnTo>
                  <a:lnTo>
                    <a:pt x="256" y="455"/>
                  </a:lnTo>
                  <a:lnTo>
                    <a:pt x="254" y="455"/>
                  </a:lnTo>
                  <a:lnTo>
                    <a:pt x="254" y="457"/>
                  </a:lnTo>
                  <a:lnTo>
                    <a:pt x="252" y="457"/>
                  </a:lnTo>
                  <a:lnTo>
                    <a:pt x="252" y="459"/>
                  </a:lnTo>
                  <a:lnTo>
                    <a:pt x="254" y="459"/>
                  </a:lnTo>
                  <a:lnTo>
                    <a:pt x="252" y="459"/>
                  </a:lnTo>
                  <a:lnTo>
                    <a:pt x="252" y="461"/>
                  </a:lnTo>
                  <a:lnTo>
                    <a:pt x="250" y="461"/>
                  </a:lnTo>
                  <a:lnTo>
                    <a:pt x="250" y="463"/>
                  </a:lnTo>
                  <a:lnTo>
                    <a:pt x="250" y="465"/>
                  </a:lnTo>
                  <a:lnTo>
                    <a:pt x="248" y="465"/>
                  </a:lnTo>
                  <a:lnTo>
                    <a:pt x="248" y="467"/>
                  </a:lnTo>
                  <a:lnTo>
                    <a:pt x="246" y="467"/>
                  </a:lnTo>
                  <a:lnTo>
                    <a:pt x="246" y="465"/>
                  </a:lnTo>
                  <a:lnTo>
                    <a:pt x="244" y="465"/>
                  </a:lnTo>
                  <a:lnTo>
                    <a:pt x="244" y="463"/>
                  </a:lnTo>
                  <a:lnTo>
                    <a:pt x="244" y="461"/>
                  </a:lnTo>
                  <a:lnTo>
                    <a:pt x="242" y="461"/>
                  </a:lnTo>
                  <a:lnTo>
                    <a:pt x="242" y="463"/>
                  </a:lnTo>
                  <a:lnTo>
                    <a:pt x="240" y="463"/>
                  </a:lnTo>
                  <a:lnTo>
                    <a:pt x="238" y="463"/>
                  </a:lnTo>
                  <a:lnTo>
                    <a:pt x="236" y="463"/>
                  </a:lnTo>
                  <a:lnTo>
                    <a:pt x="236" y="461"/>
                  </a:lnTo>
                  <a:lnTo>
                    <a:pt x="236" y="463"/>
                  </a:lnTo>
                  <a:lnTo>
                    <a:pt x="235" y="463"/>
                  </a:lnTo>
                  <a:lnTo>
                    <a:pt x="235" y="465"/>
                  </a:lnTo>
                  <a:lnTo>
                    <a:pt x="233" y="465"/>
                  </a:lnTo>
                  <a:lnTo>
                    <a:pt x="231" y="465"/>
                  </a:lnTo>
                  <a:lnTo>
                    <a:pt x="231" y="467"/>
                  </a:lnTo>
                  <a:lnTo>
                    <a:pt x="231" y="469"/>
                  </a:lnTo>
                  <a:lnTo>
                    <a:pt x="229" y="469"/>
                  </a:lnTo>
                  <a:lnTo>
                    <a:pt x="229" y="471"/>
                  </a:lnTo>
                  <a:lnTo>
                    <a:pt x="229" y="473"/>
                  </a:lnTo>
                  <a:lnTo>
                    <a:pt x="229" y="474"/>
                  </a:lnTo>
                  <a:lnTo>
                    <a:pt x="227" y="474"/>
                  </a:lnTo>
                  <a:lnTo>
                    <a:pt x="225" y="474"/>
                  </a:lnTo>
                  <a:lnTo>
                    <a:pt x="225" y="473"/>
                  </a:lnTo>
                  <a:lnTo>
                    <a:pt x="225" y="474"/>
                  </a:lnTo>
                  <a:lnTo>
                    <a:pt x="223" y="474"/>
                  </a:lnTo>
                  <a:lnTo>
                    <a:pt x="223" y="476"/>
                  </a:lnTo>
                  <a:lnTo>
                    <a:pt x="221" y="476"/>
                  </a:lnTo>
                  <a:lnTo>
                    <a:pt x="221" y="474"/>
                  </a:lnTo>
                  <a:lnTo>
                    <a:pt x="219" y="474"/>
                  </a:lnTo>
                  <a:lnTo>
                    <a:pt x="219" y="476"/>
                  </a:lnTo>
                  <a:lnTo>
                    <a:pt x="217" y="476"/>
                  </a:lnTo>
                  <a:lnTo>
                    <a:pt x="217" y="478"/>
                  </a:lnTo>
                  <a:lnTo>
                    <a:pt x="217" y="480"/>
                  </a:lnTo>
                  <a:lnTo>
                    <a:pt x="215" y="480"/>
                  </a:lnTo>
                  <a:lnTo>
                    <a:pt x="215" y="482"/>
                  </a:lnTo>
                  <a:lnTo>
                    <a:pt x="213" y="482"/>
                  </a:lnTo>
                  <a:lnTo>
                    <a:pt x="213" y="484"/>
                  </a:lnTo>
                  <a:lnTo>
                    <a:pt x="212" y="486"/>
                  </a:lnTo>
                  <a:lnTo>
                    <a:pt x="212" y="488"/>
                  </a:lnTo>
                  <a:lnTo>
                    <a:pt x="210" y="488"/>
                  </a:lnTo>
                  <a:lnTo>
                    <a:pt x="208" y="488"/>
                  </a:lnTo>
                  <a:lnTo>
                    <a:pt x="206" y="488"/>
                  </a:lnTo>
                  <a:lnTo>
                    <a:pt x="204" y="488"/>
                  </a:lnTo>
                  <a:lnTo>
                    <a:pt x="206" y="490"/>
                  </a:lnTo>
                  <a:lnTo>
                    <a:pt x="204" y="490"/>
                  </a:lnTo>
                  <a:lnTo>
                    <a:pt x="202" y="490"/>
                  </a:lnTo>
                  <a:lnTo>
                    <a:pt x="200" y="490"/>
                  </a:lnTo>
                  <a:lnTo>
                    <a:pt x="198" y="490"/>
                  </a:lnTo>
                  <a:lnTo>
                    <a:pt x="198" y="488"/>
                  </a:lnTo>
                  <a:lnTo>
                    <a:pt x="198" y="486"/>
                  </a:lnTo>
                  <a:lnTo>
                    <a:pt x="200" y="486"/>
                  </a:lnTo>
                  <a:lnTo>
                    <a:pt x="200" y="484"/>
                  </a:lnTo>
                  <a:lnTo>
                    <a:pt x="200" y="486"/>
                  </a:lnTo>
                  <a:lnTo>
                    <a:pt x="200" y="484"/>
                  </a:lnTo>
                  <a:lnTo>
                    <a:pt x="202" y="484"/>
                  </a:lnTo>
                  <a:lnTo>
                    <a:pt x="202" y="482"/>
                  </a:lnTo>
                  <a:lnTo>
                    <a:pt x="202" y="480"/>
                  </a:lnTo>
                  <a:lnTo>
                    <a:pt x="204" y="480"/>
                  </a:lnTo>
                  <a:lnTo>
                    <a:pt x="204" y="478"/>
                  </a:lnTo>
                  <a:lnTo>
                    <a:pt x="204" y="476"/>
                  </a:lnTo>
                  <a:lnTo>
                    <a:pt x="204" y="474"/>
                  </a:lnTo>
                  <a:lnTo>
                    <a:pt x="206" y="474"/>
                  </a:lnTo>
                  <a:lnTo>
                    <a:pt x="204" y="474"/>
                  </a:lnTo>
                  <a:lnTo>
                    <a:pt x="204" y="473"/>
                  </a:lnTo>
                  <a:lnTo>
                    <a:pt x="204" y="471"/>
                  </a:lnTo>
                  <a:lnTo>
                    <a:pt x="204" y="469"/>
                  </a:lnTo>
                  <a:lnTo>
                    <a:pt x="202" y="469"/>
                  </a:lnTo>
                  <a:lnTo>
                    <a:pt x="204" y="469"/>
                  </a:lnTo>
                  <a:lnTo>
                    <a:pt x="204" y="467"/>
                  </a:lnTo>
                  <a:lnTo>
                    <a:pt x="204" y="465"/>
                  </a:lnTo>
                  <a:lnTo>
                    <a:pt x="206" y="465"/>
                  </a:lnTo>
                  <a:lnTo>
                    <a:pt x="206" y="463"/>
                  </a:lnTo>
                  <a:lnTo>
                    <a:pt x="208" y="463"/>
                  </a:lnTo>
                  <a:lnTo>
                    <a:pt x="210" y="463"/>
                  </a:lnTo>
                  <a:lnTo>
                    <a:pt x="212" y="463"/>
                  </a:lnTo>
                  <a:lnTo>
                    <a:pt x="212" y="461"/>
                  </a:lnTo>
                  <a:lnTo>
                    <a:pt x="212" y="459"/>
                  </a:lnTo>
                  <a:lnTo>
                    <a:pt x="213" y="459"/>
                  </a:lnTo>
                  <a:lnTo>
                    <a:pt x="213" y="457"/>
                  </a:lnTo>
                  <a:lnTo>
                    <a:pt x="212" y="457"/>
                  </a:lnTo>
                  <a:lnTo>
                    <a:pt x="210" y="457"/>
                  </a:lnTo>
                  <a:lnTo>
                    <a:pt x="210" y="455"/>
                  </a:lnTo>
                  <a:lnTo>
                    <a:pt x="208" y="455"/>
                  </a:lnTo>
                  <a:lnTo>
                    <a:pt x="206" y="455"/>
                  </a:lnTo>
                  <a:lnTo>
                    <a:pt x="206" y="453"/>
                  </a:lnTo>
                  <a:lnTo>
                    <a:pt x="208" y="453"/>
                  </a:lnTo>
                  <a:lnTo>
                    <a:pt x="208" y="451"/>
                  </a:lnTo>
                  <a:lnTo>
                    <a:pt x="208" y="450"/>
                  </a:lnTo>
                  <a:lnTo>
                    <a:pt x="208" y="448"/>
                  </a:lnTo>
                  <a:lnTo>
                    <a:pt x="208" y="446"/>
                  </a:lnTo>
                  <a:lnTo>
                    <a:pt x="210" y="446"/>
                  </a:lnTo>
                  <a:lnTo>
                    <a:pt x="210" y="444"/>
                  </a:lnTo>
                  <a:lnTo>
                    <a:pt x="208" y="444"/>
                  </a:lnTo>
                  <a:lnTo>
                    <a:pt x="208" y="442"/>
                  </a:lnTo>
                  <a:lnTo>
                    <a:pt x="210" y="442"/>
                  </a:lnTo>
                  <a:lnTo>
                    <a:pt x="208" y="442"/>
                  </a:lnTo>
                  <a:lnTo>
                    <a:pt x="206" y="442"/>
                  </a:lnTo>
                  <a:lnTo>
                    <a:pt x="206" y="440"/>
                  </a:lnTo>
                  <a:lnTo>
                    <a:pt x="204" y="440"/>
                  </a:lnTo>
                  <a:lnTo>
                    <a:pt x="204" y="438"/>
                  </a:lnTo>
                  <a:lnTo>
                    <a:pt x="206" y="438"/>
                  </a:lnTo>
                  <a:lnTo>
                    <a:pt x="204" y="438"/>
                  </a:lnTo>
                  <a:lnTo>
                    <a:pt x="202" y="438"/>
                  </a:lnTo>
                  <a:lnTo>
                    <a:pt x="202" y="436"/>
                  </a:lnTo>
                  <a:lnTo>
                    <a:pt x="202" y="434"/>
                  </a:lnTo>
                  <a:lnTo>
                    <a:pt x="202" y="432"/>
                  </a:lnTo>
                  <a:lnTo>
                    <a:pt x="202" y="430"/>
                  </a:lnTo>
                  <a:lnTo>
                    <a:pt x="202" y="428"/>
                  </a:lnTo>
                  <a:lnTo>
                    <a:pt x="200" y="428"/>
                  </a:lnTo>
                  <a:lnTo>
                    <a:pt x="200" y="426"/>
                  </a:lnTo>
                  <a:lnTo>
                    <a:pt x="200" y="425"/>
                  </a:lnTo>
                  <a:lnTo>
                    <a:pt x="198" y="425"/>
                  </a:lnTo>
                  <a:lnTo>
                    <a:pt x="198" y="423"/>
                  </a:lnTo>
                  <a:lnTo>
                    <a:pt x="198" y="421"/>
                  </a:lnTo>
                  <a:lnTo>
                    <a:pt x="198" y="419"/>
                  </a:lnTo>
                  <a:lnTo>
                    <a:pt x="200" y="419"/>
                  </a:lnTo>
                  <a:lnTo>
                    <a:pt x="200" y="417"/>
                  </a:lnTo>
                  <a:lnTo>
                    <a:pt x="200" y="415"/>
                  </a:lnTo>
                  <a:lnTo>
                    <a:pt x="202" y="415"/>
                  </a:lnTo>
                  <a:lnTo>
                    <a:pt x="202" y="413"/>
                  </a:lnTo>
                  <a:lnTo>
                    <a:pt x="204" y="413"/>
                  </a:lnTo>
                  <a:lnTo>
                    <a:pt x="204" y="411"/>
                  </a:lnTo>
                  <a:lnTo>
                    <a:pt x="204" y="409"/>
                  </a:lnTo>
                  <a:lnTo>
                    <a:pt x="206" y="409"/>
                  </a:lnTo>
                  <a:lnTo>
                    <a:pt x="206" y="407"/>
                  </a:lnTo>
                  <a:lnTo>
                    <a:pt x="208" y="407"/>
                  </a:lnTo>
                  <a:lnTo>
                    <a:pt x="208" y="405"/>
                  </a:lnTo>
                  <a:lnTo>
                    <a:pt x="210" y="403"/>
                  </a:lnTo>
                  <a:lnTo>
                    <a:pt x="210" y="402"/>
                  </a:lnTo>
                  <a:lnTo>
                    <a:pt x="210" y="400"/>
                  </a:lnTo>
                  <a:lnTo>
                    <a:pt x="212" y="400"/>
                  </a:lnTo>
                  <a:lnTo>
                    <a:pt x="212" y="398"/>
                  </a:lnTo>
                  <a:lnTo>
                    <a:pt x="212" y="396"/>
                  </a:lnTo>
                  <a:lnTo>
                    <a:pt x="212" y="394"/>
                  </a:lnTo>
                  <a:lnTo>
                    <a:pt x="213" y="394"/>
                  </a:lnTo>
                  <a:lnTo>
                    <a:pt x="213" y="392"/>
                  </a:lnTo>
                  <a:lnTo>
                    <a:pt x="212" y="392"/>
                  </a:lnTo>
                  <a:lnTo>
                    <a:pt x="212" y="390"/>
                  </a:lnTo>
                  <a:lnTo>
                    <a:pt x="213" y="390"/>
                  </a:lnTo>
                  <a:lnTo>
                    <a:pt x="213" y="388"/>
                  </a:lnTo>
                  <a:lnTo>
                    <a:pt x="213" y="390"/>
                  </a:lnTo>
                  <a:lnTo>
                    <a:pt x="212" y="390"/>
                  </a:lnTo>
                  <a:lnTo>
                    <a:pt x="210" y="390"/>
                  </a:lnTo>
                  <a:lnTo>
                    <a:pt x="210" y="388"/>
                  </a:lnTo>
                  <a:lnTo>
                    <a:pt x="208" y="388"/>
                  </a:lnTo>
                  <a:lnTo>
                    <a:pt x="208" y="386"/>
                  </a:lnTo>
                  <a:lnTo>
                    <a:pt x="208" y="384"/>
                  </a:lnTo>
                  <a:lnTo>
                    <a:pt x="208" y="382"/>
                  </a:lnTo>
                  <a:lnTo>
                    <a:pt x="208" y="380"/>
                  </a:lnTo>
                  <a:lnTo>
                    <a:pt x="208" y="378"/>
                  </a:lnTo>
                  <a:lnTo>
                    <a:pt x="208" y="377"/>
                  </a:lnTo>
                  <a:lnTo>
                    <a:pt x="208" y="375"/>
                  </a:lnTo>
                  <a:lnTo>
                    <a:pt x="208" y="373"/>
                  </a:lnTo>
                  <a:lnTo>
                    <a:pt x="210" y="373"/>
                  </a:lnTo>
                  <a:lnTo>
                    <a:pt x="210" y="371"/>
                  </a:lnTo>
                  <a:lnTo>
                    <a:pt x="212" y="371"/>
                  </a:lnTo>
                  <a:lnTo>
                    <a:pt x="212" y="369"/>
                  </a:lnTo>
                  <a:lnTo>
                    <a:pt x="213" y="369"/>
                  </a:lnTo>
                  <a:lnTo>
                    <a:pt x="215" y="369"/>
                  </a:lnTo>
                  <a:lnTo>
                    <a:pt x="217" y="369"/>
                  </a:lnTo>
                  <a:lnTo>
                    <a:pt x="217" y="367"/>
                  </a:lnTo>
                  <a:lnTo>
                    <a:pt x="217" y="365"/>
                  </a:lnTo>
                  <a:lnTo>
                    <a:pt x="217" y="363"/>
                  </a:lnTo>
                  <a:lnTo>
                    <a:pt x="217" y="361"/>
                  </a:lnTo>
                  <a:lnTo>
                    <a:pt x="219" y="361"/>
                  </a:lnTo>
                  <a:lnTo>
                    <a:pt x="221" y="361"/>
                  </a:lnTo>
                  <a:lnTo>
                    <a:pt x="221" y="359"/>
                  </a:lnTo>
                  <a:lnTo>
                    <a:pt x="221" y="357"/>
                  </a:lnTo>
                  <a:lnTo>
                    <a:pt x="223" y="357"/>
                  </a:lnTo>
                  <a:lnTo>
                    <a:pt x="223" y="355"/>
                  </a:lnTo>
                  <a:lnTo>
                    <a:pt x="223" y="354"/>
                  </a:lnTo>
                  <a:lnTo>
                    <a:pt x="225" y="354"/>
                  </a:lnTo>
                  <a:lnTo>
                    <a:pt x="227" y="354"/>
                  </a:lnTo>
                  <a:lnTo>
                    <a:pt x="227" y="352"/>
                  </a:lnTo>
                  <a:lnTo>
                    <a:pt x="229" y="352"/>
                  </a:lnTo>
                  <a:lnTo>
                    <a:pt x="229" y="350"/>
                  </a:lnTo>
                  <a:lnTo>
                    <a:pt x="229" y="348"/>
                  </a:lnTo>
                  <a:lnTo>
                    <a:pt x="229" y="346"/>
                  </a:lnTo>
                  <a:lnTo>
                    <a:pt x="231" y="346"/>
                  </a:lnTo>
                  <a:lnTo>
                    <a:pt x="231" y="344"/>
                  </a:lnTo>
                  <a:lnTo>
                    <a:pt x="231" y="342"/>
                  </a:lnTo>
                  <a:lnTo>
                    <a:pt x="233" y="342"/>
                  </a:lnTo>
                  <a:lnTo>
                    <a:pt x="233" y="340"/>
                  </a:lnTo>
                  <a:lnTo>
                    <a:pt x="235" y="340"/>
                  </a:lnTo>
                  <a:lnTo>
                    <a:pt x="236" y="340"/>
                  </a:lnTo>
                  <a:lnTo>
                    <a:pt x="236" y="342"/>
                  </a:lnTo>
                  <a:lnTo>
                    <a:pt x="236" y="340"/>
                  </a:lnTo>
                  <a:lnTo>
                    <a:pt x="236" y="338"/>
                  </a:lnTo>
                  <a:lnTo>
                    <a:pt x="236" y="336"/>
                  </a:lnTo>
                  <a:lnTo>
                    <a:pt x="236" y="334"/>
                  </a:lnTo>
                  <a:lnTo>
                    <a:pt x="238" y="334"/>
                  </a:lnTo>
                  <a:lnTo>
                    <a:pt x="238" y="332"/>
                  </a:lnTo>
                  <a:lnTo>
                    <a:pt x="240" y="332"/>
                  </a:lnTo>
                  <a:lnTo>
                    <a:pt x="240" y="330"/>
                  </a:lnTo>
                  <a:lnTo>
                    <a:pt x="238" y="329"/>
                  </a:lnTo>
                  <a:lnTo>
                    <a:pt x="240" y="329"/>
                  </a:lnTo>
                  <a:lnTo>
                    <a:pt x="240" y="327"/>
                  </a:lnTo>
                  <a:lnTo>
                    <a:pt x="240" y="325"/>
                  </a:lnTo>
                  <a:lnTo>
                    <a:pt x="238" y="325"/>
                  </a:lnTo>
                  <a:lnTo>
                    <a:pt x="238" y="327"/>
                  </a:lnTo>
                  <a:lnTo>
                    <a:pt x="238" y="325"/>
                  </a:lnTo>
                  <a:lnTo>
                    <a:pt x="236" y="325"/>
                  </a:lnTo>
                  <a:lnTo>
                    <a:pt x="236" y="323"/>
                  </a:lnTo>
                  <a:lnTo>
                    <a:pt x="235" y="323"/>
                  </a:lnTo>
                  <a:lnTo>
                    <a:pt x="236" y="323"/>
                  </a:lnTo>
                  <a:lnTo>
                    <a:pt x="235" y="323"/>
                  </a:lnTo>
                  <a:lnTo>
                    <a:pt x="236" y="323"/>
                  </a:lnTo>
                  <a:lnTo>
                    <a:pt x="235" y="323"/>
                  </a:lnTo>
                  <a:lnTo>
                    <a:pt x="235" y="321"/>
                  </a:lnTo>
                  <a:lnTo>
                    <a:pt x="233" y="321"/>
                  </a:lnTo>
                  <a:lnTo>
                    <a:pt x="231" y="321"/>
                  </a:lnTo>
                  <a:lnTo>
                    <a:pt x="229" y="321"/>
                  </a:lnTo>
                  <a:lnTo>
                    <a:pt x="229" y="319"/>
                  </a:lnTo>
                  <a:lnTo>
                    <a:pt x="231" y="319"/>
                  </a:lnTo>
                  <a:lnTo>
                    <a:pt x="231" y="317"/>
                  </a:lnTo>
                  <a:lnTo>
                    <a:pt x="231" y="315"/>
                  </a:lnTo>
                  <a:lnTo>
                    <a:pt x="233" y="315"/>
                  </a:lnTo>
                  <a:lnTo>
                    <a:pt x="233" y="313"/>
                  </a:lnTo>
                  <a:lnTo>
                    <a:pt x="235" y="313"/>
                  </a:lnTo>
                  <a:lnTo>
                    <a:pt x="236" y="313"/>
                  </a:lnTo>
                  <a:lnTo>
                    <a:pt x="236" y="311"/>
                  </a:lnTo>
                  <a:lnTo>
                    <a:pt x="236" y="309"/>
                  </a:lnTo>
                  <a:lnTo>
                    <a:pt x="238" y="309"/>
                  </a:lnTo>
                  <a:lnTo>
                    <a:pt x="236" y="309"/>
                  </a:lnTo>
                  <a:lnTo>
                    <a:pt x="236" y="307"/>
                  </a:lnTo>
                  <a:lnTo>
                    <a:pt x="235" y="307"/>
                  </a:lnTo>
                  <a:lnTo>
                    <a:pt x="235" y="306"/>
                  </a:lnTo>
                  <a:lnTo>
                    <a:pt x="235" y="304"/>
                  </a:lnTo>
                  <a:lnTo>
                    <a:pt x="235" y="302"/>
                  </a:lnTo>
                  <a:lnTo>
                    <a:pt x="235" y="300"/>
                  </a:lnTo>
                  <a:lnTo>
                    <a:pt x="236" y="300"/>
                  </a:lnTo>
                  <a:lnTo>
                    <a:pt x="236" y="298"/>
                  </a:lnTo>
                  <a:lnTo>
                    <a:pt x="236" y="296"/>
                  </a:lnTo>
                  <a:lnTo>
                    <a:pt x="236" y="294"/>
                  </a:lnTo>
                  <a:lnTo>
                    <a:pt x="236" y="292"/>
                  </a:lnTo>
                  <a:lnTo>
                    <a:pt x="235" y="292"/>
                  </a:lnTo>
                  <a:lnTo>
                    <a:pt x="236" y="292"/>
                  </a:lnTo>
                  <a:lnTo>
                    <a:pt x="235" y="292"/>
                  </a:lnTo>
                  <a:lnTo>
                    <a:pt x="235" y="290"/>
                  </a:lnTo>
                  <a:lnTo>
                    <a:pt x="236" y="290"/>
                  </a:lnTo>
                  <a:lnTo>
                    <a:pt x="236" y="288"/>
                  </a:lnTo>
                  <a:lnTo>
                    <a:pt x="235" y="288"/>
                  </a:lnTo>
                  <a:lnTo>
                    <a:pt x="233" y="288"/>
                  </a:lnTo>
                  <a:lnTo>
                    <a:pt x="233" y="286"/>
                  </a:lnTo>
                  <a:lnTo>
                    <a:pt x="233" y="284"/>
                  </a:lnTo>
                  <a:lnTo>
                    <a:pt x="235" y="284"/>
                  </a:lnTo>
                  <a:lnTo>
                    <a:pt x="233" y="284"/>
                  </a:lnTo>
                  <a:lnTo>
                    <a:pt x="235" y="284"/>
                  </a:lnTo>
                  <a:lnTo>
                    <a:pt x="235" y="282"/>
                  </a:lnTo>
                  <a:lnTo>
                    <a:pt x="235" y="281"/>
                  </a:lnTo>
                  <a:lnTo>
                    <a:pt x="235" y="279"/>
                  </a:lnTo>
                  <a:lnTo>
                    <a:pt x="235" y="277"/>
                  </a:lnTo>
                  <a:lnTo>
                    <a:pt x="235" y="279"/>
                  </a:lnTo>
                  <a:lnTo>
                    <a:pt x="236" y="279"/>
                  </a:lnTo>
                  <a:lnTo>
                    <a:pt x="236" y="277"/>
                  </a:lnTo>
                  <a:lnTo>
                    <a:pt x="238" y="277"/>
                  </a:lnTo>
                  <a:lnTo>
                    <a:pt x="238" y="275"/>
                  </a:lnTo>
                  <a:lnTo>
                    <a:pt x="236" y="275"/>
                  </a:lnTo>
                  <a:lnTo>
                    <a:pt x="236" y="273"/>
                  </a:lnTo>
                  <a:lnTo>
                    <a:pt x="236" y="271"/>
                  </a:lnTo>
                  <a:lnTo>
                    <a:pt x="235" y="271"/>
                  </a:lnTo>
                  <a:lnTo>
                    <a:pt x="233" y="271"/>
                  </a:lnTo>
                  <a:lnTo>
                    <a:pt x="231" y="271"/>
                  </a:lnTo>
                  <a:lnTo>
                    <a:pt x="229" y="271"/>
                  </a:lnTo>
                  <a:lnTo>
                    <a:pt x="227" y="271"/>
                  </a:lnTo>
                  <a:lnTo>
                    <a:pt x="227" y="269"/>
                  </a:lnTo>
                  <a:lnTo>
                    <a:pt x="225" y="269"/>
                  </a:lnTo>
                  <a:lnTo>
                    <a:pt x="225" y="267"/>
                  </a:lnTo>
                  <a:lnTo>
                    <a:pt x="225" y="269"/>
                  </a:lnTo>
                  <a:lnTo>
                    <a:pt x="223" y="269"/>
                  </a:lnTo>
                  <a:lnTo>
                    <a:pt x="221" y="269"/>
                  </a:lnTo>
                  <a:lnTo>
                    <a:pt x="221" y="267"/>
                  </a:lnTo>
                  <a:lnTo>
                    <a:pt x="221" y="269"/>
                  </a:lnTo>
                  <a:lnTo>
                    <a:pt x="221" y="267"/>
                  </a:lnTo>
                  <a:lnTo>
                    <a:pt x="219" y="267"/>
                  </a:lnTo>
                  <a:lnTo>
                    <a:pt x="219" y="269"/>
                  </a:lnTo>
                  <a:lnTo>
                    <a:pt x="219" y="267"/>
                  </a:lnTo>
                  <a:lnTo>
                    <a:pt x="217" y="267"/>
                  </a:lnTo>
                  <a:lnTo>
                    <a:pt x="215" y="267"/>
                  </a:lnTo>
                  <a:lnTo>
                    <a:pt x="215" y="269"/>
                  </a:lnTo>
                  <a:lnTo>
                    <a:pt x="215" y="271"/>
                  </a:lnTo>
                  <a:lnTo>
                    <a:pt x="217" y="271"/>
                  </a:lnTo>
                  <a:lnTo>
                    <a:pt x="217" y="273"/>
                  </a:lnTo>
                  <a:lnTo>
                    <a:pt x="215" y="273"/>
                  </a:lnTo>
                  <a:lnTo>
                    <a:pt x="215" y="271"/>
                  </a:lnTo>
                  <a:lnTo>
                    <a:pt x="215" y="273"/>
                  </a:lnTo>
                  <a:lnTo>
                    <a:pt x="215" y="275"/>
                  </a:lnTo>
                  <a:lnTo>
                    <a:pt x="217" y="275"/>
                  </a:lnTo>
                  <a:lnTo>
                    <a:pt x="215" y="275"/>
                  </a:lnTo>
                  <a:lnTo>
                    <a:pt x="215" y="277"/>
                  </a:lnTo>
                  <a:lnTo>
                    <a:pt x="213" y="277"/>
                  </a:lnTo>
                  <a:lnTo>
                    <a:pt x="215" y="277"/>
                  </a:lnTo>
                  <a:lnTo>
                    <a:pt x="213" y="277"/>
                  </a:lnTo>
                  <a:lnTo>
                    <a:pt x="213" y="279"/>
                  </a:lnTo>
                  <a:lnTo>
                    <a:pt x="215" y="279"/>
                  </a:lnTo>
                  <a:lnTo>
                    <a:pt x="213" y="279"/>
                  </a:lnTo>
                  <a:lnTo>
                    <a:pt x="213" y="281"/>
                  </a:lnTo>
                  <a:lnTo>
                    <a:pt x="213" y="279"/>
                  </a:lnTo>
                  <a:lnTo>
                    <a:pt x="212" y="279"/>
                  </a:lnTo>
                  <a:lnTo>
                    <a:pt x="212" y="277"/>
                  </a:lnTo>
                  <a:lnTo>
                    <a:pt x="212" y="279"/>
                  </a:lnTo>
                  <a:lnTo>
                    <a:pt x="210" y="279"/>
                  </a:lnTo>
                  <a:lnTo>
                    <a:pt x="212" y="279"/>
                  </a:lnTo>
                  <a:lnTo>
                    <a:pt x="210" y="279"/>
                  </a:lnTo>
                  <a:lnTo>
                    <a:pt x="210" y="281"/>
                  </a:lnTo>
                  <a:lnTo>
                    <a:pt x="208" y="281"/>
                  </a:lnTo>
                  <a:lnTo>
                    <a:pt x="208" y="282"/>
                  </a:lnTo>
                  <a:lnTo>
                    <a:pt x="206" y="282"/>
                  </a:lnTo>
                  <a:lnTo>
                    <a:pt x="208" y="282"/>
                  </a:lnTo>
                  <a:lnTo>
                    <a:pt x="206" y="282"/>
                  </a:lnTo>
                  <a:lnTo>
                    <a:pt x="208" y="282"/>
                  </a:lnTo>
                  <a:lnTo>
                    <a:pt x="208" y="284"/>
                  </a:lnTo>
                  <a:lnTo>
                    <a:pt x="208" y="286"/>
                  </a:lnTo>
                  <a:lnTo>
                    <a:pt x="206" y="286"/>
                  </a:lnTo>
                  <a:lnTo>
                    <a:pt x="208" y="286"/>
                  </a:lnTo>
                  <a:lnTo>
                    <a:pt x="208" y="288"/>
                  </a:lnTo>
                  <a:lnTo>
                    <a:pt x="206" y="288"/>
                  </a:lnTo>
                  <a:lnTo>
                    <a:pt x="206" y="290"/>
                  </a:lnTo>
                  <a:lnTo>
                    <a:pt x="204" y="290"/>
                  </a:lnTo>
                  <a:lnTo>
                    <a:pt x="206" y="290"/>
                  </a:lnTo>
                  <a:lnTo>
                    <a:pt x="206" y="292"/>
                  </a:lnTo>
                  <a:lnTo>
                    <a:pt x="206" y="290"/>
                  </a:lnTo>
                  <a:lnTo>
                    <a:pt x="204" y="290"/>
                  </a:lnTo>
                  <a:lnTo>
                    <a:pt x="204" y="292"/>
                  </a:lnTo>
                  <a:lnTo>
                    <a:pt x="202" y="292"/>
                  </a:lnTo>
                  <a:lnTo>
                    <a:pt x="202" y="294"/>
                  </a:lnTo>
                  <a:lnTo>
                    <a:pt x="204" y="294"/>
                  </a:lnTo>
                  <a:lnTo>
                    <a:pt x="204" y="296"/>
                  </a:lnTo>
                  <a:lnTo>
                    <a:pt x="202" y="296"/>
                  </a:lnTo>
                  <a:lnTo>
                    <a:pt x="200" y="296"/>
                  </a:lnTo>
                  <a:lnTo>
                    <a:pt x="198" y="296"/>
                  </a:lnTo>
                  <a:lnTo>
                    <a:pt x="198" y="298"/>
                  </a:lnTo>
                  <a:lnTo>
                    <a:pt x="196" y="298"/>
                  </a:lnTo>
                  <a:lnTo>
                    <a:pt x="194" y="298"/>
                  </a:lnTo>
                  <a:lnTo>
                    <a:pt x="196" y="298"/>
                  </a:lnTo>
                  <a:lnTo>
                    <a:pt x="196" y="300"/>
                  </a:lnTo>
                  <a:lnTo>
                    <a:pt x="196" y="302"/>
                  </a:lnTo>
                  <a:lnTo>
                    <a:pt x="194" y="302"/>
                  </a:lnTo>
                  <a:lnTo>
                    <a:pt x="192" y="304"/>
                  </a:lnTo>
                  <a:lnTo>
                    <a:pt x="192" y="302"/>
                  </a:lnTo>
                  <a:lnTo>
                    <a:pt x="192" y="304"/>
                  </a:lnTo>
                  <a:lnTo>
                    <a:pt x="190" y="304"/>
                  </a:lnTo>
                  <a:lnTo>
                    <a:pt x="192" y="304"/>
                  </a:lnTo>
                  <a:lnTo>
                    <a:pt x="192" y="306"/>
                  </a:lnTo>
                  <a:lnTo>
                    <a:pt x="192" y="307"/>
                  </a:lnTo>
                  <a:lnTo>
                    <a:pt x="192" y="309"/>
                  </a:lnTo>
                  <a:lnTo>
                    <a:pt x="190" y="309"/>
                  </a:lnTo>
                  <a:lnTo>
                    <a:pt x="192" y="309"/>
                  </a:lnTo>
                  <a:lnTo>
                    <a:pt x="192" y="311"/>
                  </a:lnTo>
                  <a:lnTo>
                    <a:pt x="192" y="313"/>
                  </a:lnTo>
                  <a:lnTo>
                    <a:pt x="194" y="313"/>
                  </a:lnTo>
                  <a:lnTo>
                    <a:pt x="196" y="313"/>
                  </a:lnTo>
                  <a:lnTo>
                    <a:pt x="194" y="313"/>
                  </a:lnTo>
                  <a:lnTo>
                    <a:pt x="194" y="315"/>
                  </a:lnTo>
                  <a:lnTo>
                    <a:pt x="192" y="315"/>
                  </a:lnTo>
                  <a:lnTo>
                    <a:pt x="190" y="315"/>
                  </a:lnTo>
                  <a:lnTo>
                    <a:pt x="190" y="317"/>
                  </a:lnTo>
                  <a:lnTo>
                    <a:pt x="188" y="317"/>
                  </a:lnTo>
                  <a:lnTo>
                    <a:pt x="188" y="319"/>
                  </a:lnTo>
                  <a:lnTo>
                    <a:pt x="188" y="317"/>
                  </a:lnTo>
                  <a:lnTo>
                    <a:pt x="187" y="317"/>
                  </a:lnTo>
                  <a:lnTo>
                    <a:pt x="187" y="315"/>
                  </a:lnTo>
                  <a:lnTo>
                    <a:pt x="187" y="317"/>
                  </a:lnTo>
                  <a:lnTo>
                    <a:pt x="185" y="317"/>
                  </a:lnTo>
                  <a:lnTo>
                    <a:pt x="185" y="319"/>
                  </a:lnTo>
                  <a:lnTo>
                    <a:pt x="183" y="319"/>
                  </a:lnTo>
                  <a:lnTo>
                    <a:pt x="181" y="319"/>
                  </a:lnTo>
                  <a:lnTo>
                    <a:pt x="179" y="319"/>
                  </a:lnTo>
                  <a:lnTo>
                    <a:pt x="181" y="319"/>
                  </a:lnTo>
                  <a:lnTo>
                    <a:pt x="181" y="321"/>
                  </a:lnTo>
                  <a:lnTo>
                    <a:pt x="179" y="321"/>
                  </a:lnTo>
                  <a:lnTo>
                    <a:pt x="181" y="321"/>
                  </a:lnTo>
                  <a:lnTo>
                    <a:pt x="181" y="323"/>
                  </a:lnTo>
                  <a:lnTo>
                    <a:pt x="179" y="323"/>
                  </a:lnTo>
                  <a:lnTo>
                    <a:pt x="179" y="325"/>
                  </a:lnTo>
                  <a:lnTo>
                    <a:pt x="179" y="327"/>
                  </a:lnTo>
                  <a:lnTo>
                    <a:pt x="181" y="327"/>
                  </a:lnTo>
                  <a:lnTo>
                    <a:pt x="183" y="327"/>
                  </a:lnTo>
                  <a:lnTo>
                    <a:pt x="183" y="329"/>
                  </a:lnTo>
                  <a:lnTo>
                    <a:pt x="183" y="330"/>
                  </a:lnTo>
                  <a:lnTo>
                    <a:pt x="185" y="330"/>
                  </a:lnTo>
                  <a:lnTo>
                    <a:pt x="187" y="330"/>
                  </a:lnTo>
                  <a:lnTo>
                    <a:pt x="188" y="330"/>
                  </a:lnTo>
                  <a:lnTo>
                    <a:pt x="188" y="332"/>
                  </a:lnTo>
                  <a:lnTo>
                    <a:pt x="190" y="332"/>
                  </a:lnTo>
                  <a:lnTo>
                    <a:pt x="190" y="334"/>
                  </a:lnTo>
                  <a:lnTo>
                    <a:pt x="190" y="336"/>
                  </a:lnTo>
                  <a:lnTo>
                    <a:pt x="192" y="336"/>
                  </a:lnTo>
                  <a:lnTo>
                    <a:pt x="192" y="338"/>
                  </a:lnTo>
                  <a:lnTo>
                    <a:pt x="190" y="338"/>
                  </a:lnTo>
                  <a:lnTo>
                    <a:pt x="190" y="340"/>
                  </a:lnTo>
                  <a:lnTo>
                    <a:pt x="190" y="342"/>
                  </a:lnTo>
                  <a:lnTo>
                    <a:pt x="190" y="344"/>
                  </a:lnTo>
                  <a:lnTo>
                    <a:pt x="192" y="344"/>
                  </a:lnTo>
                  <a:lnTo>
                    <a:pt x="190" y="344"/>
                  </a:lnTo>
                  <a:lnTo>
                    <a:pt x="190" y="346"/>
                  </a:lnTo>
                  <a:lnTo>
                    <a:pt x="192" y="346"/>
                  </a:lnTo>
                  <a:lnTo>
                    <a:pt x="192" y="348"/>
                  </a:lnTo>
                  <a:lnTo>
                    <a:pt x="190" y="348"/>
                  </a:lnTo>
                  <a:lnTo>
                    <a:pt x="188" y="348"/>
                  </a:lnTo>
                  <a:lnTo>
                    <a:pt x="188" y="350"/>
                  </a:lnTo>
                  <a:lnTo>
                    <a:pt x="188" y="352"/>
                  </a:lnTo>
                  <a:lnTo>
                    <a:pt x="190" y="352"/>
                  </a:lnTo>
                  <a:lnTo>
                    <a:pt x="190" y="354"/>
                  </a:lnTo>
                  <a:lnTo>
                    <a:pt x="190" y="355"/>
                  </a:lnTo>
                  <a:lnTo>
                    <a:pt x="192" y="355"/>
                  </a:lnTo>
                  <a:lnTo>
                    <a:pt x="190" y="355"/>
                  </a:lnTo>
                  <a:lnTo>
                    <a:pt x="190" y="357"/>
                  </a:lnTo>
                  <a:lnTo>
                    <a:pt x="190" y="359"/>
                  </a:lnTo>
                  <a:lnTo>
                    <a:pt x="190" y="361"/>
                  </a:lnTo>
                  <a:lnTo>
                    <a:pt x="190" y="363"/>
                  </a:lnTo>
                  <a:lnTo>
                    <a:pt x="188" y="363"/>
                  </a:lnTo>
                  <a:lnTo>
                    <a:pt x="188" y="365"/>
                  </a:lnTo>
                  <a:lnTo>
                    <a:pt x="188" y="367"/>
                  </a:lnTo>
                  <a:lnTo>
                    <a:pt x="188" y="369"/>
                  </a:lnTo>
                  <a:lnTo>
                    <a:pt x="188" y="371"/>
                  </a:lnTo>
                  <a:lnTo>
                    <a:pt x="187" y="371"/>
                  </a:lnTo>
                  <a:lnTo>
                    <a:pt x="187" y="373"/>
                  </a:lnTo>
                  <a:lnTo>
                    <a:pt x="187" y="375"/>
                  </a:lnTo>
                  <a:lnTo>
                    <a:pt x="187" y="377"/>
                  </a:lnTo>
                  <a:lnTo>
                    <a:pt x="185" y="377"/>
                  </a:lnTo>
                  <a:lnTo>
                    <a:pt x="187" y="377"/>
                  </a:lnTo>
                  <a:lnTo>
                    <a:pt x="185" y="377"/>
                  </a:lnTo>
                  <a:lnTo>
                    <a:pt x="185" y="378"/>
                  </a:lnTo>
                  <a:lnTo>
                    <a:pt x="183" y="378"/>
                  </a:lnTo>
                  <a:lnTo>
                    <a:pt x="183" y="380"/>
                  </a:lnTo>
                  <a:lnTo>
                    <a:pt x="185" y="380"/>
                  </a:lnTo>
                  <a:lnTo>
                    <a:pt x="183" y="380"/>
                  </a:lnTo>
                  <a:lnTo>
                    <a:pt x="183" y="382"/>
                  </a:lnTo>
                  <a:lnTo>
                    <a:pt x="183" y="384"/>
                  </a:lnTo>
                  <a:lnTo>
                    <a:pt x="181" y="384"/>
                  </a:lnTo>
                  <a:lnTo>
                    <a:pt x="181" y="386"/>
                  </a:lnTo>
                  <a:lnTo>
                    <a:pt x="183" y="388"/>
                  </a:lnTo>
                  <a:lnTo>
                    <a:pt x="181" y="388"/>
                  </a:lnTo>
                  <a:lnTo>
                    <a:pt x="181" y="390"/>
                  </a:lnTo>
                  <a:lnTo>
                    <a:pt x="181" y="392"/>
                  </a:lnTo>
                  <a:lnTo>
                    <a:pt x="179" y="394"/>
                  </a:lnTo>
                  <a:lnTo>
                    <a:pt x="179" y="396"/>
                  </a:lnTo>
                  <a:lnTo>
                    <a:pt x="179" y="398"/>
                  </a:lnTo>
                  <a:lnTo>
                    <a:pt x="179" y="400"/>
                  </a:lnTo>
                  <a:lnTo>
                    <a:pt x="179" y="402"/>
                  </a:lnTo>
                  <a:lnTo>
                    <a:pt x="179" y="403"/>
                  </a:lnTo>
                  <a:lnTo>
                    <a:pt x="181" y="403"/>
                  </a:lnTo>
                  <a:lnTo>
                    <a:pt x="181" y="405"/>
                  </a:lnTo>
                  <a:lnTo>
                    <a:pt x="181" y="407"/>
                  </a:lnTo>
                  <a:lnTo>
                    <a:pt x="181" y="409"/>
                  </a:lnTo>
                  <a:lnTo>
                    <a:pt x="181" y="411"/>
                  </a:lnTo>
                  <a:lnTo>
                    <a:pt x="181" y="413"/>
                  </a:lnTo>
                  <a:lnTo>
                    <a:pt x="181" y="415"/>
                  </a:lnTo>
                  <a:lnTo>
                    <a:pt x="179" y="415"/>
                  </a:lnTo>
                  <a:lnTo>
                    <a:pt x="179" y="417"/>
                  </a:lnTo>
                  <a:lnTo>
                    <a:pt x="181" y="417"/>
                  </a:lnTo>
                  <a:lnTo>
                    <a:pt x="183" y="419"/>
                  </a:lnTo>
                  <a:lnTo>
                    <a:pt x="183" y="421"/>
                  </a:lnTo>
                  <a:lnTo>
                    <a:pt x="183" y="423"/>
                  </a:lnTo>
                  <a:lnTo>
                    <a:pt x="183" y="425"/>
                  </a:lnTo>
                  <a:lnTo>
                    <a:pt x="183" y="426"/>
                  </a:lnTo>
                  <a:lnTo>
                    <a:pt x="181" y="426"/>
                  </a:lnTo>
                  <a:lnTo>
                    <a:pt x="181" y="428"/>
                  </a:lnTo>
                  <a:lnTo>
                    <a:pt x="179" y="428"/>
                  </a:lnTo>
                  <a:lnTo>
                    <a:pt x="179" y="430"/>
                  </a:lnTo>
                  <a:lnTo>
                    <a:pt x="179" y="432"/>
                  </a:lnTo>
                  <a:lnTo>
                    <a:pt x="177" y="432"/>
                  </a:lnTo>
                  <a:lnTo>
                    <a:pt x="177" y="430"/>
                  </a:lnTo>
                  <a:lnTo>
                    <a:pt x="177" y="432"/>
                  </a:lnTo>
                  <a:lnTo>
                    <a:pt x="177" y="434"/>
                  </a:lnTo>
                  <a:lnTo>
                    <a:pt x="175" y="434"/>
                  </a:lnTo>
                  <a:lnTo>
                    <a:pt x="175" y="436"/>
                  </a:lnTo>
                  <a:lnTo>
                    <a:pt x="175" y="438"/>
                  </a:lnTo>
                  <a:lnTo>
                    <a:pt x="173" y="438"/>
                  </a:lnTo>
                  <a:lnTo>
                    <a:pt x="173" y="440"/>
                  </a:lnTo>
                  <a:lnTo>
                    <a:pt x="173" y="442"/>
                  </a:lnTo>
                  <a:lnTo>
                    <a:pt x="173" y="444"/>
                  </a:lnTo>
                  <a:lnTo>
                    <a:pt x="173" y="446"/>
                  </a:lnTo>
                  <a:lnTo>
                    <a:pt x="173" y="448"/>
                  </a:lnTo>
                  <a:lnTo>
                    <a:pt x="173" y="450"/>
                  </a:lnTo>
                  <a:lnTo>
                    <a:pt x="173" y="451"/>
                  </a:lnTo>
                  <a:lnTo>
                    <a:pt x="173" y="453"/>
                  </a:lnTo>
                  <a:lnTo>
                    <a:pt x="173" y="455"/>
                  </a:lnTo>
                  <a:lnTo>
                    <a:pt x="173" y="457"/>
                  </a:lnTo>
                  <a:lnTo>
                    <a:pt x="171" y="457"/>
                  </a:lnTo>
                  <a:lnTo>
                    <a:pt x="171" y="459"/>
                  </a:lnTo>
                  <a:lnTo>
                    <a:pt x="171" y="461"/>
                  </a:lnTo>
                  <a:lnTo>
                    <a:pt x="171" y="463"/>
                  </a:lnTo>
                  <a:lnTo>
                    <a:pt x="169" y="465"/>
                  </a:lnTo>
                  <a:lnTo>
                    <a:pt x="167" y="465"/>
                  </a:lnTo>
                  <a:lnTo>
                    <a:pt x="165" y="465"/>
                  </a:lnTo>
                  <a:lnTo>
                    <a:pt x="165" y="463"/>
                  </a:lnTo>
                  <a:lnTo>
                    <a:pt x="164" y="463"/>
                  </a:lnTo>
                  <a:lnTo>
                    <a:pt x="162" y="463"/>
                  </a:lnTo>
                  <a:lnTo>
                    <a:pt x="160" y="463"/>
                  </a:lnTo>
                  <a:lnTo>
                    <a:pt x="158" y="463"/>
                  </a:lnTo>
                  <a:lnTo>
                    <a:pt x="158" y="461"/>
                  </a:lnTo>
                  <a:lnTo>
                    <a:pt x="156" y="461"/>
                  </a:lnTo>
                  <a:lnTo>
                    <a:pt x="156" y="459"/>
                  </a:lnTo>
                  <a:lnTo>
                    <a:pt x="154" y="459"/>
                  </a:lnTo>
                  <a:lnTo>
                    <a:pt x="154" y="457"/>
                  </a:lnTo>
                  <a:lnTo>
                    <a:pt x="152" y="457"/>
                  </a:lnTo>
                  <a:lnTo>
                    <a:pt x="150" y="457"/>
                  </a:lnTo>
                  <a:lnTo>
                    <a:pt x="150" y="455"/>
                  </a:lnTo>
                  <a:lnTo>
                    <a:pt x="150" y="457"/>
                  </a:lnTo>
                  <a:lnTo>
                    <a:pt x="150" y="459"/>
                  </a:lnTo>
                  <a:lnTo>
                    <a:pt x="148" y="459"/>
                  </a:lnTo>
                  <a:lnTo>
                    <a:pt x="148" y="461"/>
                  </a:lnTo>
                  <a:lnTo>
                    <a:pt x="148" y="463"/>
                  </a:lnTo>
                  <a:lnTo>
                    <a:pt x="146" y="463"/>
                  </a:lnTo>
                  <a:lnTo>
                    <a:pt x="146" y="465"/>
                  </a:lnTo>
                  <a:lnTo>
                    <a:pt x="146" y="467"/>
                  </a:lnTo>
                  <a:lnTo>
                    <a:pt x="146" y="469"/>
                  </a:lnTo>
                  <a:lnTo>
                    <a:pt x="144" y="469"/>
                  </a:lnTo>
                  <a:lnTo>
                    <a:pt x="146" y="469"/>
                  </a:lnTo>
                  <a:lnTo>
                    <a:pt x="144" y="469"/>
                  </a:lnTo>
                  <a:lnTo>
                    <a:pt x="144" y="471"/>
                  </a:lnTo>
                  <a:lnTo>
                    <a:pt x="144" y="473"/>
                  </a:lnTo>
                  <a:lnTo>
                    <a:pt x="144" y="474"/>
                  </a:lnTo>
                  <a:lnTo>
                    <a:pt x="144" y="476"/>
                  </a:lnTo>
                  <a:lnTo>
                    <a:pt x="142" y="476"/>
                  </a:lnTo>
                  <a:lnTo>
                    <a:pt x="142" y="478"/>
                  </a:lnTo>
                  <a:lnTo>
                    <a:pt x="140" y="478"/>
                  </a:lnTo>
                  <a:lnTo>
                    <a:pt x="140" y="480"/>
                  </a:lnTo>
                  <a:lnTo>
                    <a:pt x="140" y="482"/>
                  </a:lnTo>
                  <a:lnTo>
                    <a:pt x="140" y="484"/>
                  </a:lnTo>
                  <a:lnTo>
                    <a:pt x="140" y="486"/>
                  </a:lnTo>
                  <a:lnTo>
                    <a:pt x="140" y="488"/>
                  </a:lnTo>
                  <a:lnTo>
                    <a:pt x="140" y="490"/>
                  </a:lnTo>
                  <a:lnTo>
                    <a:pt x="140" y="492"/>
                  </a:lnTo>
                  <a:lnTo>
                    <a:pt x="139" y="492"/>
                  </a:lnTo>
                  <a:lnTo>
                    <a:pt x="139" y="494"/>
                  </a:lnTo>
                  <a:lnTo>
                    <a:pt x="139" y="496"/>
                  </a:lnTo>
                  <a:lnTo>
                    <a:pt x="140" y="496"/>
                  </a:lnTo>
                  <a:lnTo>
                    <a:pt x="140" y="498"/>
                  </a:lnTo>
                  <a:lnTo>
                    <a:pt x="142" y="498"/>
                  </a:lnTo>
                  <a:lnTo>
                    <a:pt x="142" y="499"/>
                  </a:lnTo>
                  <a:lnTo>
                    <a:pt x="142" y="501"/>
                  </a:lnTo>
                  <a:lnTo>
                    <a:pt x="142" y="503"/>
                  </a:lnTo>
                  <a:lnTo>
                    <a:pt x="142" y="505"/>
                  </a:lnTo>
                  <a:lnTo>
                    <a:pt x="142" y="507"/>
                  </a:lnTo>
                  <a:lnTo>
                    <a:pt x="142" y="509"/>
                  </a:lnTo>
                  <a:lnTo>
                    <a:pt x="142" y="511"/>
                  </a:lnTo>
                  <a:lnTo>
                    <a:pt x="142" y="513"/>
                  </a:lnTo>
                  <a:lnTo>
                    <a:pt x="142" y="515"/>
                  </a:lnTo>
                  <a:lnTo>
                    <a:pt x="140" y="515"/>
                  </a:lnTo>
                  <a:lnTo>
                    <a:pt x="140" y="517"/>
                  </a:lnTo>
                  <a:lnTo>
                    <a:pt x="140" y="519"/>
                  </a:lnTo>
                  <a:lnTo>
                    <a:pt x="139" y="519"/>
                  </a:lnTo>
                  <a:lnTo>
                    <a:pt x="139" y="521"/>
                  </a:lnTo>
                  <a:lnTo>
                    <a:pt x="139" y="522"/>
                  </a:lnTo>
                  <a:lnTo>
                    <a:pt x="139" y="524"/>
                  </a:lnTo>
                  <a:lnTo>
                    <a:pt x="137" y="524"/>
                  </a:lnTo>
                  <a:lnTo>
                    <a:pt x="137" y="522"/>
                  </a:lnTo>
                  <a:lnTo>
                    <a:pt x="137" y="524"/>
                  </a:lnTo>
                  <a:lnTo>
                    <a:pt x="137" y="526"/>
                  </a:lnTo>
                  <a:lnTo>
                    <a:pt x="135" y="526"/>
                  </a:lnTo>
                  <a:lnTo>
                    <a:pt x="135" y="528"/>
                  </a:lnTo>
                  <a:lnTo>
                    <a:pt x="135" y="530"/>
                  </a:lnTo>
                  <a:lnTo>
                    <a:pt x="135" y="532"/>
                  </a:lnTo>
                  <a:lnTo>
                    <a:pt x="133" y="532"/>
                  </a:lnTo>
                  <a:lnTo>
                    <a:pt x="135" y="532"/>
                  </a:lnTo>
                  <a:lnTo>
                    <a:pt x="133" y="532"/>
                  </a:lnTo>
                  <a:lnTo>
                    <a:pt x="135" y="532"/>
                  </a:lnTo>
                  <a:lnTo>
                    <a:pt x="133" y="532"/>
                  </a:lnTo>
                  <a:lnTo>
                    <a:pt x="133" y="534"/>
                  </a:lnTo>
                  <a:lnTo>
                    <a:pt x="133" y="536"/>
                  </a:lnTo>
                  <a:lnTo>
                    <a:pt x="133" y="538"/>
                  </a:lnTo>
                  <a:lnTo>
                    <a:pt x="131" y="538"/>
                  </a:lnTo>
                  <a:lnTo>
                    <a:pt x="131" y="540"/>
                  </a:lnTo>
                  <a:lnTo>
                    <a:pt x="129" y="540"/>
                  </a:lnTo>
                  <a:lnTo>
                    <a:pt x="129" y="542"/>
                  </a:lnTo>
                  <a:lnTo>
                    <a:pt x="129" y="544"/>
                  </a:lnTo>
                  <a:lnTo>
                    <a:pt x="127" y="544"/>
                  </a:lnTo>
                  <a:lnTo>
                    <a:pt x="127" y="546"/>
                  </a:lnTo>
                  <a:lnTo>
                    <a:pt x="127" y="547"/>
                  </a:lnTo>
                  <a:lnTo>
                    <a:pt x="125" y="547"/>
                  </a:lnTo>
                  <a:lnTo>
                    <a:pt x="123" y="547"/>
                  </a:lnTo>
                  <a:lnTo>
                    <a:pt x="123" y="549"/>
                  </a:lnTo>
                  <a:lnTo>
                    <a:pt x="121" y="549"/>
                  </a:lnTo>
                  <a:lnTo>
                    <a:pt x="121" y="551"/>
                  </a:lnTo>
                  <a:lnTo>
                    <a:pt x="121" y="553"/>
                  </a:lnTo>
                  <a:lnTo>
                    <a:pt x="123" y="553"/>
                  </a:lnTo>
                  <a:lnTo>
                    <a:pt x="123" y="555"/>
                  </a:lnTo>
                  <a:lnTo>
                    <a:pt x="121" y="555"/>
                  </a:lnTo>
                  <a:lnTo>
                    <a:pt x="121" y="557"/>
                  </a:lnTo>
                  <a:lnTo>
                    <a:pt x="119" y="557"/>
                  </a:lnTo>
                  <a:lnTo>
                    <a:pt x="119" y="559"/>
                  </a:lnTo>
                  <a:lnTo>
                    <a:pt x="117" y="559"/>
                  </a:lnTo>
                  <a:lnTo>
                    <a:pt x="117" y="561"/>
                  </a:lnTo>
                  <a:lnTo>
                    <a:pt x="117" y="563"/>
                  </a:lnTo>
                  <a:lnTo>
                    <a:pt x="116" y="563"/>
                  </a:lnTo>
                  <a:lnTo>
                    <a:pt x="116" y="561"/>
                  </a:lnTo>
                  <a:lnTo>
                    <a:pt x="116" y="559"/>
                  </a:lnTo>
                  <a:lnTo>
                    <a:pt x="116" y="557"/>
                  </a:lnTo>
                  <a:lnTo>
                    <a:pt x="116" y="555"/>
                  </a:lnTo>
                  <a:lnTo>
                    <a:pt x="116" y="553"/>
                  </a:lnTo>
                  <a:lnTo>
                    <a:pt x="116" y="551"/>
                  </a:lnTo>
                  <a:lnTo>
                    <a:pt x="116" y="549"/>
                  </a:lnTo>
                  <a:lnTo>
                    <a:pt x="116" y="547"/>
                  </a:lnTo>
                  <a:lnTo>
                    <a:pt x="117" y="547"/>
                  </a:lnTo>
                  <a:lnTo>
                    <a:pt x="117" y="546"/>
                  </a:lnTo>
                  <a:lnTo>
                    <a:pt x="116" y="546"/>
                  </a:lnTo>
                  <a:lnTo>
                    <a:pt x="114" y="546"/>
                  </a:lnTo>
                  <a:lnTo>
                    <a:pt x="112" y="546"/>
                  </a:lnTo>
                  <a:lnTo>
                    <a:pt x="112" y="547"/>
                  </a:lnTo>
                  <a:lnTo>
                    <a:pt x="110" y="547"/>
                  </a:lnTo>
                  <a:lnTo>
                    <a:pt x="108" y="547"/>
                  </a:lnTo>
                  <a:lnTo>
                    <a:pt x="106" y="547"/>
                  </a:lnTo>
                  <a:lnTo>
                    <a:pt x="106" y="546"/>
                  </a:lnTo>
                  <a:lnTo>
                    <a:pt x="104" y="546"/>
                  </a:lnTo>
                  <a:lnTo>
                    <a:pt x="106" y="546"/>
                  </a:lnTo>
                  <a:lnTo>
                    <a:pt x="104" y="544"/>
                  </a:lnTo>
                  <a:lnTo>
                    <a:pt x="106" y="544"/>
                  </a:lnTo>
                  <a:lnTo>
                    <a:pt x="106" y="542"/>
                  </a:lnTo>
                  <a:lnTo>
                    <a:pt x="108" y="542"/>
                  </a:lnTo>
                  <a:lnTo>
                    <a:pt x="108" y="540"/>
                  </a:lnTo>
                  <a:lnTo>
                    <a:pt x="106" y="540"/>
                  </a:lnTo>
                  <a:lnTo>
                    <a:pt x="106" y="538"/>
                  </a:lnTo>
                  <a:lnTo>
                    <a:pt x="104" y="538"/>
                  </a:lnTo>
                  <a:lnTo>
                    <a:pt x="102" y="538"/>
                  </a:lnTo>
                  <a:lnTo>
                    <a:pt x="102" y="536"/>
                  </a:lnTo>
                  <a:lnTo>
                    <a:pt x="100" y="536"/>
                  </a:lnTo>
                  <a:lnTo>
                    <a:pt x="98" y="536"/>
                  </a:lnTo>
                  <a:lnTo>
                    <a:pt x="96" y="536"/>
                  </a:lnTo>
                  <a:lnTo>
                    <a:pt x="94" y="536"/>
                  </a:lnTo>
                  <a:lnTo>
                    <a:pt x="92" y="536"/>
                  </a:lnTo>
                  <a:lnTo>
                    <a:pt x="92" y="534"/>
                  </a:lnTo>
                  <a:lnTo>
                    <a:pt x="94" y="534"/>
                  </a:lnTo>
                  <a:lnTo>
                    <a:pt x="94" y="532"/>
                  </a:lnTo>
                  <a:lnTo>
                    <a:pt x="94" y="530"/>
                  </a:lnTo>
                  <a:lnTo>
                    <a:pt x="94" y="528"/>
                  </a:lnTo>
                  <a:lnTo>
                    <a:pt x="96" y="526"/>
                  </a:lnTo>
                  <a:lnTo>
                    <a:pt x="96" y="524"/>
                  </a:lnTo>
                  <a:lnTo>
                    <a:pt x="96" y="522"/>
                  </a:lnTo>
                  <a:lnTo>
                    <a:pt x="98" y="522"/>
                  </a:lnTo>
                  <a:lnTo>
                    <a:pt x="98" y="521"/>
                  </a:lnTo>
                  <a:lnTo>
                    <a:pt x="98" y="519"/>
                  </a:lnTo>
                  <a:lnTo>
                    <a:pt x="98" y="517"/>
                  </a:lnTo>
                  <a:lnTo>
                    <a:pt x="98" y="515"/>
                  </a:lnTo>
                  <a:lnTo>
                    <a:pt x="98" y="513"/>
                  </a:lnTo>
                  <a:lnTo>
                    <a:pt x="100" y="513"/>
                  </a:lnTo>
                  <a:lnTo>
                    <a:pt x="100" y="511"/>
                  </a:lnTo>
                  <a:lnTo>
                    <a:pt x="100" y="509"/>
                  </a:lnTo>
                  <a:lnTo>
                    <a:pt x="100" y="507"/>
                  </a:lnTo>
                  <a:lnTo>
                    <a:pt x="100" y="505"/>
                  </a:lnTo>
                  <a:lnTo>
                    <a:pt x="102" y="503"/>
                  </a:lnTo>
                  <a:lnTo>
                    <a:pt x="100" y="503"/>
                  </a:lnTo>
                  <a:lnTo>
                    <a:pt x="100" y="501"/>
                  </a:lnTo>
                  <a:lnTo>
                    <a:pt x="98" y="501"/>
                  </a:lnTo>
                  <a:lnTo>
                    <a:pt x="96" y="501"/>
                  </a:lnTo>
                  <a:lnTo>
                    <a:pt x="96" y="499"/>
                  </a:lnTo>
                  <a:lnTo>
                    <a:pt x="96" y="498"/>
                  </a:lnTo>
                  <a:lnTo>
                    <a:pt x="96" y="496"/>
                  </a:lnTo>
                  <a:lnTo>
                    <a:pt x="96" y="494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6" y="488"/>
                  </a:lnTo>
                  <a:lnTo>
                    <a:pt x="98" y="488"/>
                  </a:lnTo>
                  <a:lnTo>
                    <a:pt x="98" y="486"/>
                  </a:lnTo>
                  <a:lnTo>
                    <a:pt x="98" y="484"/>
                  </a:lnTo>
                  <a:lnTo>
                    <a:pt x="96" y="484"/>
                  </a:lnTo>
                  <a:lnTo>
                    <a:pt x="96" y="482"/>
                  </a:lnTo>
                  <a:lnTo>
                    <a:pt x="96" y="480"/>
                  </a:lnTo>
                  <a:lnTo>
                    <a:pt x="96" y="478"/>
                  </a:lnTo>
                  <a:lnTo>
                    <a:pt x="98" y="478"/>
                  </a:lnTo>
                  <a:lnTo>
                    <a:pt x="98" y="476"/>
                  </a:lnTo>
                  <a:lnTo>
                    <a:pt x="100" y="476"/>
                  </a:lnTo>
                  <a:lnTo>
                    <a:pt x="100" y="474"/>
                  </a:lnTo>
                  <a:lnTo>
                    <a:pt x="100" y="473"/>
                  </a:lnTo>
                  <a:lnTo>
                    <a:pt x="100" y="471"/>
                  </a:lnTo>
                  <a:lnTo>
                    <a:pt x="102" y="471"/>
                  </a:lnTo>
                  <a:lnTo>
                    <a:pt x="102" y="469"/>
                  </a:lnTo>
                  <a:lnTo>
                    <a:pt x="104" y="469"/>
                  </a:lnTo>
                  <a:lnTo>
                    <a:pt x="104" y="467"/>
                  </a:lnTo>
                  <a:lnTo>
                    <a:pt x="106" y="467"/>
                  </a:lnTo>
                  <a:lnTo>
                    <a:pt x="108" y="465"/>
                  </a:lnTo>
                  <a:lnTo>
                    <a:pt x="108" y="463"/>
                  </a:lnTo>
                  <a:lnTo>
                    <a:pt x="110" y="463"/>
                  </a:lnTo>
                  <a:lnTo>
                    <a:pt x="110" y="461"/>
                  </a:lnTo>
                  <a:lnTo>
                    <a:pt x="112" y="461"/>
                  </a:lnTo>
                  <a:lnTo>
                    <a:pt x="110" y="459"/>
                  </a:lnTo>
                  <a:lnTo>
                    <a:pt x="112" y="459"/>
                  </a:lnTo>
                  <a:lnTo>
                    <a:pt x="112" y="457"/>
                  </a:lnTo>
                  <a:lnTo>
                    <a:pt x="112" y="455"/>
                  </a:lnTo>
                  <a:lnTo>
                    <a:pt x="110" y="455"/>
                  </a:lnTo>
                  <a:lnTo>
                    <a:pt x="110" y="453"/>
                  </a:lnTo>
                  <a:lnTo>
                    <a:pt x="110" y="451"/>
                  </a:lnTo>
                  <a:lnTo>
                    <a:pt x="108" y="451"/>
                  </a:lnTo>
                  <a:lnTo>
                    <a:pt x="110" y="451"/>
                  </a:lnTo>
                  <a:lnTo>
                    <a:pt x="110" y="450"/>
                  </a:lnTo>
                  <a:lnTo>
                    <a:pt x="108" y="450"/>
                  </a:lnTo>
                  <a:lnTo>
                    <a:pt x="108" y="448"/>
                  </a:lnTo>
                  <a:lnTo>
                    <a:pt x="110" y="448"/>
                  </a:lnTo>
                  <a:lnTo>
                    <a:pt x="108" y="448"/>
                  </a:lnTo>
                  <a:lnTo>
                    <a:pt x="108" y="446"/>
                  </a:lnTo>
                  <a:lnTo>
                    <a:pt x="110" y="446"/>
                  </a:lnTo>
                  <a:lnTo>
                    <a:pt x="110" y="444"/>
                  </a:lnTo>
                  <a:lnTo>
                    <a:pt x="108" y="444"/>
                  </a:lnTo>
                  <a:lnTo>
                    <a:pt x="108" y="442"/>
                  </a:lnTo>
                  <a:lnTo>
                    <a:pt x="106" y="442"/>
                  </a:lnTo>
                  <a:lnTo>
                    <a:pt x="104" y="442"/>
                  </a:lnTo>
                  <a:lnTo>
                    <a:pt x="104" y="440"/>
                  </a:lnTo>
                  <a:lnTo>
                    <a:pt x="104" y="438"/>
                  </a:lnTo>
                  <a:lnTo>
                    <a:pt x="102" y="438"/>
                  </a:lnTo>
                  <a:lnTo>
                    <a:pt x="102" y="436"/>
                  </a:lnTo>
                  <a:lnTo>
                    <a:pt x="102" y="434"/>
                  </a:lnTo>
                  <a:lnTo>
                    <a:pt x="100" y="434"/>
                  </a:lnTo>
                  <a:lnTo>
                    <a:pt x="102" y="434"/>
                  </a:lnTo>
                  <a:lnTo>
                    <a:pt x="100" y="434"/>
                  </a:lnTo>
                  <a:lnTo>
                    <a:pt x="100" y="432"/>
                  </a:lnTo>
                  <a:lnTo>
                    <a:pt x="102" y="432"/>
                  </a:lnTo>
                  <a:lnTo>
                    <a:pt x="100" y="432"/>
                  </a:lnTo>
                  <a:lnTo>
                    <a:pt x="100" y="430"/>
                  </a:lnTo>
                  <a:lnTo>
                    <a:pt x="100" y="428"/>
                  </a:lnTo>
                  <a:lnTo>
                    <a:pt x="100" y="426"/>
                  </a:lnTo>
                  <a:lnTo>
                    <a:pt x="98" y="426"/>
                  </a:lnTo>
                  <a:lnTo>
                    <a:pt x="96" y="425"/>
                  </a:lnTo>
                  <a:lnTo>
                    <a:pt x="94" y="425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1"/>
                  </a:lnTo>
                  <a:lnTo>
                    <a:pt x="91" y="421"/>
                  </a:lnTo>
                  <a:lnTo>
                    <a:pt x="91" y="419"/>
                  </a:lnTo>
                  <a:lnTo>
                    <a:pt x="89" y="419"/>
                  </a:lnTo>
                  <a:lnTo>
                    <a:pt x="87" y="419"/>
                  </a:lnTo>
                  <a:lnTo>
                    <a:pt x="85" y="419"/>
                  </a:lnTo>
                  <a:lnTo>
                    <a:pt x="83" y="419"/>
                  </a:lnTo>
                  <a:lnTo>
                    <a:pt x="81" y="419"/>
                  </a:lnTo>
                  <a:lnTo>
                    <a:pt x="79" y="419"/>
                  </a:lnTo>
                  <a:lnTo>
                    <a:pt x="79" y="421"/>
                  </a:lnTo>
                  <a:lnTo>
                    <a:pt x="79" y="423"/>
                  </a:lnTo>
                  <a:lnTo>
                    <a:pt x="79" y="421"/>
                  </a:lnTo>
                  <a:lnTo>
                    <a:pt x="77" y="421"/>
                  </a:lnTo>
                  <a:lnTo>
                    <a:pt x="77" y="423"/>
                  </a:lnTo>
                  <a:lnTo>
                    <a:pt x="75" y="423"/>
                  </a:lnTo>
                  <a:lnTo>
                    <a:pt x="73" y="423"/>
                  </a:lnTo>
                  <a:lnTo>
                    <a:pt x="71" y="423"/>
                  </a:lnTo>
                  <a:lnTo>
                    <a:pt x="71" y="425"/>
                  </a:lnTo>
                  <a:lnTo>
                    <a:pt x="73" y="425"/>
                  </a:lnTo>
                  <a:lnTo>
                    <a:pt x="71" y="425"/>
                  </a:lnTo>
                  <a:lnTo>
                    <a:pt x="71" y="426"/>
                  </a:lnTo>
                  <a:lnTo>
                    <a:pt x="73" y="426"/>
                  </a:lnTo>
                  <a:lnTo>
                    <a:pt x="71" y="426"/>
                  </a:lnTo>
                  <a:lnTo>
                    <a:pt x="71" y="428"/>
                  </a:lnTo>
                  <a:lnTo>
                    <a:pt x="71" y="430"/>
                  </a:lnTo>
                  <a:lnTo>
                    <a:pt x="71" y="432"/>
                  </a:lnTo>
                  <a:lnTo>
                    <a:pt x="69" y="432"/>
                  </a:lnTo>
                  <a:lnTo>
                    <a:pt x="69" y="430"/>
                  </a:lnTo>
                  <a:lnTo>
                    <a:pt x="69" y="432"/>
                  </a:lnTo>
                  <a:lnTo>
                    <a:pt x="68" y="432"/>
                  </a:lnTo>
                  <a:lnTo>
                    <a:pt x="68" y="434"/>
                  </a:lnTo>
                  <a:lnTo>
                    <a:pt x="66" y="434"/>
                  </a:lnTo>
                  <a:lnTo>
                    <a:pt x="66" y="436"/>
                  </a:lnTo>
                  <a:lnTo>
                    <a:pt x="64" y="436"/>
                  </a:lnTo>
                  <a:lnTo>
                    <a:pt x="64" y="438"/>
                  </a:lnTo>
                  <a:lnTo>
                    <a:pt x="62" y="438"/>
                  </a:lnTo>
                  <a:lnTo>
                    <a:pt x="62" y="436"/>
                  </a:lnTo>
                  <a:lnTo>
                    <a:pt x="64" y="436"/>
                  </a:lnTo>
                  <a:lnTo>
                    <a:pt x="64" y="434"/>
                  </a:lnTo>
                  <a:lnTo>
                    <a:pt x="62" y="434"/>
                  </a:lnTo>
                  <a:lnTo>
                    <a:pt x="62" y="432"/>
                  </a:lnTo>
                  <a:lnTo>
                    <a:pt x="62" y="434"/>
                  </a:lnTo>
                  <a:lnTo>
                    <a:pt x="60" y="434"/>
                  </a:lnTo>
                  <a:lnTo>
                    <a:pt x="58" y="434"/>
                  </a:lnTo>
                  <a:lnTo>
                    <a:pt x="56" y="434"/>
                  </a:lnTo>
                  <a:lnTo>
                    <a:pt x="54" y="434"/>
                  </a:lnTo>
                  <a:lnTo>
                    <a:pt x="52" y="434"/>
                  </a:lnTo>
                  <a:lnTo>
                    <a:pt x="50" y="434"/>
                  </a:lnTo>
                  <a:lnTo>
                    <a:pt x="50" y="432"/>
                  </a:lnTo>
                  <a:lnTo>
                    <a:pt x="50" y="430"/>
                  </a:lnTo>
                  <a:lnTo>
                    <a:pt x="48" y="430"/>
                  </a:lnTo>
                  <a:lnTo>
                    <a:pt x="50" y="430"/>
                  </a:lnTo>
                  <a:lnTo>
                    <a:pt x="48" y="430"/>
                  </a:lnTo>
                  <a:lnTo>
                    <a:pt x="48" y="428"/>
                  </a:lnTo>
                  <a:lnTo>
                    <a:pt x="46" y="428"/>
                  </a:lnTo>
                  <a:lnTo>
                    <a:pt x="44" y="428"/>
                  </a:lnTo>
                  <a:lnTo>
                    <a:pt x="44" y="426"/>
                  </a:lnTo>
                  <a:lnTo>
                    <a:pt x="43" y="426"/>
                  </a:lnTo>
                  <a:lnTo>
                    <a:pt x="43" y="425"/>
                  </a:lnTo>
                  <a:lnTo>
                    <a:pt x="41" y="425"/>
                  </a:lnTo>
                  <a:lnTo>
                    <a:pt x="41" y="426"/>
                  </a:lnTo>
                  <a:lnTo>
                    <a:pt x="39" y="426"/>
                  </a:lnTo>
                  <a:lnTo>
                    <a:pt x="39" y="428"/>
                  </a:lnTo>
                  <a:lnTo>
                    <a:pt x="39" y="426"/>
                  </a:lnTo>
                  <a:lnTo>
                    <a:pt x="39" y="425"/>
                  </a:lnTo>
                  <a:lnTo>
                    <a:pt x="39" y="423"/>
                  </a:lnTo>
                  <a:lnTo>
                    <a:pt x="37" y="423"/>
                  </a:lnTo>
                  <a:lnTo>
                    <a:pt x="39" y="423"/>
                  </a:lnTo>
                  <a:lnTo>
                    <a:pt x="37" y="423"/>
                  </a:lnTo>
                  <a:lnTo>
                    <a:pt x="37" y="421"/>
                  </a:lnTo>
                  <a:lnTo>
                    <a:pt x="37" y="423"/>
                  </a:lnTo>
                  <a:lnTo>
                    <a:pt x="35" y="423"/>
                  </a:lnTo>
                  <a:lnTo>
                    <a:pt x="33" y="423"/>
                  </a:lnTo>
                  <a:lnTo>
                    <a:pt x="33" y="421"/>
                  </a:lnTo>
                  <a:lnTo>
                    <a:pt x="31" y="421"/>
                  </a:lnTo>
                  <a:lnTo>
                    <a:pt x="33" y="421"/>
                  </a:lnTo>
                  <a:lnTo>
                    <a:pt x="33" y="419"/>
                  </a:lnTo>
                  <a:lnTo>
                    <a:pt x="31" y="419"/>
                  </a:lnTo>
                  <a:lnTo>
                    <a:pt x="31" y="421"/>
                  </a:lnTo>
                  <a:lnTo>
                    <a:pt x="29" y="421"/>
                  </a:lnTo>
                  <a:lnTo>
                    <a:pt x="29" y="419"/>
                  </a:lnTo>
                  <a:lnTo>
                    <a:pt x="29" y="417"/>
                  </a:lnTo>
                  <a:lnTo>
                    <a:pt x="31" y="417"/>
                  </a:lnTo>
                  <a:lnTo>
                    <a:pt x="31" y="415"/>
                  </a:lnTo>
                  <a:lnTo>
                    <a:pt x="29" y="415"/>
                  </a:lnTo>
                  <a:lnTo>
                    <a:pt x="27" y="415"/>
                  </a:lnTo>
                  <a:lnTo>
                    <a:pt x="27" y="413"/>
                  </a:lnTo>
                  <a:lnTo>
                    <a:pt x="25" y="413"/>
                  </a:lnTo>
                  <a:lnTo>
                    <a:pt x="23" y="413"/>
                  </a:lnTo>
                  <a:lnTo>
                    <a:pt x="23" y="415"/>
                  </a:lnTo>
                  <a:lnTo>
                    <a:pt x="21" y="415"/>
                  </a:lnTo>
                  <a:lnTo>
                    <a:pt x="21" y="413"/>
                  </a:lnTo>
                  <a:lnTo>
                    <a:pt x="20" y="413"/>
                  </a:lnTo>
                  <a:lnTo>
                    <a:pt x="18" y="413"/>
                  </a:lnTo>
                  <a:lnTo>
                    <a:pt x="18" y="415"/>
                  </a:lnTo>
                  <a:lnTo>
                    <a:pt x="16" y="415"/>
                  </a:lnTo>
                  <a:lnTo>
                    <a:pt x="16" y="417"/>
                  </a:lnTo>
                  <a:lnTo>
                    <a:pt x="14" y="417"/>
                  </a:lnTo>
                  <a:lnTo>
                    <a:pt x="12" y="419"/>
                  </a:lnTo>
                  <a:lnTo>
                    <a:pt x="10" y="419"/>
                  </a:lnTo>
                  <a:lnTo>
                    <a:pt x="8" y="419"/>
                  </a:lnTo>
                  <a:lnTo>
                    <a:pt x="6" y="419"/>
                  </a:lnTo>
                  <a:lnTo>
                    <a:pt x="4" y="419"/>
                  </a:lnTo>
                  <a:lnTo>
                    <a:pt x="4" y="421"/>
                  </a:lnTo>
                  <a:lnTo>
                    <a:pt x="2" y="419"/>
                  </a:lnTo>
                  <a:lnTo>
                    <a:pt x="2" y="417"/>
                  </a:lnTo>
                  <a:lnTo>
                    <a:pt x="0" y="415"/>
                  </a:lnTo>
                  <a:lnTo>
                    <a:pt x="0" y="413"/>
                  </a:lnTo>
                  <a:lnTo>
                    <a:pt x="0" y="411"/>
                  </a:lnTo>
                  <a:lnTo>
                    <a:pt x="2" y="411"/>
                  </a:lnTo>
                  <a:lnTo>
                    <a:pt x="2" y="409"/>
                  </a:lnTo>
                  <a:lnTo>
                    <a:pt x="4" y="409"/>
                  </a:lnTo>
                  <a:lnTo>
                    <a:pt x="4" y="407"/>
                  </a:lnTo>
                  <a:lnTo>
                    <a:pt x="2" y="409"/>
                  </a:lnTo>
                  <a:lnTo>
                    <a:pt x="2" y="407"/>
                  </a:lnTo>
                  <a:lnTo>
                    <a:pt x="2" y="405"/>
                  </a:lnTo>
                  <a:lnTo>
                    <a:pt x="4" y="405"/>
                  </a:lnTo>
                  <a:lnTo>
                    <a:pt x="4" y="403"/>
                  </a:lnTo>
                  <a:lnTo>
                    <a:pt x="6" y="403"/>
                  </a:lnTo>
                  <a:lnTo>
                    <a:pt x="6" y="402"/>
                  </a:lnTo>
                  <a:lnTo>
                    <a:pt x="8" y="402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5" name="Freeform 4865">
              <a:hlinkClick r:id="" action="ppaction://noaction"/>
              <a:extLst>
                <a:ext uri="{FF2B5EF4-FFF2-40B4-BE49-F238E27FC236}">
                  <a16:creationId xmlns="" xmlns:a16="http://schemas.microsoft.com/office/drawing/2014/main" id="{E2B4CCD6-05FC-4D3A-AB43-BC0881F694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9422" y="3985012"/>
              <a:ext cx="865956" cy="751284"/>
            </a:xfrm>
            <a:custGeom>
              <a:avLst/>
              <a:gdLst>
                <a:gd name="T0" fmla="*/ 48 w 1027"/>
                <a:gd name="T1" fmla="*/ 492 h 891"/>
                <a:gd name="T2" fmla="*/ 74 w 1027"/>
                <a:gd name="T3" fmla="*/ 440 h 891"/>
                <a:gd name="T4" fmla="*/ 138 w 1027"/>
                <a:gd name="T5" fmla="*/ 315 h 891"/>
                <a:gd name="T6" fmla="*/ 165 w 1027"/>
                <a:gd name="T7" fmla="*/ 294 h 891"/>
                <a:gd name="T8" fmla="*/ 180 w 1027"/>
                <a:gd name="T9" fmla="*/ 259 h 891"/>
                <a:gd name="T10" fmla="*/ 218 w 1027"/>
                <a:gd name="T11" fmla="*/ 242 h 891"/>
                <a:gd name="T12" fmla="*/ 251 w 1027"/>
                <a:gd name="T13" fmla="*/ 227 h 891"/>
                <a:gd name="T14" fmla="*/ 291 w 1027"/>
                <a:gd name="T15" fmla="*/ 204 h 891"/>
                <a:gd name="T16" fmla="*/ 301 w 1027"/>
                <a:gd name="T17" fmla="*/ 175 h 891"/>
                <a:gd name="T18" fmla="*/ 311 w 1027"/>
                <a:gd name="T19" fmla="*/ 129 h 891"/>
                <a:gd name="T20" fmla="*/ 337 w 1027"/>
                <a:gd name="T21" fmla="*/ 112 h 891"/>
                <a:gd name="T22" fmla="*/ 351 w 1027"/>
                <a:gd name="T23" fmla="*/ 125 h 891"/>
                <a:gd name="T24" fmla="*/ 364 w 1027"/>
                <a:gd name="T25" fmla="*/ 167 h 891"/>
                <a:gd name="T26" fmla="*/ 410 w 1027"/>
                <a:gd name="T27" fmla="*/ 165 h 891"/>
                <a:gd name="T28" fmla="*/ 453 w 1027"/>
                <a:gd name="T29" fmla="*/ 175 h 891"/>
                <a:gd name="T30" fmla="*/ 478 w 1027"/>
                <a:gd name="T31" fmla="*/ 173 h 891"/>
                <a:gd name="T32" fmla="*/ 487 w 1027"/>
                <a:gd name="T33" fmla="*/ 110 h 891"/>
                <a:gd name="T34" fmla="*/ 516 w 1027"/>
                <a:gd name="T35" fmla="*/ 83 h 891"/>
                <a:gd name="T36" fmla="*/ 545 w 1027"/>
                <a:gd name="T37" fmla="*/ 127 h 891"/>
                <a:gd name="T38" fmla="*/ 570 w 1027"/>
                <a:gd name="T39" fmla="*/ 152 h 891"/>
                <a:gd name="T40" fmla="*/ 602 w 1027"/>
                <a:gd name="T41" fmla="*/ 167 h 891"/>
                <a:gd name="T42" fmla="*/ 650 w 1027"/>
                <a:gd name="T43" fmla="*/ 163 h 891"/>
                <a:gd name="T44" fmla="*/ 693 w 1027"/>
                <a:gd name="T45" fmla="*/ 150 h 891"/>
                <a:gd name="T46" fmla="*/ 739 w 1027"/>
                <a:gd name="T47" fmla="*/ 133 h 891"/>
                <a:gd name="T48" fmla="*/ 791 w 1027"/>
                <a:gd name="T49" fmla="*/ 138 h 891"/>
                <a:gd name="T50" fmla="*/ 827 w 1027"/>
                <a:gd name="T51" fmla="*/ 98 h 891"/>
                <a:gd name="T52" fmla="*/ 879 w 1027"/>
                <a:gd name="T53" fmla="*/ 81 h 891"/>
                <a:gd name="T54" fmla="*/ 919 w 1027"/>
                <a:gd name="T55" fmla="*/ 60 h 891"/>
                <a:gd name="T56" fmla="*/ 967 w 1027"/>
                <a:gd name="T57" fmla="*/ 35 h 891"/>
                <a:gd name="T58" fmla="*/ 1015 w 1027"/>
                <a:gd name="T59" fmla="*/ 12 h 891"/>
                <a:gd name="T60" fmla="*/ 1027 w 1027"/>
                <a:gd name="T61" fmla="*/ 427 h 891"/>
                <a:gd name="T62" fmla="*/ 996 w 1027"/>
                <a:gd name="T63" fmla="*/ 544 h 891"/>
                <a:gd name="T64" fmla="*/ 959 w 1027"/>
                <a:gd name="T65" fmla="*/ 536 h 891"/>
                <a:gd name="T66" fmla="*/ 929 w 1027"/>
                <a:gd name="T67" fmla="*/ 547 h 891"/>
                <a:gd name="T68" fmla="*/ 894 w 1027"/>
                <a:gd name="T69" fmla="*/ 557 h 891"/>
                <a:gd name="T70" fmla="*/ 865 w 1027"/>
                <a:gd name="T71" fmla="*/ 555 h 891"/>
                <a:gd name="T72" fmla="*/ 839 w 1027"/>
                <a:gd name="T73" fmla="*/ 553 h 891"/>
                <a:gd name="T74" fmla="*/ 804 w 1027"/>
                <a:gd name="T75" fmla="*/ 561 h 891"/>
                <a:gd name="T76" fmla="*/ 750 w 1027"/>
                <a:gd name="T77" fmla="*/ 551 h 891"/>
                <a:gd name="T78" fmla="*/ 727 w 1027"/>
                <a:gd name="T79" fmla="*/ 578 h 891"/>
                <a:gd name="T80" fmla="*/ 683 w 1027"/>
                <a:gd name="T81" fmla="*/ 574 h 891"/>
                <a:gd name="T82" fmla="*/ 643 w 1027"/>
                <a:gd name="T83" fmla="*/ 597 h 891"/>
                <a:gd name="T84" fmla="*/ 631 w 1027"/>
                <a:gd name="T85" fmla="*/ 611 h 891"/>
                <a:gd name="T86" fmla="*/ 608 w 1027"/>
                <a:gd name="T87" fmla="*/ 630 h 891"/>
                <a:gd name="T88" fmla="*/ 568 w 1027"/>
                <a:gd name="T89" fmla="*/ 624 h 891"/>
                <a:gd name="T90" fmla="*/ 526 w 1027"/>
                <a:gd name="T91" fmla="*/ 643 h 891"/>
                <a:gd name="T92" fmla="*/ 504 w 1027"/>
                <a:gd name="T93" fmla="*/ 670 h 891"/>
                <a:gd name="T94" fmla="*/ 480 w 1027"/>
                <a:gd name="T95" fmla="*/ 680 h 891"/>
                <a:gd name="T96" fmla="*/ 451 w 1027"/>
                <a:gd name="T97" fmla="*/ 680 h 891"/>
                <a:gd name="T98" fmla="*/ 422 w 1027"/>
                <a:gd name="T99" fmla="*/ 688 h 891"/>
                <a:gd name="T100" fmla="*/ 408 w 1027"/>
                <a:gd name="T101" fmla="*/ 691 h 891"/>
                <a:gd name="T102" fmla="*/ 387 w 1027"/>
                <a:gd name="T103" fmla="*/ 691 h 891"/>
                <a:gd name="T104" fmla="*/ 355 w 1027"/>
                <a:gd name="T105" fmla="*/ 684 h 891"/>
                <a:gd name="T106" fmla="*/ 336 w 1027"/>
                <a:gd name="T107" fmla="*/ 889 h 891"/>
                <a:gd name="T108" fmla="*/ 272 w 1027"/>
                <a:gd name="T109" fmla="*/ 885 h 891"/>
                <a:gd name="T110" fmla="*/ 224 w 1027"/>
                <a:gd name="T111" fmla="*/ 878 h 891"/>
                <a:gd name="T112" fmla="*/ 193 w 1027"/>
                <a:gd name="T113" fmla="*/ 864 h 891"/>
                <a:gd name="T114" fmla="*/ 136 w 1027"/>
                <a:gd name="T115" fmla="*/ 845 h 891"/>
                <a:gd name="T116" fmla="*/ 82 w 1027"/>
                <a:gd name="T117" fmla="*/ 776 h 891"/>
                <a:gd name="T118" fmla="*/ 65 w 1027"/>
                <a:gd name="T119" fmla="*/ 695 h 891"/>
                <a:gd name="T120" fmla="*/ 67 w 1027"/>
                <a:gd name="T121" fmla="*/ 630 h 891"/>
                <a:gd name="T122" fmla="*/ 74 w 1027"/>
                <a:gd name="T123" fmla="*/ 565 h 891"/>
                <a:gd name="T124" fmla="*/ 11 w 1027"/>
                <a:gd name="T125" fmla="*/ 528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7" h="891">
                  <a:moveTo>
                    <a:pt x="0" y="526"/>
                  </a:moveTo>
                  <a:lnTo>
                    <a:pt x="1" y="524"/>
                  </a:lnTo>
                  <a:lnTo>
                    <a:pt x="3" y="524"/>
                  </a:lnTo>
                  <a:lnTo>
                    <a:pt x="3" y="523"/>
                  </a:lnTo>
                  <a:lnTo>
                    <a:pt x="3" y="521"/>
                  </a:lnTo>
                  <a:lnTo>
                    <a:pt x="5" y="521"/>
                  </a:lnTo>
                  <a:lnTo>
                    <a:pt x="5" y="519"/>
                  </a:lnTo>
                  <a:lnTo>
                    <a:pt x="5" y="517"/>
                  </a:lnTo>
                  <a:lnTo>
                    <a:pt x="7" y="517"/>
                  </a:lnTo>
                  <a:lnTo>
                    <a:pt x="7" y="515"/>
                  </a:lnTo>
                  <a:lnTo>
                    <a:pt x="9" y="513"/>
                  </a:lnTo>
                  <a:lnTo>
                    <a:pt x="11" y="511"/>
                  </a:lnTo>
                  <a:lnTo>
                    <a:pt x="11" y="509"/>
                  </a:lnTo>
                  <a:lnTo>
                    <a:pt x="13" y="509"/>
                  </a:lnTo>
                  <a:lnTo>
                    <a:pt x="13" y="507"/>
                  </a:lnTo>
                  <a:lnTo>
                    <a:pt x="15" y="505"/>
                  </a:lnTo>
                  <a:lnTo>
                    <a:pt x="17" y="505"/>
                  </a:lnTo>
                  <a:lnTo>
                    <a:pt x="19" y="503"/>
                  </a:lnTo>
                  <a:lnTo>
                    <a:pt x="19" y="501"/>
                  </a:lnTo>
                  <a:lnTo>
                    <a:pt x="21" y="501"/>
                  </a:lnTo>
                  <a:lnTo>
                    <a:pt x="23" y="501"/>
                  </a:lnTo>
                  <a:lnTo>
                    <a:pt x="23" y="499"/>
                  </a:lnTo>
                  <a:lnTo>
                    <a:pt x="25" y="498"/>
                  </a:lnTo>
                  <a:lnTo>
                    <a:pt x="26" y="498"/>
                  </a:lnTo>
                  <a:lnTo>
                    <a:pt x="26" y="496"/>
                  </a:lnTo>
                  <a:lnTo>
                    <a:pt x="28" y="496"/>
                  </a:lnTo>
                  <a:lnTo>
                    <a:pt x="30" y="494"/>
                  </a:lnTo>
                  <a:lnTo>
                    <a:pt x="32" y="494"/>
                  </a:lnTo>
                  <a:lnTo>
                    <a:pt x="34" y="494"/>
                  </a:lnTo>
                  <a:lnTo>
                    <a:pt x="36" y="496"/>
                  </a:lnTo>
                  <a:lnTo>
                    <a:pt x="38" y="496"/>
                  </a:lnTo>
                  <a:lnTo>
                    <a:pt x="40" y="496"/>
                  </a:lnTo>
                  <a:lnTo>
                    <a:pt x="42" y="496"/>
                  </a:lnTo>
                  <a:lnTo>
                    <a:pt x="44" y="496"/>
                  </a:lnTo>
                  <a:lnTo>
                    <a:pt x="46" y="494"/>
                  </a:lnTo>
                  <a:lnTo>
                    <a:pt x="46" y="492"/>
                  </a:lnTo>
                  <a:lnTo>
                    <a:pt x="48" y="492"/>
                  </a:lnTo>
                  <a:lnTo>
                    <a:pt x="49" y="490"/>
                  </a:lnTo>
                  <a:lnTo>
                    <a:pt x="49" y="488"/>
                  </a:lnTo>
                  <a:lnTo>
                    <a:pt x="51" y="488"/>
                  </a:lnTo>
                  <a:lnTo>
                    <a:pt x="51" y="486"/>
                  </a:lnTo>
                  <a:lnTo>
                    <a:pt x="51" y="484"/>
                  </a:lnTo>
                  <a:lnTo>
                    <a:pt x="51" y="482"/>
                  </a:lnTo>
                  <a:lnTo>
                    <a:pt x="51" y="480"/>
                  </a:lnTo>
                  <a:lnTo>
                    <a:pt x="53" y="480"/>
                  </a:lnTo>
                  <a:lnTo>
                    <a:pt x="53" y="478"/>
                  </a:lnTo>
                  <a:lnTo>
                    <a:pt x="53" y="476"/>
                  </a:lnTo>
                  <a:lnTo>
                    <a:pt x="53" y="475"/>
                  </a:lnTo>
                  <a:lnTo>
                    <a:pt x="55" y="475"/>
                  </a:lnTo>
                  <a:lnTo>
                    <a:pt x="55" y="473"/>
                  </a:lnTo>
                  <a:lnTo>
                    <a:pt x="57" y="473"/>
                  </a:lnTo>
                  <a:lnTo>
                    <a:pt x="57" y="471"/>
                  </a:lnTo>
                  <a:lnTo>
                    <a:pt x="59" y="471"/>
                  </a:lnTo>
                  <a:lnTo>
                    <a:pt x="59" y="469"/>
                  </a:lnTo>
                  <a:lnTo>
                    <a:pt x="61" y="469"/>
                  </a:lnTo>
                  <a:lnTo>
                    <a:pt x="61" y="467"/>
                  </a:lnTo>
                  <a:lnTo>
                    <a:pt x="63" y="467"/>
                  </a:lnTo>
                  <a:lnTo>
                    <a:pt x="63" y="465"/>
                  </a:lnTo>
                  <a:lnTo>
                    <a:pt x="63" y="463"/>
                  </a:lnTo>
                  <a:lnTo>
                    <a:pt x="65" y="463"/>
                  </a:lnTo>
                  <a:lnTo>
                    <a:pt x="65" y="461"/>
                  </a:lnTo>
                  <a:lnTo>
                    <a:pt x="65" y="459"/>
                  </a:lnTo>
                  <a:lnTo>
                    <a:pt x="65" y="457"/>
                  </a:lnTo>
                  <a:lnTo>
                    <a:pt x="65" y="455"/>
                  </a:lnTo>
                  <a:lnTo>
                    <a:pt x="67" y="453"/>
                  </a:lnTo>
                  <a:lnTo>
                    <a:pt x="67" y="451"/>
                  </a:lnTo>
                  <a:lnTo>
                    <a:pt x="69" y="451"/>
                  </a:lnTo>
                  <a:lnTo>
                    <a:pt x="69" y="448"/>
                  </a:lnTo>
                  <a:lnTo>
                    <a:pt x="71" y="448"/>
                  </a:lnTo>
                  <a:lnTo>
                    <a:pt x="71" y="446"/>
                  </a:lnTo>
                  <a:lnTo>
                    <a:pt x="73" y="446"/>
                  </a:lnTo>
                  <a:lnTo>
                    <a:pt x="73" y="444"/>
                  </a:lnTo>
                  <a:lnTo>
                    <a:pt x="74" y="442"/>
                  </a:lnTo>
                  <a:lnTo>
                    <a:pt x="74" y="440"/>
                  </a:lnTo>
                  <a:lnTo>
                    <a:pt x="80" y="432"/>
                  </a:lnTo>
                  <a:lnTo>
                    <a:pt x="82" y="425"/>
                  </a:lnTo>
                  <a:lnTo>
                    <a:pt x="84" y="423"/>
                  </a:lnTo>
                  <a:lnTo>
                    <a:pt x="84" y="403"/>
                  </a:lnTo>
                  <a:lnTo>
                    <a:pt x="84" y="398"/>
                  </a:lnTo>
                  <a:lnTo>
                    <a:pt x="86" y="377"/>
                  </a:lnTo>
                  <a:lnTo>
                    <a:pt x="86" y="375"/>
                  </a:lnTo>
                  <a:lnTo>
                    <a:pt x="86" y="373"/>
                  </a:lnTo>
                  <a:lnTo>
                    <a:pt x="88" y="371"/>
                  </a:lnTo>
                  <a:lnTo>
                    <a:pt x="94" y="361"/>
                  </a:lnTo>
                  <a:lnTo>
                    <a:pt x="97" y="359"/>
                  </a:lnTo>
                  <a:lnTo>
                    <a:pt x="103" y="352"/>
                  </a:lnTo>
                  <a:lnTo>
                    <a:pt x="105" y="348"/>
                  </a:lnTo>
                  <a:lnTo>
                    <a:pt x="109" y="344"/>
                  </a:lnTo>
                  <a:lnTo>
                    <a:pt x="111" y="342"/>
                  </a:lnTo>
                  <a:lnTo>
                    <a:pt x="119" y="336"/>
                  </a:lnTo>
                  <a:lnTo>
                    <a:pt x="121" y="334"/>
                  </a:lnTo>
                  <a:lnTo>
                    <a:pt x="122" y="334"/>
                  </a:lnTo>
                  <a:lnTo>
                    <a:pt x="122" y="332"/>
                  </a:lnTo>
                  <a:lnTo>
                    <a:pt x="124" y="332"/>
                  </a:lnTo>
                  <a:lnTo>
                    <a:pt x="124" y="330"/>
                  </a:lnTo>
                  <a:lnTo>
                    <a:pt x="126" y="330"/>
                  </a:lnTo>
                  <a:lnTo>
                    <a:pt x="128" y="330"/>
                  </a:lnTo>
                  <a:lnTo>
                    <a:pt x="130" y="330"/>
                  </a:lnTo>
                  <a:lnTo>
                    <a:pt x="132" y="330"/>
                  </a:lnTo>
                  <a:lnTo>
                    <a:pt x="134" y="330"/>
                  </a:lnTo>
                  <a:lnTo>
                    <a:pt x="134" y="329"/>
                  </a:lnTo>
                  <a:lnTo>
                    <a:pt x="134" y="327"/>
                  </a:lnTo>
                  <a:lnTo>
                    <a:pt x="134" y="325"/>
                  </a:lnTo>
                  <a:lnTo>
                    <a:pt x="134" y="323"/>
                  </a:lnTo>
                  <a:lnTo>
                    <a:pt x="134" y="321"/>
                  </a:lnTo>
                  <a:lnTo>
                    <a:pt x="134" y="319"/>
                  </a:lnTo>
                  <a:lnTo>
                    <a:pt x="136" y="321"/>
                  </a:lnTo>
                  <a:lnTo>
                    <a:pt x="138" y="321"/>
                  </a:lnTo>
                  <a:lnTo>
                    <a:pt x="138" y="319"/>
                  </a:lnTo>
                  <a:lnTo>
                    <a:pt x="136" y="317"/>
                  </a:lnTo>
                  <a:lnTo>
                    <a:pt x="138" y="315"/>
                  </a:lnTo>
                  <a:lnTo>
                    <a:pt x="138" y="317"/>
                  </a:lnTo>
                  <a:lnTo>
                    <a:pt x="140" y="317"/>
                  </a:lnTo>
                  <a:lnTo>
                    <a:pt x="140" y="315"/>
                  </a:lnTo>
                  <a:lnTo>
                    <a:pt x="140" y="313"/>
                  </a:lnTo>
                  <a:lnTo>
                    <a:pt x="138" y="313"/>
                  </a:lnTo>
                  <a:lnTo>
                    <a:pt x="138" y="311"/>
                  </a:lnTo>
                  <a:lnTo>
                    <a:pt x="140" y="311"/>
                  </a:lnTo>
                  <a:lnTo>
                    <a:pt x="142" y="311"/>
                  </a:lnTo>
                  <a:lnTo>
                    <a:pt x="142" y="309"/>
                  </a:lnTo>
                  <a:lnTo>
                    <a:pt x="142" y="307"/>
                  </a:lnTo>
                  <a:lnTo>
                    <a:pt x="144" y="307"/>
                  </a:lnTo>
                  <a:lnTo>
                    <a:pt x="145" y="307"/>
                  </a:lnTo>
                  <a:lnTo>
                    <a:pt x="145" y="306"/>
                  </a:lnTo>
                  <a:lnTo>
                    <a:pt x="147" y="306"/>
                  </a:lnTo>
                  <a:lnTo>
                    <a:pt x="147" y="304"/>
                  </a:lnTo>
                  <a:lnTo>
                    <a:pt x="149" y="304"/>
                  </a:lnTo>
                  <a:lnTo>
                    <a:pt x="149" y="302"/>
                  </a:lnTo>
                  <a:lnTo>
                    <a:pt x="147" y="302"/>
                  </a:lnTo>
                  <a:lnTo>
                    <a:pt x="149" y="302"/>
                  </a:lnTo>
                  <a:lnTo>
                    <a:pt x="151" y="302"/>
                  </a:lnTo>
                  <a:lnTo>
                    <a:pt x="151" y="300"/>
                  </a:lnTo>
                  <a:lnTo>
                    <a:pt x="151" y="302"/>
                  </a:lnTo>
                  <a:lnTo>
                    <a:pt x="153" y="302"/>
                  </a:lnTo>
                  <a:lnTo>
                    <a:pt x="153" y="300"/>
                  </a:lnTo>
                  <a:lnTo>
                    <a:pt x="153" y="298"/>
                  </a:lnTo>
                  <a:lnTo>
                    <a:pt x="155" y="298"/>
                  </a:lnTo>
                  <a:lnTo>
                    <a:pt x="155" y="296"/>
                  </a:lnTo>
                  <a:lnTo>
                    <a:pt x="157" y="296"/>
                  </a:lnTo>
                  <a:lnTo>
                    <a:pt x="157" y="298"/>
                  </a:lnTo>
                  <a:lnTo>
                    <a:pt x="159" y="298"/>
                  </a:lnTo>
                  <a:lnTo>
                    <a:pt x="159" y="300"/>
                  </a:lnTo>
                  <a:lnTo>
                    <a:pt x="161" y="300"/>
                  </a:lnTo>
                  <a:lnTo>
                    <a:pt x="163" y="300"/>
                  </a:lnTo>
                  <a:lnTo>
                    <a:pt x="165" y="300"/>
                  </a:lnTo>
                  <a:lnTo>
                    <a:pt x="165" y="298"/>
                  </a:lnTo>
                  <a:lnTo>
                    <a:pt x="165" y="296"/>
                  </a:lnTo>
                  <a:lnTo>
                    <a:pt x="165" y="294"/>
                  </a:lnTo>
                  <a:lnTo>
                    <a:pt x="163" y="294"/>
                  </a:lnTo>
                  <a:lnTo>
                    <a:pt x="161" y="294"/>
                  </a:lnTo>
                  <a:lnTo>
                    <a:pt x="161" y="292"/>
                  </a:lnTo>
                  <a:lnTo>
                    <a:pt x="161" y="290"/>
                  </a:lnTo>
                  <a:lnTo>
                    <a:pt x="163" y="290"/>
                  </a:lnTo>
                  <a:lnTo>
                    <a:pt x="161" y="290"/>
                  </a:lnTo>
                  <a:lnTo>
                    <a:pt x="161" y="288"/>
                  </a:lnTo>
                  <a:lnTo>
                    <a:pt x="161" y="286"/>
                  </a:lnTo>
                  <a:lnTo>
                    <a:pt x="159" y="286"/>
                  </a:lnTo>
                  <a:lnTo>
                    <a:pt x="159" y="284"/>
                  </a:lnTo>
                  <a:lnTo>
                    <a:pt x="159" y="282"/>
                  </a:lnTo>
                  <a:lnTo>
                    <a:pt x="159" y="281"/>
                  </a:lnTo>
                  <a:lnTo>
                    <a:pt x="161" y="281"/>
                  </a:lnTo>
                  <a:lnTo>
                    <a:pt x="161" y="282"/>
                  </a:lnTo>
                  <a:lnTo>
                    <a:pt x="163" y="282"/>
                  </a:lnTo>
                  <a:lnTo>
                    <a:pt x="165" y="281"/>
                  </a:lnTo>
                  <a:lnTo>
                    <a:pt x="167" y="279"/>
                  </a:lnTo>
                  <a:lnTo>
                    <a:pt x="167" y="277"/>
                  </a:lnTo>
                  <a:lnTo>
                    <a:pt x="169" y="277"/>
                  </a:lnTo>
                  <a:lnTo>
                    <a:pt x="169" y="275"/>
                  </a:lnTo>
                  <a:lnTo>
                    <a:pt x="169" y="273"/>
                  </a:lnTo>
                  <a:lnTo>
                    <a:pt x="170" y="273"/>
                  </a:lnTo>
                  <a:lnTo>
                    <a:pt x="169" y="273"/>
                  </a:lnTo>
                  <a:lnTo>
                    <a:pt x="170" y="273"/>
                  </a:lnTo>
                  <a:lnTo>
                    <a:pt x="170" y="271"/>
                  </a:lnTo>
                  <a:lnTo>
                    <a:pt x="172" y="269"/>
                  </a:lnTo>
                  <a:lnTo>
                    <a:pt x="174" y="269"/>
                  </a:lnTo>
                  <a:lnTo>
                    <a:pt x="174" y="267"/>
                  </a:lnTo>
                  <a:lnTo>
                    <a:pt x="174" y="265"/>
                  </a:lnTo>
                  <a:lnTo>
                    <a:pt x="172" y="263"/>
                  </a:lnTo>
                  <a:lnTo>
                    <a:pt x="174" y="263"/>
                  </a:lnTo>
                  <a:lnTo>
                    <a:pt x="176" y="263"/>
                  </a:lnTo>
                  <a:lnTo>
                    <a:pt x="176" y="265"/>
                  </a:lnTo>
                  <a:lnTo>
                    <a:pt x="176" y="263"/>
                  </a:lnTo>
                  <a:lnTo>
                    <a:pt x="178" y="263"/>
                  </a:lnTo>
                  <a:lnTo>
                    <a:pt x="178" y="261"/>
                  </a:lnTo>
                  <a:lnTo>
                    <a:pt x="180" y="259"/>
                  </a:lnTo>
                  <a:lnTo>
                    <a:pt x="180" y="258"/>
                  </a:lnTo>
                  <a:lnTo>
                    <a:pt x="180" y="256"/>
                  </a:lnTo>
                  <a:lnTo>
                    <a:pt x="182" y="254"/>
                  </a:lnTo>
                  <a:lnTo>
                    <a:pt x="182" y="252"/>
                  </a:lnTo>
                  <a:lnTo>
                    <a:pt x="184" y="250"/>
                  </a:lnTo>
                  <a:lnTo>
                    <a:pt x="184" y="248"/>
                  </a:lnTo>
                  <a:lnTo>
                    <a:pt x="186" y="248"/>
                  </a:lnTo>
                  <a:lnTo>
                    <a:pt x="186" y="246"/>
                  </a:lnTo>
                  <a:lnTo>
                    <a:pt x="186" y="248"/>
                  </a:lnTo>
                  <a:lnTo>
                    <a:pt x="188" y="248"/>
                  </a:lnTo>
                  <a:lnTo>
                    <a:pt x="188" y="246"/>
                  </a:lnTo>
                  <a:lnTo>
                    <a:pt x="190" y="246"/>
                  </a:lnTo>
                  <a:lnTo>
                    <a:pt x="192" y="246"/>
                  </a:lnTo>
                  <a:lnTo>
                    <a:pt x="192" y="248"/>
                  </a:lnTo>
                  <a:lnTo>
                    <a:pt x="193" y="248"/>
                  </a:lnTo>
                  <a:lnTo>
                    <a:pt x="195" y="248"/>
                  </a:lnTo>
                  <a:lnTo>
                    <a:pt x="195" y="246"/>
                  </a:lnTo>
                  <a:lnTo>
                    <a:pt x="197" y="246"/>
                  </a:lnTo>
                  <a:lnTo>
                    <a:pt x="199" y="246"/>
                  </a:lnTo>
                  <a:lnTo>
                    <a:pt x="201" y="246"/>
                  </a:lnTo>
                  <a:lnTo>
                    <a:pt x="201" y="248"/>
                  </a:lnTo>
                  <a:lnTo>
                    <a:pt x="203" y="248"/>
                  </a:lnTo>
                  <a:lnTo>
                    <a:pt x="201" y="248"/>
                  </a:lnTo>
                  <a:lnTo>
                    <a:pt x="201" y="250"/>
                  </a:lnTo>
                  <a:lnTo>
                    <a:pt x="203" y="250"/>
                  </a:lnTo>
                  <a:lnTo>
                    <a:pt x="205" y="250"/>
                  </a:lnTo>
                  <a:lnTo>
                    <a:pt x="207" y="250"/>
                  </a:lnTo>
                  <a:lnTo>
                    <a:pt x="209" y="250"/>
                  </a:lnTo>
                  <a:lnTo>
                    <a:pt x="211" y="250"/>
                  </a:lnTo>
                  <a:lnTo>
                    <a:pt x="209" y="248"/>
                  </a:lnTo>
                  <a:lnTo>
                    <a:pt x="211" y="248"/>
                  </a:lnTo>
                  <a:lnTo>
                    <a:pt x="213" y="248"/>
                  </a:lnTo>
                  <a:lnTo>
                    <a:pt x="215" y="248"/>
                  </a:lnTo>
                  <a:lnTo>
                    <a:pt x="217" y="248"/>
                  </a:lnTo>
                  <a:lnTo>
                    <a:pt x="217" y="246"/>
                  </a:lnTo>
                  <a:lnTo>
                    <a:pt x="218" y="244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0" y="240"/>
                  </a:lnTo>
                  <a:lnTo>
                    <a:pt x="222" y="240"/>
                  </a:lnTo>
                  <a:lnTo>
                    <a:pt x="222" y="238"/>
                  </a:lnTo>
                  <a:lnTo>
                    <a:pt x="222" y="236"/>
                  </a:lnTo>
                  <a:lnTo>
                    <a:pt x="224" y="236"/>
                  </a:lnTo>
                  <a:lnTo>
                    <a:pt x="224" y="234"/>
                  </a:lnTo>
                  <a:lnTo>
                    <a:pt x="226" y="234"/>
                  </a:lnTo>
                  <a:lnTo>
                    <a:pt x="226" y="236"/>
                  </a:lnTo>
                  <a:lnTo>
                    <a:pt x="228" y="236"/>
                  </a:lnTo>
                  <a:lnTo>
                    <a:pt x="228" y="234"/>
                  </a:lnTo>
                  <a:lnTo>
                    <a:pt x="230" y="234"/>
                  </a:lnTo>
                  <a:lnTo>
                    <a:pt x="230" y="233"/>
                  </a:lnTo>
                  <a:lnTo>
                    <a:pt x="230" y="234"/>
                  </a:lnTo>
                  <a:lnTo>
                    <a:pt x="232" y="234"/>
                  </a:lnTo>
                  <a:lnTo>
                    <a:pt x="234" y="234"/>
                  </a:lnTo>
                  <a:lnTo>
                    <a:pt x="234" y="233"/>
                  </a:lnTo>
                  <a:lnTo>
                    <a:pt x="234" y="231"/>
                  </a:lnTo>
                  <a:lnTo>
                    <a:pt x="234" y="229"/>
                  </a:lnTo>
                  <a:lnTo>
                    <a:pt x="236" y="229"/>
                  </a:lnTo>
                  <a:lnTo>
                    <a:pt x="236" y="227"/>
                  </a:lnTo>
                  <a:lnTo>
                    <a:pt x="236" y="225"/>
                  </a:lnTo>
                  <a:lnTo>
                    <a:pt x="238" y="225"/>
                  </a:lnTo>
                  <a:lnTo>
                    <a:pt x="240" y="225"/>
                  </a:lnTo>
                  <a:lnTo>
                    <a:pt x="240" y="223"/>
                  </a:lnTo>
                  <a:lnTo>
                    <a:pt x="241" y="223"/>
                  </a:lnTo>
                  <a:lnTo>
                    <a:pt x="241" y="221"/>
                  </a:lnTo>
                  <a:lnTo>
                    <a:pt x="241" y="223"/>
                  </a:lnTo>
                  <a:lnTo>
                    <a:pt x="243" y="223"/>
                  </a:lnTo>
                  <a:lnTo>
                    <a:pt x="245" y="223"/>
                  </a:lnTo>
                  <a:lnTo>
                    <a:pt x="247" y="223"/>
                  </a:lnTo>
                  <a:lnTo>
                    <a:pt x="247" y="221"/>
                  </a:lnTo>
                  <a:lnTo>
                    <a:pt x="249" y="221"/>
                  </a:lnTo>
                  <a:lnTo>
                    <a:pt x="249" y="223"/>
                  </a:lnTo>
                  <a:lnTo>
                    <a:pt x="249" y="225"/>
                  </a:lnTo>
                  <a:lnTo>
                    <a:pt x="251" y="225"/>
                  </a:lnTo>
                  <a:lnTo>
                    <a:pt x="251" y="227"/>
                  </a:lnTo>
                  <a:lnTo>
                    <a:pt x="253" y="227"/>
                  </a:lnTo>
                  <a:lnTo>
                    <a:pt x="253" y="225"/>
                  </a:lnTo>
                  <a:lnTo>
                    <a:pt x="255" y="225"/>
                  </a:lnTo>
                  <a:lnTo>
                    <a:pt x="255" y="223"/>
                  </a:lnTo>
                  <a:lnTo>
                    <a:pt x="255" y="221"/>
                  </a:lnTo>
                  <a:lnTo>
                    <a:pt x="257" y="221"/>
                  </a:lnTo>
                  <a:lnTo>
                    <a:pt x="257" y="219"/>
                  </a:lnTo>
                  <a:lnTo>
                    <a:pt x="259" y="219"/>
                  </a:lnTo>
                  <a:lnTo>
                    <a:pt x="257" y="219"/>
                  </a:lnTo>
                  <a:lnTo>
                    <a:pt x="257" y="217"/>
                  </a:lnTo>
                  <a:lnTo>
                    <a:pt x="259" y="217"/>
                  </a:lnTo>
                  <a:lnTo>
                    <a:pt x="259" y="215"/>
                  </a:lnTo>
                  <a:lnTo>
                    <a:pt x="261" y="215"/>
                  </a:lnTo>
                  <a:lnTo>
                    <a:pt x="261" y="213"/>
                  </a:lnTo>
                  <a:lnTo>
                    <a:pt x="261" y="211"/>
                  </a:lnTo>
                  <a:lnTo>
                    <a:pt x="263" y="211"/>
                  </a:lnTo>
                  <a:lnTo>
                    <a:pt x="264" y="211"/>
                  </a:lnTo>
                  <a:lnTo>
                    <a:pt x="266" y="211"/>
                  </a:lnTo>
                  <a:lnTo>
                    <a:pt x="268" y="211"/>
                  </a:lnTo>
                  <a:lnTo>
                    <a:pt x="270" y="211"/>
                  </a:lnTo>
                  <a:lnTo>
                    <a:pt x="272" y="211"/>
                  </a:lnTo>
                  <a:lnTo>
                    <a:pt x="272" y="210"/>
                  </a:lnTo>
                  <a:lnTo>
                    <a:pt x="274" y="210"/>
                  </a:lnTo>
                  <a:lnTo>
                    <a:pt x="276" y="210"/>
                  </a:lnTo>
                  <a:lnTo>
                    <a:pt x="276" y="208"/>
                  </a:lnTo>
                  <a:lnTo>
                    <a:pt x="278" y="206"/>
                  </a:lnTo>
                  <a:lnTo>
                    <a:pt x="280" y="206"/>
                  </a:lnTo>
                  <a:lnTo>
                    <a:pt x="280" y="204"/>
                  </a:lnTo>
                  <a:lnTo>
                    <a:pt x="282" y="206"/>
                  </a:lnTo>
                  <a:lnTo>
                    <a:pt x="282" y="204"/>
                  </a:lnTo>
                  <a:lnTo>
                    <a:pt x="284" y="204"/>
                  </a:lnTo>
                  <a:lnTo>
                    <a:pt x="286" y="204"/>
                  </a:lnTo>
                  <a:lnTo>
                    <a:pt x="288" y="204"/>
                  </a:lnTo>
                  <a:lnTo>
                    <a:pt x="288" y="206"/>
                  </a:lnTo>
                  <a:lnTo>
                    <a:pt x="289" y="206"/>
                  </a:lnTo>
                  <a:lnTo>
                    <a:pt x="289" y="204"/>
                  </a:lnTo>
                  <a:lnTo>
                    <a:pt x="291" y="204"/>
                  </a:lnTo>
                  <a:lnTo>
                    <a:pt x="291" y="202"/>
                  </a:lnTo>
                  <a:lnTo>
                    <a:pt x="291" y="200"/>
                  </a:lnTo>
                  <a:lnTo>
                    <a:pt x="293" y="200"/>
                  </a:lnTo>
                  <a:lnTo>
                    <a:pt x="293" y="198"/>
                  </a:lnTo>
                  <a:lnTo>
                    <a:pt x="293" y="196"/>
                  </a:lnTo>
                  <a:lnTo>
                    <a:pt x="295" y="196"/>
                  </a:lnTo>
                  <a:lnTo>
                    <a:pt x="295" y="198"/>
                  </a:lnTo>
                  <a:lnTo>
                    <a:pt x="297" y="198"/>
                  </a:lnTo>
                  <a:lnTo>
                    <a:pt x="297" y="196"/>
                  </a:lnTo>
                  <a:lnTo>
                    <a:pt x="299" y="196"/>
                  </a:lnTo>
                  <a:lnTo>
                    <a:pt x="301" y="196"/>
                  </a:lnTo>
                  <a:lnTo>
                    <a:pt x="301" y="198"/>
                  </a:lnTo>
                  <a:lnTo>
                    <a:pt x="303" y="198"/>
                  </a:lnTo>
                  <a:lnTo>
                    <a:pt x="305" y="198"/>
                  </a:lnTo>
                  <a:lnTo>
                    <a:pt x="307" y="198"/>
                  </a:lnTo>
                  <a:lnTo>
                    <a:pt x="309" y="198"/>
                  </a:lnTo>
                  <a:lnTo>
                    <a:pt x="311" y="198"/>
                  </a:lnTo>
                  <a:lnTo>
                    <a:pt x="312" y="198"/>
                  </a:lnTo>
                  <a:lnTo>
                    <a:pt x="312" y="196"/>
                  </a:lnTo>
                  <a:lnTo>
                    <a:pt x="311" y="196"/>
                  </a:lnTo>
                  <a:lnTo>
                    <a:pt x="311" y="194"/>
                  </a:lnTo>
                  <a:lnTo>
                    <a:pt x="309" y="194"/>
                  </a:lnTo>
                  <a:lnTo>
                    <a:pt x="309" y="192"/>
                  </a:lnTo>
                  <a:lnTo>
                    <a:pt x="309" y="190"/>
                  </a:lnTo>
                  <a:lnTo>
                    <a:pt x="309" y="188"/>
                  </a:lnTo>
                  <a:lnTo>
                    <a:pt x="307" y="188"/>
                  </a:lnTo>
                  <a:lnTo>
                    <a:pt x="307" y="186"/>
                  </a:lnTo>
                  <a:lnTo>
                    <a:pt x="309" y="186"/>
                  </a:lnTo>
                  <a:lnTo>
                    <a:pt x="309" y="185"/>
                  </a:lnTo>
                  <a:lnTo>
                    <a:pt x="309" y="183"/>
                  </a:lnTo>
                  <a:lnTo>
                    <a:pt x="309" y="181"/>
                  </a:lnTo>
                  <a:lnTo>
                    <a:pt x="309" y="179"/>
                  </a:lnTo>
                  <a:lnTo>
                    <a:pt x="307" y="179"/>
                  </a:lnTo>
                  <a:lnTo>
                    <a:pt x="307" y="177"/>
                  </a:lnTo>
                  <a:lnTo>
                    <a:pt x="305" y="177"/>
                  </a:lnTo>
                  <a:lnTo>
                    <a:pt x="303" y="175"/>
                  </a:lnTo>
                  <a:lnTo>
                    <a:pt x="301" y="175"/>
                  </a:lnTo>
                  <a:lnTo>
                    <a:pt x="301" y="173"/>
                  </a:lnTo>
                  <a:lnTo>
                    <a:pt x="301" y="171"/>
                  </a:lnTo>
                  <a:lnTo>
                    <a:pt x="301" y="169"/>
                  </a:lnTo>
                  <a:lnTo>
                    <a:pt x="301" y="167"/>
                  </a:lnTo>
                  <a:lnTo>
                    <a:pt x="301" y="165"/>
                  </a:lnTo>
                  <a:lnTo>
                    <a:pt x="301" y="163"/>
                  </a:lnTo>
                  <a:lnTo>
                    <a:pt x="301" y="162"/>
                  </a:lnTo>
                  <a:lnTo>
                    <a:pt x="301" y="160"/>
                  </a:lnTo>
                  <a:lnTo>
                    <a:pt x="299" y="160"/>
                  </a:lnTo>
                  <a:lnTo>
                    <a:pt x="299" y="158"/>
                  </a:lnTo>
                  <a:lnTo>
                    <a:pt x="299" y="156"/>
                  </a:lnTo>
                  <a:lnTo>
                    <a:pt x="297" y="156"/>
                  </a:lnTo>
                  <a:lnTo>
                    <a:pt x="297" y="154"/>
                  </a:lnTo>
                  <a:lnTo>
                    <a:pt x="297" y="152"/>
                  </a:lnTo>
                  <a:lnTo>
                    <a:pt x="299" y="150"/>
                  </a:lnTo>
                  <a:lnTo>
                    <a:pt x="299" y="148"/>
                  </a:lnTo>
                  <a:lnTo>
                    <a:pt x="297" y="148"/>
                  </a:lnTo>
                  <a:lnTo>
                    <a:pt x="295" y="148"/>
                  </a:lnTo>
                  <a:lnTo>
                    <a:pt x="295" y="146"/>
                  </a:lnTo>
                  <a:lnTo>
                    <a:pt x="295" y="144"/>
                  </a:lnTo>
                  <a:lnTo>
                    <a:pt x="293" y="144"/>
                  </a:lnTo>
                  <a:lnTo>
                    <a:pt x="293" y="142"/>
                  </a:lnTo>
                  <a:lnTo>
                    <a:pt x="293" y="140"/>
                  </a:lnTo>
                  <a:lnTo>
                    <a:pt x="295" y="138"/>
                  </a:lnTo>
                  <a:lnTo>
                    <a:pt x="295" y="137"/>
                  </a:lnTo>
                  <a:lnTo>
                    <a:pt x="297" y="137"/>
                  </a:lnTo>
                  <a:lnTo>
                    <a:pt x="297" y="135"/>
                  </a:lnTo>
                  <a:lnTo>
                    <a:pt x="299" y="135"/>
                  </a:lnTo>
                  <a:lnTo>
                    <a:pt x="299" y="133"/>
                  </a:lnTo>
                  <a:lnTo>
                    <a:pt x="301" y="133"/>
                  </a:lnTo>
                  <a:lnTo>
                    <a:pt x="301" y="131"/>
                  </a:lnTo>
                  <a:lnTo>
                    <a:pt x="303" y="131"/>
                  </a:lnTo>
                  <a:lnTo>
                    <a:pt x="305" y="131"/>
                  </a:lnTo>
                  <a:lnTo>
                    <a:pt x="307" y="131"/>
                  </a:lnTo>
                  <a:lnTo>
                    <a:pt x="307" y="129"/>
                  </a:lnTo>
                  <a:lnTo>
                    <a:pt x="309" y="129"/>
                  </a:lnTo>
                  <a:lnTo>
                    <a:pt x="311" y="129"/>
                  </a:lnTo>
                  <a:lnTo>
                    <a:pt x="312" y="129"/>
                  </a:lnTo>
                  <a:lnTo>
                    <a:pt x="312" y="127"/>
                  </a:lnTo>
                  <a:lnTo>
                    <a:pt x="314" y="127"/>
                  </a:lnTo>
                  <a:lnTo>
                    <a:pt x="314" y="125"/>
                  </a:lnTo>
                  <a:lnTo>
                    <a:pt x="314" y="123"/>
                  </a:lnTo>
                  <a:lnTo>
                    <a:pt x="314" y="121"/>
                  </a:lnTo>
                  <a:lnTo>
                    <a:pt x="312" y="121"/>
                  </a:lnTo>
                  <a:lnTo>
                    <a:pt x="314" y="121"/>
                  </a:lnTo>
                  <a:lnTo>
                    <a:pt x="314" y="119"/>
                  </a:lnTo>
                  <a:lnTo>
                    <a:pt x="316" y="117"/>
                  </a:lnTo>
                  <a:lnTo>
                    <a:pt x="316" y="115"/>
                  </a:lnTo>
                  <a:lnTo>
                    <a:pt x="318" y="115"/>
                  </a:lnTo>
                  <a:lnTo>
                    <a:pt x="318" y="114"/>
                  </a:lnTo>
                  <a:lnTo>
                    <a:pt x="320" y="114"/>
                  </a:lnTo>
                  <a:lnTo>
                    <a:pt x="322" y="114"/>
                  </a:lnTo>
                  <a:lnTo>
                    <a:pt x="324" y="114"/>
                  </a:lnTo>
                  <a:lnTo>
                    <a:pt x="326" y="112"/>
                  </a:lnTo>
                  <a:lnTo>
                    <a:pt x="328" y="112"/>
                  </a:lnTo>
                  <a:lnTo>
                    <a:pt x="328" y="114"/>
                  </a:lnTo>
                  <a:lnTo>
                    <a:pt x="330" y="114"/>
                  </a:lnTo>
                  <a:lnTo>
                    <a:pt x="332" y="114"/>
                  </a:lnTo>
                  <a:lnTo>
                    <a:pt x="332" y="115"/>
                  </a:lnTo>
                  <a:lnTo>
                    <a:pt x="334" y="115"/>
                  </a:lnTo>
                  <a:lnTo>
                    <a:pt x="334" y="117"/>
                  </a:lnTo>
                  <a:lnTo>
                    <a:pt x="334" y="119"/>
                  </a:lnTo>
                  <a:lnTo>
                    <a:pt x="334" y="121"/>
                  </a:lnTo>
                  <a:lnTo>
                    <a:pt x="336" y="121"/>
                  </a:lnTo>
                  <a:lnTo>
                    <a:pt x="337" y="121"/>
                  </a:lnTo>
                  <a:lnTo>
                    <a:pt x="337" y="119"/>
                  </a:lnTo>
                  <a:lnTo>
                    <a:pt x="337" y="117"/>
                  </a:lnTo>
                  <a:lnTo>
                    <a:pt x="339" y="117"/>
                  </a:lnTo>
                  <a:lnTo>
                    <a:pt x="339" y="115"/>
                  </a:lnTo>
                  <a:lnTo>
                    <a:pt x="337" y="115"/>
                  </a:lnTo>
                  <a:lnTo>
                    <a:pt x="339" y="115"/>
                  </a:lnTo>
                  <a:lnTo>
                    <a:pt x="339" y="114"/>
                  </a:lnTo>
                  <a:lnTo>
                    <a:pt x="337" y="114"/>
                  </a:lnTo>
                  <a:lnTo>
                    <a:pt x="337" y="112"/>
                  </a:lnTo>
                  <a:lnTo>
                    <a:pt x="339" y="112"/>
                  </a:lnTo>
                  <a:lnTo>
                    <a:pt x="339" y="110"/>
                  </a:lnTo>
                  <a:lnTo>
                    <a:pt x="339" y="108"/>
                  </a:lnTo>
                  <a:lnTo>
                    <a:pt x="341" y="108"/>
                  </a:lnTo>
                  <a:lnTo>
                    <a:pt x="341" y="106"/>
                  </a:lnTo>
                  <a:lnTo>
                    <a:pt x="339" y="106"/>
                  </a:lnTo>
                  <a:lnTo>
                    <a:pt x="339" y="104"/>
                  </a:lnTo>
                  <a:lnTo>
                    <a:pt x="337" y="104"/>
                  </a:lnTo>
                  <a:lnTo>
                    <a:pt x="339" y="104"/>
                  </a:lnTo>
                  <a:lnTo>
                    <a:pt x="341" y="102"/>
                  </a:lnTo>
                  <a:lnTo>
                    <a:pt x="343" y="102"/>
                  </a:lnTo>
                  <a:lnTo>
                    <a:pt x="343" y="100"/>
                  </a:lnTo>
                  <a:lnTo>
                    <a:pt x="345" y="100"/>
                  </a:lnTo>
                  <a:lnTo>
                    <a:pt x="345" y="102"/>
                  </a:lnTo>
                  <a:lnTo>
                    <a:pt x="347" y="102"/>
                  </a:lnTo>
                  <a:lnTo>
                    <a:pt x="349" y="104"/>
                  </a:lnTo>
                  <a:lnTo>
                    <a:pt x="351" y="104"/>
                  </a:lnTo>
                  <a:lnTo>
                    <a:pt x="351" y="106"/>
                  </a:lnTo>
                  <a:lnTo>
                    <a:pt x="353" y="106"/>
                  </a:lnTo>
                  <a:lnTo>
                    <a:pt x="355" y="104"/>
                  </a:lnTo>
                  <a:lnTo>
                    <a:pt x="357" y="104"/>
                  </a:lnTo>
                  <a:lnTo>
                    <a:pt x="357" y="106"/>
                  </a:lnTo>
                  <a:lnTo>
                    <a:pt x="357" y="108"/>
                  </a:lnTo>
                  <a:lnTo>
                    <a:pt x="359" y="110"/>
                  </a:lnTo>
                  <a:lnTo>
                    <a:pt x="359" y="112"/>
                  </a:lnTo>
                  <a:lnTo>
                    <a:pt x="359" y="114"/>
                  </a:lnTo>
                  <a:lnTo>
                    <a:pt x="359" y="115"/>
                  </a:lnTo>
                  <a:lnTo>
                    <a:pt x="359" y="117"/>
                  </a:lnTo>
                  <a:lnTo>
                    <a:pt x="357" y="117"/>
                  </a:lnTo>
                  <a:lnTo>
                    <a:pt x="355" y="117"/>
                  </a:lnTo>
                  <a:lnTo>
                    <a:pt x="353" y="119"/>
                  </a:lnTo>
                  <a:lnTo>
                    <a:pt x="351" y="119"/>
                  </a:lnTo>
                  <a:lnTo>
                    <a:pt x="351" y="121"/>
                  </a:lnTo>
                  <a:lnTo>
                    <a:pt x="351" y="123"/>
                  </a:lnTo>
                  <a:lnTo>
                    <a:pt x="351" y="125"/>
                  </a:lnTo>
                  <a:lnTo>
                    <a:pt x="349" y="125"/>
                  </a:lnTo>
                  <a:lnTo>
                    <a:pt x="351" y="125"/>
                  </a:lnTo>
                  <a:lnTo>
                    <a:pt x="351" y="127"/>
                  </a:lnTo>
                  <a:lnTo>
                    <a:pt x="349" y="127"/>
                  </a:lnTo>
                  <a:lnTo>
                    <a:pt x="349" y="129"/>
                  </a:lnTo>
                  <a:lnTo>
                    <a:pt x="351" y="129"/>
                  </a:lnTo>
                  <a:lnTo>
                    <a:pt x="351" y="131"/>
                  </a:lnTo>
                  <a:lnTo>
                    <a:pt x="353" y="131"/>
                  </a:lnTo>
                  <a:lnTo>
                    <a:pt x="353" y="133"/>
                  </a:lnTo>
                  <a:lnTo>
                    <a:pt x="353" y="135"/>
                  </a:lnTo>
                  <a:lnTo>
                    <a:pt x="355" y="135"/>
                  </a:lnTo>
                  <a:lnTo>
                    <a:pt x="355" y="137"/>
                  </a:lnTo>
                  <a:lnTo>
                    <a:pt x="357" y="137"/>
                  </a:lnTo>
                  <a:lnTo>
                    <a:pt x="357" y="138"/>
                  </a:lnTo>
                  <a:lnTo>
                    <a:pt x="357" y="140"/>
                  </a:lnTo>
                  <a:lnTo>
                    <a:pt x="357" y="142"/>
                  </a:lnTo>
                  <a:lnTo>
                    <a:pt x="357" y="144"/>
                  </a:lnTo>
                  <a:lnTo>
                    <a:pt x="357" y="146"/>
                  </a:lnTo>
                  <a:lnTo>
                    <a:pt x="359" y="146"/>
                  </a:lnTo>
                  <a:lnTo>
                    <a:pt x="357" y="146"/>
                  </a:lnTo>
                  <a:lnTo>
                    <a:pt x="357" y="148"/>
                  </a:lnTo>
                  <a:lnTo>
                    <a:pt x="359" y="148"/>
                  </a:lnTo>
                  <a:lnTo>
                    <a:pt x="357" y="148"/>
                  </a:lnTo>
                  <a:lnTo>
                    <a:pt x="357" y="150"/>
                  </a:lnTo>
                  <a:lnTo>
                    <a:pt x="359" y="150"/>
                  </a:lnTo>
                  <a:lnTo>
                    <a:pt x="359" y="152"/>
                  </a:lnTo>
                  <a:lnTo>
                    <a:pt x="360" y="152"/>
                  </a:lnTo>
                  <a:lnTo>
                    <a:pt x="360" y="154"/>
                  </a:lnTo>
                  <a:lnTo>
                    <a:pt x="360" y="156"/>
                  </a:lnTo>
                  <a:lnTo>
                    <a:pt x="362" y="156"/>
                  </a:lnTo>
                  <a:lnTo>
                    <a:pt x="362" y="158"/>
                  </a:lnTo>
                  <a:lnTo>
                    <a:pt x="362" y="160"/>
                  </a:lnTo>
                  <a:lnTo>
                    <a:pt x="362" y="162"/>
                  </a:lnTo>
                  <a:lnTo>
                    <a:pt x="364" y="162"/>
                  </a:lnTo>
                  <a:lnTo>
                    <a:pt x="364" y="163"/>
                  </a:lnTo>
                  <a:lnTo>
                    <a:pt x="362" y="163"/>
                  </a:lnTo>
                  <a:lnTo>
                    <a:pt x="362" y="165"/>
                  </a:lnTo>
                  <a:lnTo>
                    <a:pt x="362" y="167"/>
                  </a:lnTo>
                  <a:lnTo>
                    <a:pt x="364" y="167"/>
                  </a:lnTo>
                  <a:lnTo>
                    <a:pt x="364" y="169"/>
                  </a:lnTo>
                  <a:lnTo>
                    <a:pt x="366" y="169"/>
                  </a:lnTo>
                  <a:lnTo>
                    <a:pt x="366" y="171"/>
                  </a:lnTo>
                  <a:lnTo>
                    <a:pt x="368" y="171"/>
                  </a:lnTo>
                  <a:lnTo>
                    <a:pt x="370" y="171"/>
                  </a:lnTo>
                  <a:lnTo>
                    <a:pt x="370" y="173"/>
                  </a:lnTo>
                  <a:lnTo>
                    <a:pt x="372" y="173"/>
                  </a:lnTo>
                  <a:lnTo>
                    <a:pt x="374" y="173"/>
                  </a:lnTo>
                  <a:lnTo>
                    <a:pt x="376" y="173"/>
                  </a:lnTo>
                  <a:lnTo>
                    <a:pt x="376" y="175"/>
                  </a:lnTo>
                  <a:lnTo>
                    <a:pt x="378" y="175"/>
                  </a:lnTo>
                  <a:lnTo>
                    <a:pt x="380" y="175"/>
                  </a:lnTo>
                  <a:lnTo>
                    <a:pt x="380" y="177"/>
                  </a:lnTo>
                  <a:lnTo>
                    <a:pt x="382" y="177"/>
                  </a:lnTo>
                  <a:lnTo>
                    <a:pt x="384" y="177"/>
                  </a:lnTo>
                  <a:lnTo>
                    <a:pt x="385" y="177"/>
                  </a:lnTo>
                  <a:lnTo>
                    <a:pt x="385" y="175"/>
                  </a:lnTo>
                  <a:lnTo>
                    <a:pt x="387" y="175"/>
                  </a:lnTo>
                  <a:lnTo>
                    <a:pt x="389" y="175"/>
                  </a:lnTo>
                  <a:lnTo>
                    <a:pt x="389" y="173"/>
                  </a:lnTo>
                  <a:lnTo>
                    <a:pt x="391" y="173"/>
                  </a:lnTo>
                  <a:lnTo>
                    <a:pt x="393" y="173"/>
                  </a:lnTo>
                  <a:lnTo>
                    <a:pt x="393" y="171"/>
                  </a:lnTo>
                  <a:lnTo>
                    <a:pt x="395" y="171"/>
                  </a:lnTo>
                  <a:lnTo>
                    <a:pt x="395" y="169"/>
                  </a:lnTo>
                  <a:lnTo>
                    <a:pt x="397" y="169"/>
                  </a:lnTo>
                  <a:lnTo>
                    <a:pt x="399" y="169"/>
                  </a:lnTo>
                  <a:lnTo>
                    <a:pt x="399" y="167"/>
                  </a:lnTo>
                  <a:lnTo>
                    <a:pt x="401" y="167"/>
                  </a:lnTo>
                  <a:lnTo>
                    <a:pt x="403" y="167"/>
                  </a:lnTo>
                  <a:lnTo>
                    <a:pt x="403" y="165"/>
                  </a:lnTo>
                  <a:lnTo>
                    <a:pt x="405" y="165"/>
                  </a:lnTo>
                  <a:lnTo>
                    <a:pt x="405" y="167"/>
                  </a:lnTo>
                  <a:lnTo>
                    <a:pt x="405" y="165"/>
                  </a:lnTo>
                  <a:lnTo>
                    <a:pt x="407" y="165"/>
                  </a:lnTo>
                  <a:lnTo>
                    <a:pt x="408" y="165"/>
                  </a:lnTo>
                  <a:lnTo>
                    <a:pt x="410" y="165"/>
                  </a:lnTo>
                  <a:lnTo>
                    <a:pt x="412" y="165"/>
                  </a:lnTo>
                  <a:lnTo>
                    <a:pt x="414" y="165"/>
                  </a:lnTo>
                  <a:lnTo>
                    <a:pt x="416" y="165"/>
                  </a:lnTo>
                  <a:lnTo>
                    <a:pt x="418" y="165"/>
                  </a:lnTo>
                  <a:lnTo>
                    <a:pt x="420" y="165"/>
                  </a:lnTo>
                  <a:lnTo>
                    <a:pt x="420" y="167"/>
                  </a:lnTo>
                  <a:lnTo>
                    <a:pt x="422" y="167"/>
                  </a:lnTo>
                  <a:lnTo>
                    <a:pt x="424" y="167"/>
                  </a:lnTo>
                  <a:lnTo>
                    <a:pt x="424" y="169"/>
                  </a:lnTo>
                  <a:lnTo>
                    <a:pt x="426" y="169"/>
                  </a:lnTo>
                  <a:lnTo>
                    <a:pt x="428" y="169"/>
                  </a:lnTo>
                  <a:lnTo>
                    <a:pt x="430" y="169"/>
                  </a:lnTo>
                  <a:lnTo>
                    <a:pt x="432" y="169"/>
                  </a:lnTo>
                  <a:lnTo>
                    <a:pt x="433" y="169"/>
                  </a:lnTo>
                  <a:lnTo>
                    <a:pt x="433" y="171"/>
                  </a:lnTo>
                  <a:lnTo>
                    <a:pt x="433" y="169"/>
                  </a:lnTo>
                  <a:lnTo>
                    <a:pt x="435" y="169"/>
                  </a:lnTo>
                  <a:lnTo>
                    <a:pt x="435" y="171"/>
                  </a:lnTo>
                  <a:lnTo>
                    <a:pt x="435" y="169"/>
                  </a:lnTo>
                  <a:lnTo>
                    <a:pt x="435" y="171"/>
                  </a:lnTo>
                  <a:lnTo>
                    <a:pt x="435" y="169"/>
                  </a:lnTo>
                  <a:lnTo>
                    <a:pt x="437" y="171"/>
                  </a:lnTo>
                  <a:lnTo>
                    <a:pt x="437" y="173"/>
                  </a:lnTo>
                  <a:lnTo>
                    <a:pt x="439" y="173"/>
                  </a:lnTo>
                  <a:lnTo>
                    <a:pt x="441" y="173"/>
                  </a:lnTo>
                  <a:lnTo>
                    <a:pt x="441" y="171"/>
                  </a:lnTo>
                  <a:lnTo>
                    <a:pt x="443" y="171"/>
                  </a:lnTo>
                  <a:lnTo>
                    <a:pt x="443" y="173"/>
                  </a:lnTo>
                  <a:lnTo>
                    <a:pt x="445" y="173"/>
                  </a:lnTo>
                  <a:lnTo>
                    <a:pt x="447" y="173"/>
                  </a:lnTo>
                  <a:lnTo>
                    <a:pt x="447" y="175"/>
                  </a:lnTo>
                  <a:lnTo>
                    <a:pt x="449" y="175"/>
                  </a:lnTo>
                  <a:lnTo>
                    <a:pt x="449" y="173"/>
                  </a:lnTo>
                  <a:lnTo>
                    <a:pt x="449" y="175"/>
                  </a:lnTo>
                  <a:lnTo>
                    <a:pt x="449" y="173"/>
                  </a:lnTo>
                  <a:lnTo>
                    <a:pt x="451" y="175"/>
                  </a:lnTo>
                  <a:lnTo>
                    <a:pt x="453" y="175"/>
                  </a:lnTo>
                  <a:lnTo>
                    <a:pt x="455" y="175"/>
                  </a:lnTo>
                  <a:lnTo>
                    <a:pt x="455" y="177"/>
                  </a:lnTo>
                  <a:lnTo>
                    <a:pt x="456" y="177"/>
                  </a:lnTo>
                  <a:lnTo>
                    <a:pt x="456" y="179"/>
                  </a:lnTo>
                  <a:lnTo>
                    <a:pt x="458" y="179"/>
                  </a:lnTo>
                  <a:lnTo>
                    <a:pt x="456" y="179"/>
                  </a:lnTo>
                  <a:lnTo>
                    <a:pt x="456" y="181"/>
                  </a:lnTo>
                  <a:lnTo>
                    <a:pt x="458" y="181"/>
                  </a:lnTo>
                  <a:lnTo>
                    <a:pt x="456" y="181"/>
                  </a:lnTo>
                  <a:lnTo>
                    <a:pt x="456" y="183"/>
                  </a:lnTo>
                  <a:lnTo>
                    <a:pt x="458" y="183"/>
                  </a:lnTo>
                  <a:lnTo>
                    <a:pt x="460" y="183"/>
                  </a:lnTo>
                  <a:lnTo>
                    <a:pt x="460" y="185"/>
                  </a:lnTo>
                  <a:lnTo>
                    <a:pt x="462" y="185"/>
                  </a:lnTo>
                  <a:lnTo>
                    <a:pt x="464" y="185"/>
                  </a:lnTo>
                  <a:lnTo>
                    <a:pt x="464" y="186"/>
                  </a:lnTo>
                  <a:lnTo>
                    <a:pt x="466" y="186"/>
                  </a:lnTo>
                  <a:lnTo>
                    <a:pt x="468" y="186"/>
                  </a:lnTo>
                  <a:lnTo>
                    <a:pt x="468" y="188"/>
                  </a:lnTo>
                  <a:lnTo>
                    <a:pt x="470" y="188"/>
                  </a:lnTo>
                  <a:lnTo>
                    <a:pt x="470" y="190"/>
                  </a:lnTo>
                  <a:lnTo>
                    <a:pt x="470" y="188"/>
                  </a:lnTo>
                  <a:lnTo>
                    <a:pt x="472" y="188"/>
                  </a:lnTo>
                  <a:lnTo>
                    <a:pt x="472" y="190"/>
                  </a:lnTo>
                  <a:lnTo>
                    <a:pt x="474" y="190"/>
                  </a:lnTo>
                  <a:lnTo>
                    <a:pt x="474" y="192"/>
                  </a:lnTo>
                  <a:lnTo>
                    <a:pt x="476" y="192"/>
                  </a:lnTo>
                  <a:lnTo>
                    <a:pt x="476" y="188"/>
                  </a:lnTo>
                  <a:lnTo>
                    <a:pt x="476" y="186"/>
                  </a:lnTo>
                  <a:lnTo>
                    <a:pt x="476" y="185"/>
                  </a:lnTo>
                  <a:lnTo>
                    <a:pt x="476" y="183"/>
                  </a:lnTo>
                  <a:lnTo>
                    <a:pt x="478" y="183"/>
                  </a:lnTo>
                  <a:lnTo>
                    <a:pt x="478" y="181"/>
                  </a:lnTo>
                  <a:lnTo>
                    <a:pt x="478" y="179"/>
                  </a:lnTo>
                  <a:lnTo>
                    <a:pt x="478" y="177"/>
                  </a:lnTo>
                  <a:lnTo>
                    <a:pt x="478" y="175"/>
                  </a:lnTo>
                  <a:lnTo>
                    <a:pt x="478" y="173"/>
                  </a:lnTo>
                  <a:lnTo>
                    <a:pt x="478" y="171"/>
                  </a:lnTo>
                  <a:lnTo>
                    <a:pt x="480" y="171"/>
                  </a:lnTo>
                  <a:lnTo>
                    <a:pt x="480" y="169"/>
                  </a:lnTo>
                  <a:lnTo>
                    <a:pt x="480" y="167"/>
                  </a:lnTo>
                  <a:lnTo>
                    <a:pt x="480" y="165"/>
                  </a:lnTo>
                  <a:lnTo>
                    <a:pt x="480" y="163"/>
                  </a:lnTo>
                  <a:lnTo>
                    <a:pt x="480" y="162"/>
                  </a:lnTo>
                  <a:lnTo>
                    <a:pt x="480" y="160"/>
                  </a:lnTo>
                  <a:lnTo>
                    <a:pt x="481" y="158"/>
                  </a:lnTo>
                  <a:lnTo>
                    <a:pt x="481" y="156"/>
                  </a:lnTo>
                  <a:lnTo>
                    <a:pt x="481" y="154"/>
                  </a:lnTo>
                  <a:lnTo>
                    <a:pt x="481" y="152"/>
                  </a:lnTo>
                  <a:lnTo>
                    <a:pt x="481" y="150"/>
                  </a:lnTo>
                  <a:lnTo>
                    <a:pt x="481" y="148"/>
                  </a:lnTo>
                  <a:lnTo>
                    <a:pt x="481" y="146"/>
                  </a:lnTo>
                  <a:lnTo>
                    <a:pt x="481" y="144"/>
                  </a:lnTo>
                  <a:lnTo>
                    <a:pt x="481" y="142"/>
                  </a:lnTo>
                  <a:lnTo>
                    <a:pt x="481" y="140"/>
                  </a:lnTo>
                  <a:lnTo>
                    <a:pt x="483" y="140"/>
                  </a:lnTo>
                  <a:lnTo>
                    <a:pt x="483" y="138"/>
                  </a:lnTo>
                  <a:lnTo>
                    <a:pt x="483" y="137"/>
                  </a:lnTo>
                  <a:lnTo>
                    <a:pt x="483" y="135"/>
                  </a:lnTo>
                  <a:lnTo>
                    <a:pt x="483" y="133"/>
                  </a:lnTo>
                  <a:lnTo>
                    <a:pt x="483" y="131"/>
                  </a:lnTo>
                  <a:lnTo>
                    <a:pt x="485" y="131"/>
                  </a:lnTo>
                  <a:lnTo>
                    <a:pt x="485" y="129"/>
                  </a:lnTo>
                  <a:lnTo>
                    <a:pt x="485" y="127"/>
                  </a:lnTo>
                  <a:lnTo>
                    <a:pt x="485" y="125"/>
                  </a:lnTo>
                  <a:lnTo>
                    <a:pt x="485" y="123"/>
                  </a:lnTo>
                  <a:lnTo>
                    <a:pt x="487" y="123"/>
                  </a:lnTo>
                  <a:lnTo>
                    <a:pt x="487" y="121"/>
                  </a:lnTo>
                  <a:lnTo>
                    <a:pt x="487" y="119"/>
                  </a:lnTo>
                  <a:lnTo>
                    <a:pt x="487" y="117"/>
                  </a:lnTo>
                  <a:lnTo>
                    <a:pt x="487" y="115"/>
                  </a:lnTo>
                  <a:lnTo>
                    <a:pt x="487" y="114"/>
                  </a:lnTo>
                  <a:lnTo>
                    <a:pt x="487" y="112"/>
                  </a:lnTo>
                  <a:lnTo>
                    <a:pt x="487" y="110"/>
                  </a:lnTo>
                  <a:lnTo>
                    <a:pt x="487" y="108"/>
                  </a:lnTo>
                  <a:lnTo>
                    <a:pt x="489" y="108"/>
                  </a:lnTo>
                  <a:lnTo>
                    <a:pt x="489" y="106"/>
                  </a:lnTo>
                  <a:lnTo>
                    <a:pt x="489" y="104"/>
                  </a:lnTo>
                  <a:lnTo>
                    <a:pt x="489" y="102"/>
                  </a:lnTo>
                  <a:lnTo>
                    <a:pt x="489" y="100"/>
                  </a:lnTo>
                  <a:lnTo>
                    <a:pt x="489" y="98"/>
                  </a:lnTo>
                  <a:lnTo>
                    <a:pt x="489" y="96"/>
                  </a:lnTo>
                  <a:lnTo>
                    <a:pt x="491" y="96"/>
                  </a:lnTo>
                  <a:lnTo>
                    <a:pt x="491" y="94"/>
                  </a:lnTo>
                  <a:lnTo>
                    <a:pt x="491" y="92"/>
                  </a:lnTo>
                  <a:lnTo>
                    <a:pt x="491" y="90"/>
                  </a:lnTo>
                  <a:lnTo>
                    <a:pt x="495" y="69"/>
                  </a:lnTo>
                  <a:lnTo>
                    <a:pt x="497" y="54"/>
                  </a:lnTo>
                  <a:lnTo>
                    <a:pt x="497" y="56"/>
                  </a:lnTo>
                  <a:lnTo>
                    <a:pt x="497" y="58"/>
                  </a:lnTo>
                  <a:lnTo>
                    <a:pt x="497" y="60"/>
                  </a:lnTo>
                  <a:lnTo>
                    <a:pt x="497" y="62"/>
                  </a:lnTo>
                  <a:lnTo>
                    <a:pt x="497" y="64"/>
                  </a:lnTo>
                  <a:lnTo>
                    <a:pt x="497" y="66"/>
                  </a:lnTo>
                  <a:lnTo>
                    <a:pt x="499" y="66"/>
                  </a:lnTo>
                  <a:lnTo>
                    <a:pt x="499" y="67"/>
                  </a:lnTo>
                  <a:lnTo>
                    <a:pt x="499" y="69"/>
                  </a:lnTo>
                  <a:lnTo>
                    <a:pt x="501" y="69"/>
                  </a:lnTo>
                  <a:lnTo>
                    <a:pt x="503" y="71"/>
                  </a:lnTo>
                  <a:lnTo>
                    <a:pt x="503" y="73"/>
                  </a:lnTo>
                  <a:lnTo>
                    <a:pt x="504" y="73"/>
                  </a:lnTo>
                  <a:lnTo>
                    <a:pt x="506" y="73"/>
                  </a:lnTo>
                  <a:lnTo>
                    <a:pt x="508" y="73"/>
                  </a:lnTo>
                  <a:lnTo>
                    <a:pt x="510" y="73"/>
                  </a:lnTo>
                  <a:lnTo>
                    <a:pt x="510" y="75"/>
                  </a:lnTo>
                  <a:lnTo>
                    <a:pt x="512" y="77"/>
                  </a:lnTo>
                  <a:lnTo>
                    <a:pt x="512" y="79"/>
                  </a:lnTo>
                  <a:lnTo>
                    <a:pt x="514" y="79"/>
                  </a:lnTo>
                  <a:lnTo>
                    <a:pt x="514" y="81"/>
                  </a:lnTo>
                  <a:lnTo>
                    <a:pt x="514" y="83"/>
                  </a:lnTo>
                  <a:lnTo>
                    <a:pt x="516" y="83"/>
                  </a:lnTo>
                  <a:lnTo>
                    <a:pt x="516" y="85"/>
                  </a:lnTo>
                  <a:lnTo>
                    <a:pt x="518" y="85"/>
                  </a:lnTo>
                  <a:lnTo>
                    <a:pt x="518" y="87"/>
                  </a:lnTo>
                  <a:lnTo>
                    <a:pt x="518" y="89"/>
                  </a:lnTo>
                  <a:lnTo>
                    <a:pt x="520" y="89"/>
                  </a:lnTo>
                  <a:lnTo>
                    <a:pt x="520" y="90"/>
                  </a:lnTo>
                  <a:lnTo>
                    <a:pt x="520" y="92"/>
                  </a:lnTo>
                  <a:lnTo>
                    <a:pt x="520" y="94"/>
                  </a:lnTo>
                  <a:lnTo>
                    <a:pt x="520" y="96"/>
                  </a:lnTo>
                  <a:lnTo>
                    <a:pt x="520" y="98"/>
                  </a:lnTo>
                  <a:lnTo>
                    <a:pt x="522" y="98"/>
                  </a:lnTo>
                  <a:lnTo>
                    <a:pt x="524" y="100"/>
                  </a:lnTo>
                  <a:lnTo>
                    <a:pt x="524" y="102"/>
                  </a:lnTo>
                  <a:lnTo>
                    <a:pt x="524" y="104"/>
                  </a:lnTo>
                  <a:lnTo>
                    <a:pt x="526" y="104"/>
                  </a:lnTo>
                  <a:lnTo>
                    <a:pt x="526" y="106"/>
                  </a:lnTo>
                  <a:lnTo>
                    <a:pt x="526" y="108"/>
                  </a:lnTo>
                  <a:lnTo>
                    <a:pt x="528" y="108"/>
                  </a:lnTo>
                  <a:lnTo>
                    <a:pt x="528" y="110"/>
                  </a:lnTo>
                  <a:lnTo>
                    <a:pt x="528" y="112"/>
                  </a:lnTo>
                  <a:lnTo>
                    <a:pt x="529" y="112"/>
                  </a:lnTo>
                  <a:lnTo>
                    <a:pt x="531" y="112"/>
                  </a:lnTo>
                  <a:lnTo>
                    <a:pt x="533" y="114"/>
                  </a:lnTo>
                  <a:lnTo>
                    <a:pt x="535" y="115"/>
                  </a:lnTo>
                  <a:lnTo>
                    <a:pt x="535" y="117"/>
                  </a:lnTo>
                  <a:lnTo>
                    <a:pt x="537" y="117"/>
                  </a:lnTo>
                  <a:lnTo>
                    <a:pt x="537" y="119"/>
                  </a:lnTo>
                  <a:lnTo>
                    <a:pt x="539" y="119"/>
                  </a:lnTo>
                  <a:lnTo>
                    <a:pt x="539" y="121"/>
                  </a:lnTo>
                  <a:lnTo>
                    <a:pt x="541" y="121"/>
                  </a:lnTo>
                  <a:lnTo>
                    <a:pt x="541" y="123"/>
                  </a:lnTo>
                  <a:lnTo>
                    <a:pt x="543" y="123"/>
                  </a:lnTo>
                  <a:lnTo>
                    <a:pt x="543" y="125"/>
                  </a:lnTo>
                  <a:lnTo>
                    <a:pt x="541" y="125"/>
                  </a:lnTo>
                  <a:lnTo>
                    <a:pt x="543" y="125"/>
                  </a:lnTo>
                  <a:lnTo>
                    <a:pt x="543" y="127"/>
                  </a:lnTo>
                  <a:lnTo>
                    <a:pt x="545" y="127"/>
                  </a:lnTo>
                  <a:lnTo>
                    <a:pt x="545" y="129"/>
                  </a:lnTo>
                  <a:lnTo>
                    <a:pt x="547" y="129"/>
                  </a:lnTo>
                  <a:lnTo>
                    <a:pt x="549" y="129"/>
                  </a:lnTo>
                  <a:lnTo>
                    <a:pt x="551" y="129"/>
                  </a:lnTo>
                  <a:lnTo>
                    <a:pt x="552" y="129"/>
                  </a:lnTo>
                  <a:lnTo>
                    <a:pt x="552" y="131"/>
                  </a:lnTo>
                  <a:lnTo>
                    <a:pt x="552" y="133"/>
                  </a:lnTo>
                  <a:lnTo>
                    <a:pt x="552" y="135"/>
                  </a:lnTo>
                  <a:lnTo>
                    <a:pt x="554" y="135"/>
                  </a:lnTo>
                  <a:lnTo>
                    <a:pt x="556" y="135"/>
                  </a:lnTo>
                  <a:lnTo>
                    <a:pt x="558" y="135"/>
                  </a:lnTo>
                  <a:lnTo>
                    <a:pt x="560" y="135"/>
                  </a:lnTo>
                  <a:lnTo>
                    <a:pt x="560" y="137"/>
                  </a:lnTo>
                  <a:lnTo>
                    <a:pt x="560" y="138"/>
                  </a:lnTo>
                  <a:lnTo>
                    <a:pt x="560" y="137"/>
                  </a:lnTo>
                  <a:lnTo>
                    <a:pt x="558" y="137"/>
                  </a:lnTo>
                  <a:lnTo>
                    <a:pt x="558" y="138"/>
                  </a:lnTo>
                  <a:lnTo>
                    <a:pt x="558" y="140"/>
                  </a:lnTo>
                  <a:lnTo>
                    <a:pt x="560" y="140"/>
                  </a:lnTo>
                  <a:lnTo>
                    <a:pt x="562" y="140"/>
                  </a:lnTo>
                  <a:lnTo>
                    <a:pt x="562" y="142"/>
                  </a:lnTo>
                  <a:lnTo>
                    <a:pt x="562" y="144"/>
                  </a:lnTo>
                  <a:lnTo>
                    <a:pt x="564" y="144"/>
                  </a:lnTo>
                  <a:lnTo>
                    <a:pt x="566" y="144"/>
                  </a:lnTo>
                  <a:lnTo>
                    <a:pt x="568" y="144"/>
                  </a:lnTo>
                  <a:lnTo>
                    <a:pt x="568" y="146"/>
                  </a:lnTo>
                  <a:lnTo>
                    <a:pt x="566" y="146"/>
                  </a:lnTo>
                  <a:lnTo>
                    <a:pt x="566" y="148"/>
                  </a:lnTo>
                  <a:lnTo>
                    <a:pt x="564" y="148"/>
                  </a:lnTo>
                  <a:lnTo>
                    <a:pt x="564" y="150"/>
                  </a:lnTo>
                  <a:lnTo>
                    <a:pt x="566" y="150"/>
                  </a:lnTo>
                  <a:lnTo>
                    <a:pt x="568" y="150"/>
                  </a:lnTo>
                  <a:lnTo>
                    <a:pt x="570" y="150"/>
                  </a:lnTo>
                  <a:lnTo>
                    <a:pt x="570" y="152"/>
                  </a:lnTo>
                  <a:lnTo>
                    <a:pt x="572" y="150"/>
                  </a:lnTo>
                  <a:lnTo>
                    <a:pt x="572" y="152"/>
                  </a:lnTo>
                  <a:lnTo>
                    <a:pt x="570" y="152"/>
                  </a:lnTo>
                  <a:lnTo>
                    <a:pt x="568" y="152"/>
                  </a:lnTo>
                  <a:lnTo>
                    <a:pt x="566" y="152"/>
                  </a:lnTo>
                  <a:lnTo>
                    <a:pt x="566" y="154"/>
                  </a:lnTo>
                  <a:lnTo>
                    <a:pt x="564" y="154"/>
                  </a:lnTo>
                  <a:lnTo>
                    <a:pt x="566" y="154"/>
                  </a:lnTo>
                  <a:lnTo>
                    <a:pt x="566" y="156"/>
                  </a:lnTo>
                  <a:lnTo>
                    <a:pt x="568" y="156"/>
                  </a:lnTo>
                  <a:lnTo>
                    <a:pt x="568" y="158"/>
                  </a:lnTo>
                  <a:lnTo>
                    <a:pt x="570" y="158"/>
                  </a:lnTo>
                  <a:lnTo>
                    <a:pt x="572" y="158"/>
                  </a:lnTo>
                  <a:lnTo>
                    <a:pt x="574" y="158"/>
                  </a:lnTo>
                  <a:lnTo>
                    <a:pt x="574" y="160"/>
                  </a:lnTo>
                  <a:lnTo>
                    <a:pt x="576" y="162"/>
                  </a:lnTo>
                  <a:lnTo>
                    <a:pt x="577" y="162"/>
                  </a:lnTo>
                  <a:lnTo>
                    <a:pt x="579" y="163"/>
                  </a:lnTo>
                  <a:lnTo>
                    <a:pt x="579" y="165"/>
                  </a:lnTo>
                  <a:lnTo>
                    <a:pt x="577" y="167"/>
                  </a:lnTo>
                  <a:lnTo>
                    <a:pt x="577" y="169"/>
                  </a:lnTo>
                  <a:lnTo>
                    <a:pt x="579" y="169"/>
                  </a:lnTo>
                  <a:lnTo>
                    <a:pt x="579" y="167"/>
                  </a:lnTo>
                  <a:lnTo>
                    <a:pt x="581" y="167"/>
                  </a:lnTo>
                  <a:lnTo>
                    <a:pt x="583" y="167"/>
                  </a:lnTo>
                  <a:lnTo>
                    <a:pt x="583" y="169"/>
                  </a:lnTo>
                  <a:lnTo>
                    <a:pt x="585" y="169"/>
                  </a:lnTo>
                  <a:lnTo>
                    <a:pt x="585" y="171"/>
                  </a:lnTo>
                  <a:lnTo>
                    <a:pt x="587" y="173"/>
                  </a:lnTo>
                  <a:lnTo>
                    <a:pt x="587" y="175"/>
                  </a:lnTo>
                  <a:lnTo>
                    <a:pt x="589" y="175"/>
                  </a:lnTo>
                  <a:lnTo>
                    <a:pt x="591" y="173"/>
                  </a:lnTo>
                  <a:lnTo>
                    <a:pt x="591" y="171"/>
                  </a:lnTo>
                  <a:lnTo>
                    <a:pt x="593" y="169"/>
                  </a:lnTo>
                  <a:lnTo>
                    <a:pt x="595" y="167"/>
                  </a:lnTo>
                  <a:lnTo>
                    <a:pt x="597" y="167"/>
                  </a:lnTo>
                  <a:lnTo>
                    <a:pt x="597" y="165"/>
                  </a:lnTo>
                  <a:lnTo>
                    <a:pt x="599" y="165"/>
                  </a:lnTo>
                  <a:lnTo>
                    <a:pt x="600" y="167"/>
                  </a:lnTo>
                  <a:lnTo>
                    <a:pt x="602" y="167"/>
                  </a:lnTo>
                  <a:lnTo>
                    <a:pt x="604" y="167"/>
                  </a:lnTo>
                  <a:lnTo>
                    <a:pt x="606" y="169"/>
                  </a:lnTo>
                  <a:lnTo>
                    <a:pt x="608" y="169"/>
                  </a:lnTo>
                  <a:lnTo>
                    <a:pt x="610" y="169"/>
                  </a:lnTo>
                  <a:lnTo>
                    <a:pt x="610" y="171"/>
                  </a:lnTo>
                  <a:lnTo>
                    <a:pt x="612" y="171"/>
                  </a:lnTo>
                  <a:lnTo>
                    <a:pt x="612" y="169"/>
                  </a:lnTo>
                  <a:lnTo>
                    <a:pt x="614" y="169"/>
                  </a:lnTo>
                  <a:lnTo>
                    <a:pt x="616" y="167"/>
                  </a:lnTo>
                  <a:lnTo>
                    <a:pt x="618" y="165"/>
                  </a:lnTo>
                  <a:lnTo>
                    <a:pt x="620" y="167"/>
                  </a:lnTo>
                  <a:lnTo>
                    <a:pt x="622" y="169"/>
                  </a:lnTo>
                  <a:lnTo>
                    <a:pt x="624" y="169"/>
                  </a:lnTo>
                  <a:lnTo>
                    <a:pt x="625" y="169"/>
                  </a:lnTo>
                  <a:lnTo>
                    <a:pt x="625" y="167"/>
                  </a:lnTo>
                  <a:lnTo>
                    <a:pt x="625" y="165"/>
                  </a:lnTo>
                  <a:lnTo>
                    <a:pt x="625" y="163"/>
                  </a:lnTo>
                  <a:lnTo>
                    <a:pt x="625" y="162"/>
                  </a:lnTo>
                  <a:lnTo>
                    <a:pt x="627" y="162"/>
                  </a:lnTo>
                  <a:lnTo>
                    <a:pt x="629" y="160"/>
                  </a:lnTo>
                  <a:lnTo>
                    <a:pt x="631" y="160"/>
                  </a:lnTo>
                  <a:lnTo>
                    <a:pt x="631" y="158"/>
                  </a:lnTo>
                  <a:lnTo>
                    <a:pt x="631" y="156"/>
                  </a:lnTo>
                  <a:lnTo>
                    <a:pt x="633" y="156"/>
                  </a:lnTo>
                  <a:lnTo>
                    <a:pt x="635" y="156"/>
                  </a:lnTo>
                  <a:lnTo>
                    <a:pt x="635" y="158"/>
                  </a:lnTo>
                  <a:lnTo>
                    <a:pt x="635" y="160"/>
                  </a:lnTo>
                  <a:lnTo>
                    <a:pt x="637" y="160"/>
                  </a:lnTo>
                  <a:lnTo>
                    <a:pt x="639" y="160"/>
                  </a:lnTo>
                  <a:lnTo>
                    <a:pt x="641" y="160"/>
                  </a:lnTo>
                  <a:lnTo>
                    <a:pt x="643" y="160"/>
                  </a:lnTo>
                  <a:lnTo>
                    <a:pt x="645" y="160"/>
                  </a:lnTo>
                  <a:lnTo>
                    <a:pt x="645" y="162"/>
                  </a:lnTo>
                  <a:lnTo>
                    <a:pt x="647" y="162"/>
                  </a:lnTo>
                  <a:lnTo>
                    <a:pt x="648" y="162"/>
                  </a:lnTo>
                  <a:lnTo>
                    <a:pt x="650" y="162"/>
                  </a:lnTo>
                  <a:lnTo>
                    <a:pt x="650" y="163"/>
                  </a:lnTo>
                  <a:lnTo>
                    <a:pt x="652" y="163"/>
                  </a:lnTo>
                  <a:lnTo>
                    <a:pt x="652" y="165"/>
                  </a:lnTo>
                  <a:lnTo>
                    <a:pt x="654" y="165"/>
                  </a:lnTo>
                  <a:lnTo>
                    <a:pt x="654" y="163"/>
                  </a:lnTo>
                  <a:lnTo>
                    <a:pt x="656" y="163"/>
                  </a:lnTo>
                  <a:lnTo>
                    <a:pt x="656" y="162"/>
                  </a:lnTo>
                  <a:lnTo>
                    <a:pt x="658" y="160"/>
                  </a:lnTo>
                  <a:lnTo>
                    <a:pt x="660" y="160"/>
                  </a:lnTo>
                  <a:lnTo>
                    <a:pt x="660" y="158"/>
                  </a:lnTo>
                  <a:lnTo>
                    <a:pt x="662" y="158"/>
                  </a:lnTo>
                  <a:lnTo>
                    <a:pt x="662" y="156"/>
                  </a:lnTo>
                  <a:lnTo>
                    <a:pt x="664" y="156"/>
                  </a:lnTo>
                  <a:lnTo>
                    <a:pt x="666" y="156"/>
                  </a:lnTo>
                  <a:lnTo>
                    <a:pt x="668" y="158"/>
                  </a:lnTo>
                  <a:lnTo>
                    <a:pt x="668" y="160"/>
                  </a:lnTo>
                  <a:lnTo>
                    <a:pt x="668" y="162"/>
                  </a:lnTo>
                  <a:lnTo>
                    <a:pt x="666" y="163"/>
                  </a:lnTo>
                  <a:lnTo>
                    <a:pt x="668" y="163"/>
                  </a:lnTo>
                  <a:lnTo>
                    <a:pt x="668" y="165"/>
                  </a:lnTo>
                  <a:lnTo>
                    <a:pt x="670" y="165"/>
                  </a:lnTo>
                  <a:lnTo>
                    <a:pt x="672" y="163"/>
                  </a:lnTo>
                  <a:lnTo>
                    <a:pt x="673" y="162"/>
                  </a:lnTo>
                  <a:lnTo>
                    <a:pt x="675" y="160"/>
                  </a:lnTo>
                  <a:lnTo>
                    <a:pt x="677" y="160"/>
                  </a:lnTo>
                  <a:lnTo>
                    <a:pt x="679" y="160"/>
                  </a:lnTo>
                  <a:lnTo>
                    <a:pt x="681" y="160"/>
                  </a:lnTo>
                  <a:lnTo>
                    <a:pt x="683" y="160"/>
                  </a:lnTo>
                  <a:lnTo>
                    <a:pt x="683" y="158"/>
                  </a:lnTo>
                  <a:lnTo>
                    <a:pt x="685" y="158"/>
                  </a:lnTo>
                  <a:lnTo>
                    <a:pt x="685" y="156"/>
                  </a:lnTo>
                  <a:lnTo>
                    <a:pt x="687" y="156"/>
                  </a:lnTo>
                  <a:lnTo>
                    <a:pt x="687" y="154"/>
                  </a:lnTo>
                  <a:lnTo>
                    <a:pt x="687" y="152"/>
                  </a:lnTo>
                  <a:lnTo>
                    <a:pt x="687" y="150"/>
                  </a:lnTo>
                  <a:lnTo>
                    <a:pt x="689" y="150"/>
                  </a:lnTo>
                  <a:lnTo>
                    <a:pt x="691" y="150"/>
                  </a:lnTo>
                  <a:lnTo>
                    <a:pt x="693" y="150"/>
                  </a:lnTo>
                  <a:lnTo>
                    <a:pt x="695" y="150"/>
                  </a:lnTo>
                  <a:lnTo>
                    <a:pt x="695" y="148"/>
                  </a:lnTo>
                  <a:lnTo>
                    <a:pt x="696" y="146"/>
                  </a:lnTo>
                  <a:lnTo>
                    <a:pt x="696" y="144"/>
                  </a:lnTo>
                  <a:lnTo>
                    <a:pt x="698" y="144"/>
                  </a:lnTo>
                  <a:lnTo>
                    <a:pt x="698" y="142"/>
                  </a:lnTo>
                  <a:lnTo>
                    <a:pt x="700" y="142"/>
                  </a:lnTo>
                  <a:lnTo>
                    <a:pt x="702" y="142"/>
                  </a:lnTo>
                  <a:lnTo>
                    <a:pt x="702" y="140"/>
                  </a:lnTo>
                  <a:lnTo>
                    <a:pt x="704" y="140"/>
                  </a:lnTo>
                  <a:lnTo>
                    <a:pt x="704" y="138"/>
                  </a:lnTo>
                  <a:lnTo>
                    <a:pt x="706" y="138"/>
                  </a:lnTo>
                  <a:lnTo>
                    <a:pt x="708" y="138"/>
                  </a:lnTo>
                  <a:lnTo>
                    <a:pt x="710" y="138"/>
                  </a:lnTo>
                  <a:lnTo>
                    <a:pt x="710" y="137"/>
                  </a:lnTo>
                  <a:lnTo>
                    <a:pt x="712" y="137"/>
                  </a:lnTo>
                  <a:lnTo>
                    <a:pt x="712" y="135"/>
                  </a:lnTo>
                  <a:lnTo>
                    <a:pt x="712" y="133"/>
                  </a:lnTo>
                  <a:lnTo>
                    <a:pt x="714" y="133"/>
                  </a:lnTo>
                  <a:lnTo>
                    <a:pt x="716" y="133"/>
                  </a:lnTo>
                  <a:lnTo>
                    <a:pt x="718" y="133"/>
                  </a:lnTo>
                  <a:lnTo>
                    <a:pt x="718" y="135"/>
                  </a:lnTo>
                  <a:lnTo>
                    <a:pt x="720" y="133"/>
                  </a:lnTo>
                  <a:lnTo>
                    <a:pt x="720" y="135"/>
                  </a:lnTo>
                  <a:lnTo>
                    <a:pt x="721" y="135"/>
                  </a:lnTo>
                  <a:lnTo>
                    <a:pt x="723" y="135"/>
                  </a:lnTo>
                  <a:lnTo>
                    <a:pt x="725" y="135"/>
                  </a:lnTo>
                  <a:lnTo>
                    <a:pt x="727" y="135"/>
                  </a:lnTo>
                  <a:lnTo>
                    <a:pt x="727" y="133"/>
                  </a:lnTo>
                  <a:lnTo>
                    <a:pt x="729" y="133"/>
                  </a:lnTo>
                  <a:lnTo>
                    <a:pt x="731" y="133"/>
                  </a:lnTo>
                  <a:lnTo>
                    <a:pt x="733" y="133"/>
                  </a:lnTo>
                  <a:lnTo>
                    <a:pt x="735" y="133"/>
                  </a:lnTo>
                  <a:lnTo>
                    <a:pt x="735" y="131"/>
                  </a:lnTo>
                  <a:lnTo>
                    <a:pt x="737" y="131"/>
                  </a:lnTo>
                  <a:lnTo>
                    <a:pt x="739" y="131"/>
                  </a:lnTo>
                  <a:lnTo>
                    <a:pt x="739" y="133"/>
                  </a:lnTo>
                  <a:lnTo>
                    <a:pt x="741" y="133"/>
                  </a:lnTo>
                  <a:lnTo>
                    <a:pt x="743" y="133"/>
                  </a:lnTo>
                  <a:lnTo>
                    <a:pt x="744" y="133"/>
                  </a:lnTo>
                  <a:lnTo>
                    <a:pt x="744" y="135"/>
                  </a:lnTo>
                  <a:lnTo>
                    <a:pt x="746" y="135"/>
                  </a:lnTo>
                  <a:lnTo>
                    <a:pt x="748" y="135"/>
                  </a:lnTo>
                  <a:lnTo>
                    <a:pt x="750" y="135"/>
                  </a:lnTo>
                  <a:lnTo>
                    <a:pt x="750" y="137"/>
                  </a:lnTo>
                  <a:lnTo>
                    <a:pt x="752" y="137"/>
                  </a:lnTo>
                  <a:lnTo>
                    <a:pt x="754" y="137"/>
                  </a:lnTo>
                  <a:lnTo>
                    <a:pt x="756" y="137"/>
                  </a:lnTo>
                  <a:lnTo>
                    <a:pt x="756" y="138"/>
                  </a:lnTo>
                  <a:lnTo>
                    <a:pt x="758" y="138"/>
                  </a:lnTo>
                  <a:lnTo>
                    <a:pt x="758" y="140"/>
                  </a:lnTo>
                  <a:lnTo>
                    <a:pt x="760" y="140"/>
                  </a:lnTo>
                  <a:lnTo>
                    <a:pt x="760" y="142"/>
                  </a:lnTo>
                  <a:lnTo>
                    <a:pt x="760" y="144"/>
                  </a:lnTo>
                  <a:lnTo>
                    <a:pt x="760" y="146"/>
                  </a:lnTo>
                  <a:lnTo>
                    <a:pt x="762" y="148"/>
                  </a:lnTo>
                  <a:lnTo>
                    <a:pt x="764" y="148"/>
                  </a:lnTo>
                  <a:lnTo>
                    <a:pt x="766" y="148"/>
                  </a:lnTo>
                  <a:lnTo>
                    <a:pt x="768" y="148"/>
                  </a:lnTo>
                  <a:lnTo>
                    <a:pt x="768" y="146"/>
                  </a:lnTo>
                  <a:lnTo>
                    <a:pt x="769" y="146"/>
                  </a:lnTo>
                  <a:lnTo>
                    <a:pt x="771" y="146"/>
                  </a:lnTo>
                  <a:lnTo>
                    <a:pt x="773" y="146"/>
                  </a:lnTo>
                  <a:lnTo>
                    <a:pt x="775" y="146"/>
                  </a:lnTo>
                  <a:lnTo>
                    <a:pt x="777" y="146"/>
                  </a:lnTo>
                  <a:lnTo>
                    <a:pt x="779" y="146"/>
                  </a:lnTo>
                  <a:lnTo>
                    <a:pt x="781" y="146"/>
                  </a:lnTo>
                  <a:lnTo>
                    <a:pt x="783" y="146"/>
                  </a:lnTo>
                  <a:lnTo>
                    <a:pt x="785" y="144"/>
                  </a:lnTo>
                  <a:lnTo>
                    <a:pt x="787" y="142"/>
                  </a:lnTo>
                  <a:lnTo>
                    <a:pt x="787" y="140"/>
                  </a:lnTo>
                  <a:lnTo>
                    <a:pt x="789" y="140"/>
                  </a:lnTo>
                  <a:lnTo>
                    <a:pt x="791" y="140"/>
                  </a:lnTo>
                  <a:lnTo>
                    <a:pt x="791" y="138"/>
                  </a:lnTo>
                  <a:lnTo>
                    <a:pt x="791" y="137"/>
                  </a:lnTo>
                  <a:lnTo>
                    <a:pt x="792" y="137"/>
                  </a:lnTo>
                  <a:lnTo>
                    <a:pt x="792" y="135"/>
                  </a:lnTo>
                  <a:lnTo>
                    <a:pt x="794" y="135"/>
                  </a:lnTo>
                  <a:lnTo>
                    <a:pt x="794" y="133"/>
                  </a:lnTo>
                  <a:lnTo>
                    <a:pt x="796" y="133"/>
                  </a:lnTo>
                  <a:lnTo>
                    <a:pt x="796" y="131"/>
                  </a:lnTo>
                  <a:lnTo>
                    <a:pt x="796" y="129"/>
                  </a:lnTo>
                  <a:lnTo>
                    <a:pt x="798" y="129"/>
                  </a:lnTo>
                  <a:lnTo>
                    <a:pt x="800" y="129"/>
                  </a:lnTo>
                  <a:lnTo>
                    <a:pt x="800" y="127"/>
                  </a:lnTo>
                  <a:lnTo>
                    <a:pt x="802" y="127"/>
                  </a:lnTo>
                  <a:lnTo>
                    <a:pt x="802" y="125"/>
                  </a:lnTo>
                  <a:lnTo>
                    <a:pt x="804" y="125"/>
                  </a:lnTo>
                  <a:lnTo>
                    <a:pt x="804" y="123"/>
                  </a:lnTo>
                  <a:lnTo>
                    <a:pt x="804" y="121"/>
                  </a:lnTo>
                  <a:lnTo>
                    <a:pt x="804" y="119"/>
                  </a:lnTo>
                  <a:lnTo>
                    <a:pt x="806" y="119"/>
                  </a:lnTo>
                  <a:lnTo>
                    <a:pt x="806" y="117"/>
                  </a:lnTo>
                  <a:lnTo>
                    <a:pt x="808" y="117"/>
                  </a:lnTo>
                  <a:lnTo>
                    <a:pt x="810" y="117"/>
                  </a:lnTo>
                  <a:lnTo>
                    <a:pt x="812" y="115"/>
                  </a:lnTo>
                  <a:lnTo>
                    <a:pt x="814" y="115"/>
                  </a:lnTo>
                  <a:lnTo>
                    <a:pt x="814" y="114"/>
                  </a:lnTo>
                  <a:lnTo>
                    <a:pt x="816" y="114"/>
                  </a:lnTo>
                  <a:lnTo>
                    <a:pt x="816" y="112"/>
                  </a:lnTo>
                  <a:lnTo>
                    <a:pt x="816" y="110"/>
                  </a:lnTo>
                  <a:lnTo>
                    <a:pt x="817" y="110"/>
                  </a:lnTo>
                  <a:lnTo>
                    <a:pt x="817" y="108"/>
                  </a:lnTo>
                  <a:lnTo>
                    <a:pt x="819" y="108"/>
                  </a:lnTo>
                  <a:lnTo>
                    <a:pt x="819" y="106"/>
                  </a:lnTo>
                  <a:lnTo>
                    <a:pt x="821" y="104"/>
                  </a:lnTo>
                  <a:lnTo>
                    <a:pt x="823" y="104"/>
                  </a:lnTo>
                  <a:lnTo>
                    <a:pt x="825" y="102"/>
                  </a:lnTo>
                  <a:lnTo>
                    <a:pt x="827" y="102"/>
                  </a:lnTo>
                  <a:lnTo>
                    <a:pt x="827" y="100"/>
                  </a:lnTo>
                  <a:lnTo>
                    <a:pt x="827" y="98"/>
                  </a:lnTo>
                  <a:lnTo>
                    <a:pt x="829" y="96"/>
                  </a:lnTo>
                  <a:lnTo>
                    <a:pt x="829" y="94"/>
                  </a:lnTo>
                  <a:lnTo>
                    <a:pt x="831" y="92"/>
                  </a:lnTo>
                  <a:lnTo>
                    <a:pt x="833" y="92"/>
                  </a:lnTo>
                  <a:lnTo>
                    <a:pt x="835" y="92"/>
                  </a:lnTo>
                  <a:lnTo>
                    <a:pt x="837" y="92"/>
                  </a:lnTo>
                  <a:lnTo>
                    <a:pt x="837" y="94"/>
                  </a:lnTo>
                  <a:lnTo>
                    <a:pt x="839" y="94"/>
                  </a:lnTo>
                  <a:lnTo>
                    <a:pt x="840" y="94"/>
                  </a:lnTo>
                  <a:lnTo>
                    <a:pt x="842" y="94"/>
                  </a:lnTo>
                  <a:lnTo>
                    <a:pt x="844" y="94"/>
                  </a:lnTo>
                  <a:lnTo>
                    <a:pt x="846" y="94"/>
                  </a:lnTo>
                  <a:lnTo>
                    <a:pt x="846" y="96"/>
                  </a:lnTo>
                  <a:lnTo>
                    <a:pt x="848" y="96"/>
                  </a:lnTo>
                  <a:lnTo>
                    <a:pt x="850" y="96"/>
                  </a:lnTo>
                  <a:lnTo>
                    <a:pt x="850" y="94"/>
                  </a:lnTo>
                  <a:lnTo>
                    <a:pt x="852" y="94"/>
                  </a:lnTo>
                  <a:lnTo>
                    <a:pt x="852" y="92"/>
                  </a:lnTo>
                  <a:lnTo>
                    <a:pt x="854" y="92"/>
                  </a:lnTo>
                  <a:lnTo>
                    <a:pt x="856" y="92"/>
                  </a:lnTo>
                  <a:lnTo>
                    <a:pt x="856" y="90"/>
                  </a:lnTo>
                  <a:lnTo>
                    <a:pt x="858" y="90"/>
                  </a:lnTo>
                  <a:lnTo>
                    <a:pt x="860" y="90"/>
                  </a:lnTo>
                  <a:lnTo>
                    <a:pt x="860" y="89"/>
                  </a:lnTo>
                  <a:lnTo>
                    <a:pt x="862" y="89"/>
                  </a:lnTo>
                  <a:lnTo>
                    <a:pt x="863" y="89"/>
                  </a:lnTo>
                  <a:lnTo>
                    <a:pt x="865" y="87"/>
                  </a:lnTo>
                  <a:lnTo>
                    <a:pt x="867" y="87"/>
                  </a:lnTo>
                  <a:lnTo>
                    <a:pt x="869" y="87"/>
                  </a:lnTo>
                  <a:lnTo>
                    <a:pt x="869" y="85"/>
                  </a:lnTo>
                  <a:lnTo>
                    <a:pt x="871" y="85"/>
                  </a:lnTo>
                  <a:lnTo>
                    <a:pt x="873" y="85"/>
                  </a:lnTo>
                  <a:lnTo>
                    <a:pt x="875" y="85"/>
                  </a:lnTo>
                  <a:lnTo>
                    <a:pt x="875" y="83"/>
                  </a:lnTo>
                  <a:lnTo>
                    <a:pt x="877" y="83"/>
                  </a:lnTo>
                  <a:lnTo>
                    <a:pt x="877" y="81"/>
                  </a:lnTo>
                  <a:lnTo>
                    <a:pt x="879" y="81"/>
                  </a:lnTo>
                  <a:lnTo>
                    <a:pt x="879" y="79"/>
                  </a:lnTo>
                  <a:lnTo>
                    <a:pt x="881" y="79"/>
                  </a:lnTo>
                  <a:lnTo>
                    <a:pt x="881" y="77"/>
                  </a:lnTo>
                  <a:lnTo>
                    <a:pt x="883" y="77"/>
                  </a:lnTo>
                  <a:lnTo>
                    <a:pt x="883" y="79"/>
                  </a:lnTo>
                  <a:lnTo>
                    <a:pt x="883" y="77"/>
                  </a:lnTo>
                  <a:lnTo>
                    <a:pt x="883" y="79"/>
                  </a:lnTo>
                  <a:lnTo>
                    <a:pt x="883" y="77"/>
                  </a:lnTo>
                  <a:lnTo>
                    <a:pt x="883" y="79"/>
                  </a:lnTo>
                  <a:lnTo>
                    <a:pt x="885" y="77"/>
                  </a:lnTo>
                  <a:lnTo>
                    <a:pt x="887" y="77"/>
                  </a:lnTo>
                  <a:lnTo>
                    <a:pt x="887" y="75"/>
                  </a:lnTo>
                  <a:lnTo>
                    <a:pt x="887" y="73"/>
                  </a:lnTo>
                  <a:lnTo>
                    <a:pt x="888" y="73"/>
                  </a:lnTo>
                  <a:lnTo>
                    <a:pt x="888" y="71"/>
                  </a:lnTo>
                  <a:lnTo>
                    <a:pt x="890" y="71"/>
                  </a:lnTo>
                  <a:lnTo>
                    <a:pt x="890" y="69"/>
                  </a:lnTo>
                  <a:lnTo>
                    <a:pt x="892" y="69"/>
                  </a:lnTo>
                  <a:lnTo>
                    <a:pt x="892" y="67"/>
                  </a:lnTo>
                  <a:lnTo>
                    <a:pt x="894" y="67"/>
                  </a:lnTo>
                  <a:lnTo>
                    <a:pt x="896" y="67"/>
                  </a:lnTo>
                  <a:lnTo>
                    <a:pt x="898" y="67"/>
                  </a:lnTo>
                  <a:lnTo>
                    <a:pt x="900" y="67"/>
                  </a:lnTo>
                  <a:lnTo>
                    <a:pt x="902" y="67"/>
                  </a:lnTo>
                  <a:lnTo>
                    <a:pt x="904" y="67"/>
                  </a:lnTo>
                  <a:lnTo>
                    <a:pt x="906" y="67"/>
                  </a:lnTo>
                  <a:lnTo>
                    <a:pt x="906" y="66"/>
                  </a:lnTo>
                  <a:lnTo>
                    <a:pt x="908" y="66"/>
                  </a:lnTo>
                  <a:lnTo>
                    <a:pt x="908" y="64"/>
                  </a:lnTo>
                  <a:lnTo>
                    <a:pt x="910" y="64"/>
                  </a:lnTo>
                  <a:lnTo>
                    <a:pt x="910" y="62"/>
                  </a:lnTo>
                  <a:lnTo>
                    <a:pt x="911" y="62"/>
                  </a:lnTo>
                  <a:lnTo>
                    <a:pt x="913" y="62"/>
                  </a:lnTo>
                  <a:lnTo>
                    <a:pt x="915" y="62"/>
                  </a:lnTo>
                  <a:lnTo>
                    <a:pt x="915" y="60"/>
                  </a:lnTo>
                  <a:lnTo>
                    <a:pt x="917" y="60"/>
                  </a:lnTo>
                  <a:lnTo>
                    <a:pt x="919" y="60"/>
                  </a:lnTo>
                  <a:lnTo>
                    <a:pt x="921" y="60"/>
                  </a:lnTo>
                  <a:lnTo>
                    <a:pt x="921" y="58"/>
                  </a:lnTo>
                  <a:lnTo>
                    <a:pt x="923" y="58"/>
                  </a:lnTo>
                  <a:lnTo>
                    <a:pt x="925" y="58"/>
                  </a:lnTo>
                  <a:lnTo>
                    <a:pt x="927" y="58"/>
                  </a:lnTo>
                  <a:lnTo>
                    <a:pt x="929" y="58"/>
                  </a:lnTo>
                  <a:lnTo>
                    <a:pt x="929" y="56"/>
                  </a:lnTo>
                  <a:lnTo>
                    <a:pt x="931" y="56"/>
                  </a:lnTo>
                  <a:lnTo>
                    <a:pt x="931" y="54"/>
                  </a:lnTo>
                  <a:lnTo>
                    <a:pt x="933" y="54"/>
                  </a:lnTo>
                  <a:lnTo>
                    <a:pt x="935" y="54"/>
                  </a:lnTo>
                  <a:lnTo>
                    <a:pt x="935" y="52"/>
                  </a:lnTo>
                  <a:lnTo>
                    <a:pt x="936" y="52"/>
                  </a:lnTo>
                  <a:lnTo>
                    <a:pt x="936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40" y="48"/>
                  </a:lnTo>
                  <a:lnTo>
                    <a:pt x="940" y="46"/>
                  </a:lnTo>
                  <a:lnTo>
                    <a:pt x="942" y="46"/>
                  </a:lnTo>
                  <a:lnTo>
                    <a:pt x="944" y="46"/>
                  </a:lnTo>
                  <a:lnTo>
                    <a:pt x="944" y="48"/>
                  </a:lnTo>
                  <a:lnTo>
                    <a:pt x="946" y="48"/>
                  </a:lnTo>
                  <a:lnTo>
                    <a:pt x="946" y="46"/>
                  </a:lnTo>
                  <a:lnTo>
                    <a:pt x="948" y="46"/>
                  </a:lnTo>
                  <a:lnTo>
                    <a:pt x="950" y="46"/>
                  </a:lnTo>
                  <a:lnTo>
                    <a:pt x="952" y="46"/>
                  </a:lnTo>
                  <a:lnTo>
                    <a:pt x="954" y="46"/>
                  </a:lnTo>
                  <a:lnTo>
                    <a:pt x="954" y="44"/>
                  </a:lnTo>
                  <a:lnTo>
                    <a:pt x="958" y="44"/>
                  </a:lnTo>
                  <a:lnTo>
                    <a:pt x="958" y="42"/>
                  </a:lnTo>
                  <a:lnTo>
                    <a:pt x="959" y="42"/>
                  </a:lnTo>
                  <a:lnTo>
                    <a:pt x="961" y="41"/>
                  </a:lnTo>
                  <a:lnTo>
                    <a:pt x="961" y="39"/>
                  </a:lnTo>
                  <a:lnTo>
                    <a:pt x="963" y="37"/>
                  </a:lnTo>
                  <a:lnTo>
                    <a:pt x="965" y="37"/>
                  </a:lnTo>
                  <a:lnTo>
                    <a:pt x="965" y="35"/>
                  </a:lnTo>
                  <a:lnTo>
                    <a:pt x="967" y="35"/>
                  </a:lnTo>
                  <a:lnTo>
                    <a:pt x="967" y="33"/>
                  </a:lnTo>
                  <a:lnTo>
                    <a:pt x="969" y="33"/>
                  </a:lnTo>
                  <a:lnTo>
                    <a:pt x="971" y="33"/>
                  </a:lnTo>
                  <a:lnTo>
                    <a:pt x="973" y="33"/>
                  </a:lnTo>
                  <a:lnTo>
                    <a:pt x="975" y="33"/>
                  </a:lnTo>
                  <a:lnTo>
                    <a:pt x="977" y="33"/>
                  </a:lnTo>
                  <a:lnTo>
                    <a:pt x="979" y="33"/>
                  </a:lnTo>
                  <a:lnTo>
                    <a:pt x="979" y="31"/>
                  </a:lnTo>
                  <a:lnTo>
                    <a:pt x="981" y="31"/>
                  </a:lnTo>
                  <a:lnTo>
                    <a:pt x="983" y="31"/>
                  </a:lnTo>
                  <a:lnTo>
                    <a:pt x="984" y="31"/>
                  </a:lnTo>
                  <a:lnTo>
                    <a:pt x="986" y="31"/>
                  </a:lnTo>
                  <a:lnTo>
                    <a:pt x="988" y="31"/>
                  </a:lnTo>
                  <a:lnTo>
                    <a:pt x="988" y="29"/>
                  </a:lnTo>
                  <a:lnTo>
                    <a:pt x="990" y="29"/>
                  </a:lnTo>
                  <a:lnTo>
                    <a:pt x="992" y="29"/>
                  </a:lnTo>
                  <a:lnTo>
                    <a:pt x="992" y="27"/>
                  </a:lnTo>
                  <a:lnTo>
                    <a:pt x="994" y="27"/>
                  </a:lnTo>
                  <a:lnTo>
                    <a:pt x="996" y="27"/>
                  </a:lnTo>
                  <a:lnTo>
                    <a:pt x="996" y="25"/>
                  </a:lnTo>
                  <a:lnTo>
                    <a:pt x="998" y="25"/>
                  </a:lnTo>
                  <a:lnTo>
                    <a:pt x="998" y="23"/>
                  </a:lnTo>
                  <a:lnTo>
                    <a:pt x="1000" y="23"/>
                  </a:lnTo>
                  <a:lnTo>
                    <a:pt x="1002" y="23"/>
                  </a:lnTo>
                  <a:lnTo>
                    <a:pt x="1002" y="21"/>
                  </a:lnTo>
                  <a:lnTo>
                    <a:pt x="1004" y="21"/>
                  </a:lnTo>
                  <a:lnTo>
                    <a:pt x="1004" y="19"/>
                  </a:lnTo>
                  <a:lnTo>
                    <a:pt x="1006" y="19"/>
                  </a:lnTo>
                  <a:lnTo>
                    <a:pt x="1006" y="17"/>
                  </a:lnTo>
                  <a:lnTo>
                    <a:pt x="1007" y="17"/>
                  </a:lnTo>
                  <a:lnTo>
                    <a:pt x="1007" y="16"/>
                  </a:lnTo>
                  <a:lnTo>
                    <a:pt x="1009" y="16"/>
                  </a:lnTo>
                  <a:lnTo>
                    <a:pt x="1009" y="14"/>
                  </a:lnTo>
                  <a:lnTo>
                    <a:pt x="1011" y="14"/>
                  </a:lnTo>
                  <a:lnTo>
                    <a:pt x="1011" y="12"/>
                  </a:lnTo>
                  <a:lnTo>
                    <a:pt x="1013" y="12"/>
                  </a:lnTo>
                  <a:lnTo>
                    <a:pt x="1015" y="12"/>
                  </a:lnTo>
                  <a:lnTo>
                    <a:pt x="1017" y="12"/>
                  </a:lnTo>
                  <a:lnTo>
                    <a:pt x="1017" y="10"/>
                  </a:lnTo>
                  <a:lnTo>
                    <a:pt x="1017" y="8"/>
                  </a:lnTo>
                  <a:lnTo>
                    <a:pt x="1019" y="8"/>
                  </a:lnTo>
                  <a:lnTo>
                    <a:pt x="1019" y="6"/>
                  </a:lnTo>
                  <a:lnTo>
                    <a:pt x="1021" y="6"/>
                  </a:lnTo>
                  <a:lnTo>
                    <a:pt x="1021" y="4"/>
                  </a:lnTo>
                  <a:lnTo>
                    <a:pt x="1023" y="4"/>
                  </a:lnTo>
                  <a:lnTo>
                    <a:pt x="1025" y="4"/>
                  </a:lnTo>
                  <a:lnTo>
                    <a:pt x="1023" y="4"/>
                  </a:lnTo>
                  <a:lnTo>
                    <a:pt x="1023" y="2"/>
                  </a:lnTo>
                  <a:lnTo>
                    <a:pt x="1023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1025" y="35"/>
                  </a:lnTo>
                  <a:lnTo>
                    <a:pt x="1025" y="41"/>
                  </a:lnTo>
                  <a:lnTo>
                    <a:pt x="1025" y="46"/>
                  </a:lnTo>
                  <a:lnTo>
                    <a:pt x="1025" y="52"/>
                  </a:lnTo>
                  <a:lnTo>
                    <a:pt x="1025" y="54"/>
                  </a:lnTo>
                  <a:lnTo>
                    <a:pt x="1025" y="58"/>
                  </a:lnTo>
                  <a:lnTo>
                    <a:pt x="1025" y="85"/>
                  </a:lnTo>
                  <a:lnTo>
                    <a:pt x="1025" y="89"/>
                  </a:lnTo>
                  <a:lnTo>
                    <a:pt x="1025" y="104"/>
                  </a:lnTo>
                  <a:lnTo>
                    <a:pt x="1025" y="125"/>
                  </a:lnTo>
                  <a:lnTo>
                    <a:pt x="1025" y="137"/>
                  </a:lnTo>
                  <a:lnTo>
                    <a:pt x="1025" y="150"/>
                  </a:lnTo>
                  <a:lnTo>
                    <a:pt x="1027" y="173"/>
                  </a:lnTo>
                  <a:lnTo>
                    <a:pt x="1027" y="185"/>
                  </a:lnTo>
                  <a:lnTo>
                    <a:pt x="1027" y="200"/>
                  </a:lnTo>
                  <a:lnTo>
                    <a:pt x="1027" y="233"/>
                  </a:lnTo>
                  <a:lnTo>
                    <a:pt x="1027" y="240"/>
                  </a:lnTo>
                  <a:lnTo>
                    <a:pt x="1027" y="242"/>
                  </a:lnTo>
                  <a:lnTo>
                    <a:pt x="1027" y="279"/>
                  </a:lnTo>
                  <a:lnTo>
                    <a:pt x="1027" y="342"/>
                  </a:lnTo>
                  <a:lnTo>
                    <a:pt x="1027" y="405"/>
                  </a:lnTo>
                  <a:lnTo>
                    <a:pt x="1027" y="421"/>
                  </a:lnTo>
                  <a:lnTo>
                    <a:pt x="1027" y="427"/>
                  </a:lnTo>
                  <a:lnTo>
                    <a:pt x="1027" y="451"/>
                  </a:lnTo>
                  <a:lnTo>
                    <a:pt x="1027" y="475"/>
                  </a:lnTo>
                  <a:lnTo>
                    <a:pt x="1027" y="501"/>
                  </a:lnTo>
                  <a:lnTo>
                    <a:pt x="1027" y="521"/>
                  </a:lnTo>
                  <a:lnTo>
                    <a:pt x="1027" y="547"/>
                  </a:lnTo>
                  <a:lnTo>
                    <a:pt x="1027" y="546"/>
                  </a:lnTo>
                  <a:lnTo>
                    <a:pt x="1025" y="546"/>
                  </a:lnTo>
                  <a:lnTo>
                    <a:pt x="1025" y="547"/>
                  </a:lnTo>
                  <a:lnTo>
                    <a:pt x="1023" y="547"/>
                  </a:lnTo>
                  <a:lnTo>
                    <a:pt x="1023" y="549"/>
                  </a:lnTo>
                  <a:lnTo>
                    <a:pt x="1021" y="549"/>
                  </a:lnTo>
                  <a:lnTo>
                    <a:pt x="1019" y="549"/>
                  </a:lnTo>
                  <a:lnTo>
                    <a:pt x="1017" y="549"/>
                  </a:lnTo>
                  <a:lnTo>
                    <a:pt x="1017" y="547"/>
                  </a:lnTo>
                  <a:lnTo>
                    <a:pt x="1015" y="547"/>
                  </a:lnTo>
                  <a:lnTo>
                    <a:pt x="1015" y="546"/>
                  </a:lnTo>
                  <a:lnTo>
                    <a:pt x="1013" y="544"/>
                  </a:lnTo>
                  <a:lnTo>
                    <a:pt x="1013" y="542"/>
                  </a:lnTo>
                  <a:lnTo>
                    <a:pt x="1011" y="542"/>
                  </a:lnTo>
                  <a:lnTo>
                    <a:pt x="1009" y="542"/>
                  </a:lnTo>
                  <a:lnTo>
                    <a:pt x="1009" y="544"/>
                  </a:lnTo>
                  <a:lnTo>
                    <a:pt x="1011" y="544"/>
                  </a:lnTo>
                  <a:lnTo>
                    <a:pt x="1011" y="546"/>
                  </a:lnTo>
                  <a:lnTo>
                    <a:pt x="1011" y="547"/>
                  </a:lnTo>
                  <a:lnTo>
                    <a:pt x="1009" y="547"/>
                  </a:lnTo>
                  <a:lnTo>
                    <a:pt x="1009" y="549"/>
                  </a:lnTo>
                  <a:lnTo>
                    <a:pt x="1007" y="549"/>
                  </a:lnTo>
                  <a:lnTo>
                    <a:pt x="1006" y="549"/>
                  </a:lnTo>
                  <a:lnTo>
                    <a:pt x="1006" y="547"/>
                  </a:lnTo>
                  <a:lnTo>
                    <a:pt x="1004" y="547"/>
                  </a:lnTo>
                  <a:lnTo>
                    <a:pt x="1004" y="546"/>
                  </a:lnTo>
                  <a:lnTo>
                    <a:pt x="1002" y="544"/>
                  </a:lnTo>
                  <a:lnTo>
                    <a:pt x="1002" y="542"/>
                  </a:lnTo>
                  <a:lnTo>
                    <a:pt x="1000" y="542"/>
                  </a:lnTo>
                  <a:lnTo>
                    <a:pt x="998" y="542"/>
                  </a:lnTo>
                  <a:lnTo>
                    <a:pt x="998" y="544"/>
                  </a:lnTo>
                  <a:lnTo>
                    <a:pt x="996" y="544"/>
                  </a:lnTo>
                  <a:lnTo>
                    <a:pt x="994" y="544"/>
                  </a:lnTo>
                  <a:lnTo>
                    <a:pt x="992" y="544"/>
                  </a:lnTo>
                  <a:lnTo>
                    <a:pt x="992" y="546"/>
                  </a:lnTo>
                  <a:lnTo>
                    <a:pt x="990" y="547"/>
                  </a:lnTo>
                  <a:lnTo>
                    <a:pt x="990" y="549"/>
                  </a:lnTo>
                  <a:lnTo>
                    <a:pt x="990" y="551"/>
                  </a:lnTo>
                  <a:lnTo>
                    <a:pt x="988" y="551"/>
                  </a:lnTo>
                  <a:lnTo>
                    <a:pt x="986" y="551"/>
                  </a:lnTo>
                  <a:lnTo>
                    <a:pt x="984" y="551"/>
                  </a:lnTo>
                  <a:lnTo>
                    <a:pt x="984" y="553"/>
                  </a:lnTo>
                  <a:lnTo>
                    <a:pt x="983" y="553"/>
                  </a:lnTo>
                  <a:lnTo>
                    <a:pt x="983" y="551"/>
                  </a:lnTo>
                  <a:lnTo>
                    <a:pt x="981" y="551"/>
                  </a:lnTo>
                  <a:lnTo>
                    <a:pt x="981" y="549"/>
                  </a:lnTo>
                  <a:lnTo>
                    <a:pt x="981" y="547"/>
                  </a:lnTo>
                  <a:lnTo>
                    <a:pt x="981" y="546"/>
                  </a:lnTo>
                  <a:lnTo>
                    <a:pt x="979" y="546"/>
                  </a:lnTo>
                  <a:lnTo>
                    <a:pt x="977" y="546"/>
                  </a:lnTo>
                  <a:lnTo>
                    <a:pt x="977" y="547"/>
                  </a:lnTo>
                  <a:lnTo>
                    <a:pt x="975" y="547"/>
                  </a:lnTo>
                  <a:lnTo>
                    <a:pt x="975" y="549"/>
                  </a:lnTo>
                  <a:lnTo>
                    <a:pt x="975" y="551"/>
                  </a:lnTo>
                  <a:lnTo>
                    <a:pt x="973" y="551"/>
                  </a:lnTo>
                  <a:lnTo>
                    <a:pt x="971" y="551"/>
                  </a:lnTo>
                  <a:lnTo>
                    <a:pt x="971" y="549"/>
                  </a:lnTo>
                  <a:lnTo>
                    <a:pt x="969" y="549"/>
                  </a:lnTo>
                  <a:lnTo>
                    <a:pt x="967" y="547"/>
                  </a:lnTo>
                  <a:lnTo>
                    <a:pt x="967" y="546"/>
                  </a:lnTo>
                  <a:lnTo>
                    <a:pt x="967" y="544"/>
                  </a:lnTo>
                  <a:lnTo>
                    <a:pt x="967" y="542"/>
                  </a:lnTo>
                  <a:lnTo>
                    <a:pt x="967" y="540"/>
                  </a:lnTo>
                  <a:lnTo>
                    <a:pt x="967" y="538"/>
                  </a:lnTo>
                  <a:lnTo>
                    <a:pt x="965" y="538"/>
                  </a:lnTo>
                  <a:lnTo>
                    <a:pt x="965" y="536"/>
                  </a:lnTo>
                  <a:lnTo>
                    <a:pt x="963" y="536"/>
                  </a:lnTo>
                  <a:lnTo>
                    <a:pt x="961" y="536"/>
                  </a:lnTo>
                  <a:lnTo>
                    <a:pt x="959" y="536"/>
                  </a:lnTo>
                  <a:lnTo>
                    <a:pt x="959" y="538"/>
                  </a:lnTo>
                  <a:lnTo>
                    <a:pt x="959" y="540"/>
                  </a:lnTo>
                  <a:lnTo>
                    <a:pt x="959" y="542"/>
                  </a:lnTo>
                  <a:lnTo>
                    <a:pt x="959" y="544"/>
                  </a:lnTo>
                  <a:lnTo>
                    <a:pt x="959" y="546"/>
                  </a:lnTo>
                  <a:lnTo>
                    <a:pt x="959" y="547"/>
                  </a:lnTo>
                  <a:lnTo>
                    <a:pt x="958" y="547"/>
                  </a:lnTo>
                  <a:lnTo>
                    <a:pt x="958" y="551"/>
                  </a:lnTo>
                  <a:lnTo>
                    <a:pt x="956" y="551"/>
                  </a:lnTo>
                  <a:lnTo>
                    <a:pt x="956" y="553"/>
                  </a:lnTo>
                  <a:lnTo>
                    <a:pt x="954" y="553"/>
                  </a:lnTo>
                  <a:lnTo>
                    <a:pt x="952" y="553"/>
                  </a:lnTo>
                  <a:lnTo>
                    <a:pt x="952" y="551"/>
                  </a:lnTo>
                  <a:lnTo>
                    <a:pt x="952" y="549"/>
                  </a:lnTo>
                  <a:lnTo>
                    <a:pt x="952" y="547"/>
                  </a:lnTo>
                  <a:lnTo>
                    <a:pt x="952" y="546"/>
                  </a:lnTo>
                  <a:lnTo>
                    <a:pt x="950" y="544"/>
                  </a:lnTo>
                  <a:lnTo>
                    <a:pt x="948" y="544"/>
                  </a:lnTo>
                  <a:lnTo>
                    <a:pt x="948" y="546"/>
                  </a:lnTo>
                  <a:lnTo>
                    <a:pt x="946" y="546"/>
                  </a:lnTo>
                  <a:lnTo>
                    <a:pt x="946" y="547"/>
                  </a:lnTo>
                  <a:lnTo>
                    <a:pt x="946" y="549"/>
                  </a:lnTo>
                  <a:lnTo>
                    <a:pt x="946" y="551"/>
                  </a:lnTo>
                  <a:lnTo>
                    <a:pt x="946" y="553"/>
                  </a:lnTo>
                  <a:lnTo>
                    <a:pt x="946" y="555"/>
                  </a:lnTo>
                  <a:lnTo>
                    <a:pt x="944" y="555"/>
                  </a:lnTo>
                  <a:lnTo>
                    <a:pt x="944" y="557"/>
                  </a:lnTo>
                  <a:lnTo>
                    <a:pt x="942" y="557"/>
                  </a:lnTo>
                  <a:lnTo>
                    <a:pt x="940" y="555"/>
                  </a:lnTo>
                  <a:lnTo>
                    <a:pt x="938" y="553"/>
                  </a:lnTo>
                  <a:lnTo>
                    <a:pt x="938" y="551"/>
                  </a:lnTo>
                  <a:lnTo>
                    <a:pt x="936" y="551"/>
                  </a:lnTo>
                  <a:lnTo>
                    <a:pt x="935" y="551"/>
                  </a:lnTo>
                  <a:lnTo>
                    <a:pt x="935" y="549"/>
                  </a:lnTo>
                  <a:lnTo>
                    <a:pt x="933" y="549"/>
                  </a:lnTo>
                  <a:lnTo>
                    <a:pt x="931" y="549"/>
                  </a:lnTo>
                  <a:lnTo>
                    <a:pt x="929" y="547"/>
                  </a:lnTo>
                  <a:lnTo>
                    <a:pt x="927" y="547"/>
                  </a:lnTo>
                  <a:lnTo>
                    <a:pt x="927" y="546"/>
                  </a:lnTo>
                  <a:lnTo>
                    <a:pt x="925" y="544"/>
                  </a:lnTo>
                  <a:lnTo>
                    <a:pt x="925" y="542"/>
                  </a:lnTo>
                  <a:lnTo>
                    <a:pt x="923" y="542"/>
                  </a:lnTo>
                  <a:lnTo>
                    <a:pt x="923" y="544"/>
                  </a:lnTo>
                  <a:lnTo>
                    <a:pt x="923" y="546"/>
                  </a:lnTo>
                  <a:lnTo>
                    <a:pt x="923" y="547"/>
                  </a:lnTo>
                  <a:lnTo>
                    <a:pt x="923" y="549"/>
                  </a:lnTo>
                  <a:lnTo>
                    <a:pt x="923" y="551"/>
                  </a:lnTo>
                  <a:lnTo>
                    <a:pt x="923" y="553"/>
                  </a:lnTo>
                  <a:lnTo>
                    <a:pt x="923" y="555"/>
                  </a:lnTo>
                  <a:lnTo>
                    <a:pt x="921" y="555"/>
                  </a:lnTo>
                  <a:lnTo>
                    <a:pt x="919" y="555"/>
                  </a:lnTo>
                  <a:lnTo>
                    <a:pt x="917" y="553"/>
                  </a:lnTo>
                  <a:lnTo>
                    <a:pt x="917" y="551"/>
                  </a:lnTo>
                  <a:lnTo>
                    <a:pt x="915" y="549"/>
                  </a:lnTo>
                  <a:lnTo>
                    <a:pt x="913" y="549"/>
                  </a:lnTo>
                  <a:lnTo>
                    <a:pt x="911" y="549"/>
                  </a:lnTo>
                  <a:lnTo>
                    <a:pt x="908" y="547"/>
                  </a:lnTo>
                  <a:lnTo>
                    <a:pt x="906" y="547"/>
                  </a:lnTo>
                  <a:lnTo>
                    <a:pt x="906" y="549"/>
                  </a:lnTo>
                  <a:lnTo>
                    <a:pt x="904" y="551"/>
                  </a:lnTo>
                  <a:lnTo>
                    <a:pt x="904" y="553"/>
                  </a:lnTo>
                  <a:lnTo>
                    <a:pt x="902" y="553"/>
                  </a:lnTo>
                  <a:lnTo>
                    <a:pt x="900" y="553"/>
                  </a:lnTo>
                  <a:lnTo>
                    <a:pt x="898" y="551"/>
                  </a:lnTo>
                  <a:lnTo>
                    <a:pt x="896" y="551"/>
                  </a:lnTo>
                  <a:lnTo>
                    <a:pt x="894" y="549"/>
                  </a:lnTo>
                  <a:lnTo>
                    <a:pt x="892" y="549"/>
                  </a:lnTo>
                  <a:lnTo>
                    <a:pt x="890" y="549"/>
                  </a:lnTo>
                  <a:lnTo>
                    <a:pt x="890" y="551"/>
                  </a:lnTo>
                  <a:lnTo>
                    <a:pt x="892" y="551"/>
                  </a:lnTo>
                  <a:lnTo>
                    <a:pt x="892" y="553"/>
                  </a:lnTo>
                  <a:lnTo>
                    <a:pt x="894" y="553"/>
                  </a:lnTo>
                  <a:lnTo>
                    <a:pt x="894" y="555"/>
                  </a:lnTo>
                  <a:lnTo>
                    <a:pt x="894" y="557"/>
                  </a:lnTo>
                  <a:lnTo>
                    <a:pt x="892" y="557"/>
                  </a:lnTo>
                  <a:lnTo>
                    <a:pt x="890" y="557"/>
                  </a:lnTo>
                  <a:lnTo>
                    <a:pt x="888" y="557"/>
                  </a:lnTo>
                  <a:lnTo>
                    <a:pt x="887" y="557"/>
                  </a:lnTo>
                  <a:lnTo>
                    <a:pt x="885" y="557"/>
                  </a:lnTo>
                  <a:lnTo>
                    <a:pt x="883" y="557"/>
                  </a:lnTo>
                  <a:lnTo>
                    <a:pt x="881" y="557"/>
                  </a:lnTo>
                  <a:lnTo>
                    <a:pt x="881" y="559"/>
                  </a:lnTo>
                  <a:lnTo>
                    <a:pt x="879" y="559"/>
                  </a:lnTo>
                  <a:lnTo>
                    <a:pt x="879" y="561"/>
                  </a:lnTo>
                  <a:lnTo>
                    <a:pt x="881" y="561"/>
                  </a:lnTo>
                  <a:lnTo>
                    <a:pt x="881" y="563"/>
                  </a:lnTo>
                  <a:lnTo>
                    <a:pt x="879" y="563"/>
                  </a:lnTo>
                  <a:lnTo>
                    <a:pt x="879" y="565"/>
                  </a:lnTo>
                  <a:lnTo>
                    <a:pt x="877" y="565"/>
                  </a:lnTo>
                  <a:lnTo>
                    <a:pt x="875" y="563"/>
                  </a:lnTo>
                  <a:lnTo>
                    <a:pt x="875" y="565"/>
                  </a:lnTo>
                  <a:lnTo>
                    <a:pt x="873" y="565"/>
                  </a:lnTo>
                  <a:lnTo>
                    <a:pt x="873" y="563"/>
                  </a:lnTo>
                  <a:lnTo>
                    <a:pt x="871" y="563"/>
                  </a:lnTo>
                  <a:lnTo>
                    <a:pt x="869" y="563"/>
                  </a:lnTo>
                  <a:lnTo>
                    <a:pt x="867" y="563"/>
                  </a:lnTo>
                  <a:lnTo>
                    <a:pt x="867" y="561"/>
                  </a:lnTo>
                  <a:lnTo>
                    <a:pt x="867" y="559"/>
                  </a:lnTo>
                  <a:lnTo>
                    <a:pt x="869" y="559"/>
                  </a:lnTo>
                  <a:lnTo>
                    <a:pt x="869" y="557"/>
                  </a:lnTo>
                  <a:lnTo>
                    <a:pt x="871" y="557"/>
                  </a:lnTo>
                  <a:lnTo>
                    <a:pt x="871" y="555"/>
                  </a:lnTo>
                  <a:lnTo>
                    <a:pt x="871" y="553"/>
                  </a:lnTo>
                  <a:lnTo>
                    <a:pt x="871" y="551"/>
                  </a:lnTo>
                  <a:lnTo>
                    <a:pt x="871" y="549"/>
                  </a:lnTo>
                  <a:lnTo>
                    <a:pt x="869" y="549"/>
                  </a:lnTo>
                  <a:lnTo>
                    <a:pt x="867" y="549"/>
                  </a:lnTo>
                  <a:lnTo>
                    <a:pt x="865" y="549"/>
                  </a:lnTo>
                  <a:lnTo>
                    <a:pt x="865" y="551"/>
                  </a:lnTo>
                  <a:lnTo>
                    <a:pt x="865" y="553"/>
                  </a:lnTo>
                  <a:lnTo>
                    <a:pt x="865" y="555"/>
                  </a:lnTo>
                  <a:lnTo>
                    <a:pt x="865" y="557"/>
                  </a:lnTo>
                  <a:lnTo>
                    <a:pt x="863" y="557"/>
                  </a:lnTo>
                  <a:lnTo>
                    <a:pt x="863" y="559"/>
                  </a:lnTo>
                  <a:lnTo>
                    <a:pt x="862" y="559"/>
                  </a:lnTo>
                  <a:lnTo>
                    <a:pt x="860" y="559"/>
                  </a:lnTo>
                  <a:lnTo>
                    <a:pt x="860" y="557"/>
                  </a:lnTo>
                  <a:lnTo>
                    <a:pt x="858" y="557"/>
                  </a:lnTo>
                  <a:lnTo>
                    <a:pt x="856" y="555"/>
                  </a:lnTo>
                  <a:lnTo>
                    <a:pt x="854" y="555"/>
                  </a:lnTo>
                  <a:lnTo>
                    <a:pt x="852" y="553"/>
                  </a:lnTo>
                  <a:lnTo>
                    <a:pt x="852" y="551"/>
                  </a:lnTo>
                  <a:lnTo>
                    <a:pt x="850" y="549"/>
                  </a:lnTo>
                  <a:lnTo>
                    <a:pt x="850" y="547"/>
                  </a:lnTo>
                  <a:lnTo>
                    <a:pt x="848" y="546"/>
                  </a:lnTo>
                  <a:lnTo>
                    <a:pt x="846" y="544"/>
                  </a:lnTo>
                  <a:lnTo>
                    <a:pt x="844" y="544"/>
                  </a:lnTo>
                  <a:lnTo>
                    <a:pt x="842" y="544"/>
                  </a:lnTo>
                  <a:lnTo>
                    <a:pt x="842" y="546"/>
                  </a:lnTo>
                  <a:lnTo>
                    <a:pt x="842" y="547"/>
                  </a:lnTo>
                  <a:lnTo>
                    <a:pt x="844" y="547"/>
                  </a:lnTo>
                  <a:lnTo>
                    <a:pt x="844" y="549"/>
                  </a:lnTo>
                  <a:lnTo>
                    <a:pt x="844" y="551"/>
                  </a:lnTo>
                  <a:lnTo>
                    <a:pt x="844" y="553"/>
                  </a:lnTo>
                  <a:lnTo>
                    <a:pt x="844" y="555"/>
                  </a:lnTo>
                  <a:lnTo>
                    <a:pt x="844" y="557"/>
                  </a:lnTo>
                  <a:lnTo>
                    <a:pt x="842" y="559"/>
                  </a:lnTo>
                  <a:lnTo>
                    <a:pt x="842" y="561"/>
                  </a:lnTo>
                  <a:lnTo>
                    <a:pt x="840" y="563"/>
                  </a:lnTo>
                  <a:lnTo>
                    <a:pt x="839" y="565"/>
                  </a:lnTo>
                  <a:lnTo>
                    <a:pt x="837" y="565"/>
                  </a:lnTo>
                  <a:lnTo>
                    <a:pt x="837" y="563"/>
                  </a:lnTo>
                  <a:lnTo>
                    <a:pt x="837" y="561"/>
                  </a:lnTo>
                  <a:lnTo>
                    <a:pt x="837" y="559"/>
                  </a:lnTo>
                  <a:lnTo>
                    <a:pt x="837" y="557"/>
                  </a:lnTo>
                  <a:lnTo>
                    <a:pt x="839" y="557"/>
                  </a:lnTo>
                  <a:lnTo>
                    <a:pt x="839" y="555"/>
                  </a:lnTo>
                  <a:lnTo>
                    <a:pt x="839" y="553"/>
                  </a:lnTo>
                  <a:lnTo>
                    <a:pt x="837" y="551"/>
                  </a:lnTo>
                  <a:lnTo>
                    <a:pt x="837" y="549"/>
                  </a:lnTo>
                  <a:lnTo>
                    <a:pt x="835" y="549"/>
                  </a:lnTo>
                  <a:lnTo>
                    <a:pt x="833" y="549"/>
                  </a:lnTo>
                  <a:lnTo>
                    <a:pt x="831" y="549"/>
                  </a:lnTo>
                  <a:lnTo>
                    <a:pt x="829" y="547"/>
                  </a:lnTo>
                  <a:lnTo>
                    <a:pt x="827" y="549"/>
                  </a:lnTo>
                  <a:lnTo>
                    <a:pt x="825" y="549"/>
                  </a:lnTo>
                  <a:lnTo>
                    <a:pt x="823" y="549"/>
                  </a:lnTo>
                  <a:lnTo>
                    <a:pt x="821" y="549"/>
                  </a:lnTo>
                  <a:lnTo>
                    <a:pt x="819" y="549"/>
                  </a:lnTo>
                  <a:lnTo>
                    <a:pt x="819" y="551"/>
                  </a:lnTo>
                  <a:lnTo>
                    <a:pt x="821" y="551"/>
                  </a:lnTo>
                  <a:lnTo>
                    <a:pt x="823" y="551"/>
                  </a:lnTo>
                  <a:lnTo>
                    <a:pt x="823" y="549"/>
                  </a:lnTo>
                  <a:lnTo>
                    <a:pt x="825" y="549"/>
                  </a:lnTo>
                  <a:lnTo>
                    <a:pt x="827" y="549"/>
                  </a:lnTo>
                  <a:lnTo>
                    <a:pt x="827" y="551"/>
                  </a:lnTo>
                  <a:lnTo>
                    <a:pt x="829" y="551"/>
                  </a:lnTo>
                  <a:lnTo>
                    <a:pt x="829" y="553"/>
                  </a:lnTo>
                  <a:lnTo>
                    <a:pt x="829" y="555"/>
                  </a:lnTo>
                  <a:lnTo>
                    <a:pt x="827" y="555"/>
                  </a:lnTo>
                  <a:lnTo>
                    <a:pt x="827" y="557"/>
                  </a:lnTo>
                  <a:lnTo>
                    <a:pt x="827" y="559"/>
                  </a:lnTo>
                  <a:lnTo>
                    <a:pt x="825" y="559"/>
                  </a:lnTo>
                  <a:lnTo>
                    <a:pt x="823" y="559"/>
                  </a:lnTo>
                  <a:lnTo>
                    <a:pt x="821" y="559"/>
                  </a:lnTo>
                  <a:lnTo>
                    <a:pt x="819" y="557"/>
                  </a:lnTo>
                  <a:lnTo>
                    <a:pt x="817" y="559"/>
                  </a:lnTo>
                  <a:lnTo>
                    <a:pt x="816" y="559"/>
                  </a:lnTo>
                  <a:lnTo>
                    <a:pt x="814" y="559"/>
                  </a:lnTo>
                  <a:lnTo>
                    <a:pt x="812" y="559"/>
                  </a:lnTo>
                  <a:lnTo>
                    <a:pt x="812" y="561"/>
                  </a:lnTo>
                  <a:lnTo>
                    <a:pt x="810" y="561"/>
                  </a:lnTo>
                  <a:lnTo>
                    <a:pt x="808" y="561"/>
                  </a:lnTo>
                  <a:lnTo>
                    <a:pt x="806" y="561"/>
                  </a:lnTo>
                  <a:lnTo>
                    <a:pt x="804" y="561"/>
                  </a:lnTo>
                  <a:lnTo>
                    <a:pt x="802" y="563"/>
                  </a:lnTo>
                  <a:lnTo>
                    <a:pt x="800" y="561"/>
                  </a:lnTo>
                  <a:lnTo>
                    <a:pt x="798" y="561"/>
                  </a:lnTo>
                  <a:lnTo>
                    <a:pt x="796" y="561"/>
                  </a:lnTo>
                  <a:lnTo>
                    <a:pt x="794" y="561"/>
                  </a:lnTo>
                  <a:lnTo>
                    <a:pt x="792" y="561"/>
                  </a:lnTo>
                  <a:lnTo>
                    <a:pt x="791" y="561"/>
                  </a:lnTo>
                  <a:lnTo>
                    <a:pt x="791" y="563"/>
                  </a:lnTo>
                  <a:lnTo>
                    <a:pt x="789" y="563"/>
                  </a:lnTo>
                  <a:lnTo>
                    <a:pt x="787" y="565"/>
                  </a:lnTo>
                  <a:lnTo>
                    <a:pt x="787" y="567"/>
                  </a:lnTo>
                  <a:lnTo>
                    <a:pt x="785" y="569"/>
                  </a:lnTo>
                  <a:lnTo>
                    <a:pt x="783" y="567"/>
                  </a:lnTo>
                  <a:lnTo>
                    <a:pt x="783" y="565"/>
                  </a:lnTo>
                  <a:lnTo>
                    <a:pt x="783" y="563"/>
                  </a:lnTo>
                  <a:lnTo>
                    <a:pt x="781" y="563"/>
                  </a:lnTo>
                  <a:lnTo>
                    <a:pt x="779" y="563"/>
                  </a:lnTo>
                  <a:lnTo>
                    <a:pt x="779" y="561"/>
                  </a:lnTo>
                  <a:lnTo>
                    <a:pt x="777" y="561"/>
                  </a:lnTo>
                  <a:lnTo>
                    <a:pt x="775" y="561"/>
                  </a:lnTo>
                  <a:lnTo>
                    <a:pt x="773" y="561"/>
                  </a:lnTo>
                  <a:lnTo>
                    <a:pt x="771" y="563"/>
                  </a:lnTo>
                  <a:lnTo>
                    <a:pt x="769" y="565"/>
                  </a:lnTo>
                  <a:lnTo>
                    <a:pt x="768" y="565"/>
                  </a:lnTo>
                  <a:lnTo>
                    <a:pt x="766" y="565"/>
                  </a:lnTo>
                  <a:lnTo>
                    <a:pt x="764" y="565"/>
                  </a:lnTo>
                  <a:lnTo>
                    <a:pt x="762" y="565"/>
                  </a:lnTo>
                  <a:lnTo>
                    <a:pt x="760" y="563"/>
                  </a:lnTo>
                  <a:lnTo>
                    <a:pt x="758" y="563"/>
                  </a:lnTo>
                  <a:lnTo>
                    <a:pt x="756" y="561"/>
                  </a:lnTo>
                  <a:lnTo>
                    <a:pt x="754" y="559"/>
                  </a:lnTo>
                  <a:lnTo>
                    <a:pt x="752" y="559"/>
                  </a:lnTo>
                  <a:lnTo>
                    <a:pt x="752" y="557"/>
                  </a:lnTo>
                  <a:lnTo>
                    <a:pt x="752" y="555"/>
                  </a:lnTo>
                  <a:lnTo>
                    <a:pt x="752" y="553"/>
                  </a:lnTo>
                  <a:lnTo>
                    <a:pt x="750" y="553"/>
                  </a:lnTo>
                  <a:lnTo>
                    <a:pt x="750" y="551"/>
                  </a:lnTo>
                  <a:lnTo>
                    <a:pt x="750" y="549"/>
                  </a:lnTo>
                  <a:lnTo>
                    <a:pt x="748" y="549"/>
                  </a:lnTo>
                  <a:lnTo>
                    <a:pt x="748" y="547"/>
                  </a:lnTo>
                  <a:lnTo>
                    <a:pt x="746" y="547"/>
                  </a:lnTo>
                  <a:lnTo>
                    <a:pt x="746" y="546"/>
                  </a:lnTo>
                  <a:lnTo>
                    <a:pt x="744" y="546"/>
                  </a:lnTo>
                  <a:lnTo>
                    <a:pt x="743" y="546"/>
                  </a:lnTo>
                  <a:lnTo>
                    <a:pt x="743" y="547"/>
                  </a:lnTo>
                  <a:lnTo>
                    <a:pt x="743" y="549"/>
                  </a:lnTo>
                  <a:lnTo>
                    <a:pt x="743" y="551"/>
                  </a:lnTo>
                  <a:lnTo>
                    <a:pt x="741" y="551"/>
                  </a:lnTo>
                  <a:lnTo>
                    <a:pt x="739" y="551"/>
                  </a:lnTo>
                  <a:lnTo>
                    <a:pt x="737" y="551"/>
                  </a:lnTo>
                  <a:lnTo>
                    <a:pt x="735" y="551"/>
                  </a:lnTo>
                  <a:lnTo>
                    <a:pt x="733" y="549"/>
                  </a:lnTo>
                  <a:lnTo>
                    <a:pt x="731" y="549"/>
                  </a:lnTo>
                  <a:lnTo>
                    <a:pt x="729" y="549"/>
                  </a:lnTo>
                  <a:lnTo>
                    <a:pt x="727" y="551"/>
                  </a:lnTo>
                  <a:lnTo>
                    <a:pt x="725" y="551"/>
                  </a:lnTo>
                  <a:lnTo>
                    <a:pt x="725" y="553"/>
                  </a:lnTo>
                  <a:lnTo>
                    <a:pt x="725" y="555"/>
                  </a:lnTo>
                  <a:lnTo>
                    <a:pt x="723" y="557"/>
                  </a:lnTo>
                  <a:lnTo>
                    <a:pt x="723" y="559"/>
                  </a:lnTo>
                  <a:lnTo>
                    <a:pt x="725" y="561"/>
                  </a:lnTo>
                  <a:lnTo>
                    <a:pt x="725" y="563"/>
                  </a:lnTo>
                  <a:lnTo>
                    <a:pt x="725" y="565"/>
                  </a:lnTo>
                  <a:lnTo>
                    <a:pt x="725" y="567"/>
                  </a:lnTo>
                  <a:lnTo>
                    <a:pt x="727" y="567"/>
                  </a:lnTo>
                  <a:lnTo>
                    <a:pt x="727" y="569"/>
                  </a:lnTo>
                  <a:lnTo>
                    <a:pt x="729" y="569"/>
                  </a:lnTo>
                  <a:lnTo>
                    <a:pt x="729" y="571"/>
                  </a:lnTo>
                  <a:lnTo>
                    <a:pt x="731" y="571"/>
                  </a:lnTo>
                  <a:lnTo>
                    <a:pt x="731" y="572"/>
                  </a:lnTo>
                  <a:lnTo>
                    <a:pt x="729" y="574"/>
                  </a:lnTo>
                  <a:lnTo>
                    <a:pt x="729" y="576"/>
                  </a:lnTo>
                  <a:lnTo>
                    <a:pt x="727" y="576"/>
                  </a:lnTo>
                  <a:lnTo>
                    <a:pt x="727" y="578"/>
                  </a:lnTo>
                  <a:lnTo>
                    <a:pt x="725" y="578"/>
                  </a:lnTo>
                  <a:lnTo>
                    <a:pt x="723" y="576"/>
                  </a:lnTo>
                  <a:lnTo>
                    <a:pt x="721" y="576"/>
                  </a:lnTo>
                  <a:lnTo>
                    <a:pt x="720" y="574"/>
                  </a:lnTo>
                  <a:lnTo>
                    <a:pt x="720" y="572"/>
                  </a:lnTo>
                  <a:lnTo>
                    <a:pt x="718" y="572"/>
                  </a:lnTo>
                  <a:lnTo>
                    <a:pt x="718" y="571"/>
                  </a:lnTo>
                  <a:lnTo>
                    <a:pt x="718" y="569"/>
                  </a:lnTo>
                  <a:lnTo>
                    <a:pt x="716" y="569"/>
                  </a:lnTo>
                  <a:lnTo>
                    <a:pt x="716" y="567"/>
                  </a:lnTo>
                  <a:lnTo>
                    <a:pt x="714" y="567"/>
                  </a:lnTo>
                  <a:lnTo>
                    <a:pt x="714" y="565"/>
                  </a:lnTo>
                  <a:lnTo>
                    <a:pt x="712" y="563"/>
                  </a:lnTo>
                  <a:lnTo>
                    <a:pt x="710" y="563"/>
                  </a:lnTo>
                  <a:lnTo>
                    <a:pt x="708" y="565"/>
                  </a:lnTo>
                  <a:lnTo>
                    <a:pt x="706" y="567"/>
                  </a:lnTo>
                  <a:lnTo>
                    <a:pt x="708" y="569"/>
                  </a:lnTo>
                  <a:lnTo>
                    <a:pt x="708" y="571"/>
                  </a:lnTo>
                  <a:lnTo>
                    <a:pt x="708" y="572"/>
                  </a:lnTo>
                  <a:lnTo>
                    <a:pt x="708" y="574"/>
                  </a:lnTo>
                  <a:lnTo>
                    <a:pt x="706" y="576"/>
                  </a:lnTo>
                  <a:lnTo>
                    <a:pt x="704" y="576"/>
                  </a:lnTo>
                  <a:lnTo>
                    <a:pt x="702" y="576"/>
                  </a:lnTo>
                  <a:lnTo>
                    <a:pt x="700" y="576"/>
                  </a:lnTo>
                  <a:lnTo>
                    <a:pt x="700" y="574"/>
                  </a:lnTo>
                  <a:lnTo>
                    <a:pt x="698" y="572"/>
                  </a:lnTo>
                  <a:lnTo>
                    <a:pt x="698" y="571"/>
                  </a:lnTo>
                  <a:lnTo>
                    <a:pt x="696" y="571"/>
                  </a:lnTo>
                  <a:lnTo>
                    <a:pt x="696" y="569"/>
                  </a:lnTo>
                  <a:lnTo>
                    <a:pt x="695" y="569"/>
                  </a:lnTo>
                  <a:lnTo>
                    <a:pt x="695" y="571"/>
                  </a:lnTo>
                  <a:lnTo>
                    <a:pt x="693" y="571"/>
                  </a:lnTo>
                  <a:lnTo>
                    <a:pt x="691" y="572"/>
                  </a:lnTo>
                  <a:lnTo>
                    <a:pt x="689" y="572"/>
                  </a:lnTo>
                  <a:lnTo>
                    <a:pt x="687" y="572"/>
                  </a:lnTo>
                  <a:lnTo>
                    <a:pt x="685" y="574"/>
                  </a:lnTo>
                  <a:lnTo>
                    <a:pt x="683" y="574"/>
                  </a:lnTo>
                  <a:lnTo>
                    <a:pt x="683" y="576"/>
                  </a:lnTo>
                  <a:lnTo>
                    <a:pt x="681" y="578"/>
                  </a:lnTo>
                  <a:lnTo>
                    <a:pt x="681" y="580"/>
                  </a:lnTo>
                  <a:lnTo>
                    <a:pt x="679" y="582"/>
                  </a:lnTo>
                  <a:lnTo>
                    <a:pt x="679" y="584"/>
                  </a:lnTo>
                  <a:lnTo>
                    <a:pt x="677" y="584"/>
                  </a:lnTo>
                  <a:lnTo>
                    <a:pt x="677" y="586"/>
                  </a:lnTo>
                  <a:lnTo>
                    <a:pt x="675" y="586"/>
                  </a:lnTo>
                  <a:lnTo>
                    <a:pt x="675" y="588"/>
                  </a:lnTo>
                  <a:lnTo>
                    <a:pt x="672" y="588"/>
                  </a:lnTo>
                  <a:lnTo>
                    <a:pt x="672" y="590"/>
                  </a:lnTo>
                  <a:lnTo>
                    <a:pt x="670" y="590"/>
                  </a:lnTo>
                  <a:lnTo>
                    <a:pt x="668" y="588"/>
                  </a:lnTo>
                  <a:lnTo>
                    <a:pt x="666" y="588"/>
                  </a:lnTo>
                  <a:lnTo>
                    <a:pt x="666" y="586"/>
                  </a:lnTo>
                  <a:lnTo>
                    <a:pt x="664" y="586"/>
                  </a:lnTo>
                  <a:lnTo>
                    <a:pt x="662" y="586"/>
                  </a:lnTo>
                  <a:lnTo>
                    <a:pt x="662" y="588"/>
                  </a:lnTo>
                  <a:lnTo>
                    <a:pt x="660" y="588"/>
                  </a:lnTo>
                  <a:lnTo>
                    <a:pt x="658" y="588"/>
                  </a:lnTo>
                  <a:lnTo>
                    <a:pt x="656" y="588"/>
                  </a:lnTo>
                  <a:lnTo>
                    <a:pt x="654" y="588"/>
                  </a:lnTo>
                  <a:lnTo>
                    <a:pt x="652" y="588"/>
                  </a:lnTo>
                  <a:lnTo>
                    <a:pt x="654" y="590"/>
                  </a:lnTo>
                  <a:lnTo>
                    <a:pt x="656" y="592"/>
                  </a:lnTo>
                  <a:lnTo>
                    <a:pt x="656" y="594"/>
                  </a:lnTo>
                  <a:lnTo>
                    <a:pt x="656" y="595"/>
                  </a:lnTo>
                  <a:lnTo>
                    <a:pt x="656" y="597"/>
                  </a:lnTo>
                  <a:lnTo>
                    <a:pt x="654" y="597"/>
                  </a:lnTo>
                  <a:lnTo>
                    <a:pt x="654" y="599"/>
                  </a:lnTo>
                  <a:lnTo>
                    <a:pt x="652" y="599"/>
                  </a:lnTo>
                  <a:lnTo>
                    <a:pt x="650" y="599"/>
                  </a:lnTo>
                  <a:lnTo>
                    <a:pt x="648" y="599"/>
                  </a:lnTo>
                  <a:lnTo>
                    <a:pt x="647" y="599"/>
                  </a:lnTo>
                  <a:lnTo>
                    <a:pt x="645" y="599"/>
                  </a:lnTo>
                  <a:lnTo>
                    <a:pt x="643" y="599"/>
                  </a:lnTo>
                  <a:lnTo>
                    <a:pt x="643" y="597"/>
                  </a:lnTo>
                  <a:lnTo>
                    <a:pt x="641" y="597"/>
                  </a:lnTo>
                  <a:lnTo>
                    <a:pt x="641" y="595"/>
                  </a:lnTo>
                  <a:lnTo>
                    <a:pt x="639" y="595"/>
                  </a:lnTo>
                  <a:lnTo>
                    <a:pt x="637" y="595"/>
                  </a:lnTo>
                  <a:lnTo>
                    <a:pt x="635" y="595"/>
                  </a:lnTo>
                  <a:lnTo>
                    <a:pt x="635" y="597"/>
                  </a:lnTo>
                  <a:lnTo>
                    <a:pt x="635" y="599"/>
                  </a:lnTo>
                  <a:lnTo>
                    <a:pt x="637" y="599"/>
                  </a:lnTo>
                  <a:lnTo>
                    <a:pt x="637" y="601"/>
                  </a:lnTo>
                  <a:lnTo>
                    <a:pt x="639" y="601"/>
                  </a:lnTo>
                  <a:lnTo>
                    <a:pt x="641" y="601"/>
                  </a:lnTo>
                  <a:lnTo>
                    <a:pt x="643" y="601"/>
                  </a:lnTo>
                  <a:lnTo>
                    <a:pt x="645" y="603"/>
                  </a:lnTo>
                  <a:lnTo>
                    <a:pt x="647" y="603"/>
                  </a:lnTo>
                  <a:lnTo>
                    <a:pt x="647" y="605"/>
                  </a:lnTo>
                  <a:lnTo>
                    <a:pt x="647" y="607"/>
                  </a:lnTo>
                  <a:lnTo>
                    <a:pt x="647" y="609"/>
                  </a:lnTo>
                  <a:lnTo>
                    <a:pt x="645" y="609"/>
                  </a:lnTo>
                  <a:lnTo>
                    <a:pt x="645" y="611"/>
                  </a:lnTo>
                  <a:lnTo>
                    <a:pt x="643" y="611"/>
                  </a:lnTo>
                  <a:lnTo>
                    <a:pt x="641" y="611"/>
                  </a:lnTo>
                  <a:lnTo>
                    <a:pt x="639" y="609"/>
                  </a:lnTo>
                  <a:lnTo>
                    <a:pt x="639" y="607"/>
                  </a:lnTo>
                  <a:lnTo>
                    <a:pt x="637" y="605"/>
                  </a:lnTo>
                  <a:lnTo>
                    <a:pt x="635" y="603"/>
                  </a:lnTo>
                  <a:lnTo>
                    <a:pt x="633" y="601"/>
                  </a:lnTo>
                  <a:lnTo>
                    <a:pt x="631" y="599"/>
                  </a:lnTo>
                  <a:lnTo>
                    <a:pt x="629" y="599"/>
                  </a:lnTo>
                  <a:lnTo>
                    <a:pt x="629" y="601"/>
                  </a:lnTo>
                  <a:lnTo>
                    <a:pt x="627" y="601"/>
                  </a:lnTo>
                  <a:lnTo>
                    <a:pt x="627" y="603"/>
                  </a:lnTo>
                  <a:lnTo>
                    <a:pt x="627" y="605"/>
                  </a:lnTo>
                  <a:lnTo>
                    <a:pt x="629" y="605"/>
                  </a:lnTo>
                  <a:lnTo>
                    <a:pt x="629" y="607"/>
                  </a:lnTo>
                  <a:lnTo>
                    <a:pt x="631" y="607"/>
                  </a:lnTo>
                  <a:lnTo>
                    <a:pt x="631" y="609"/>
                  </a:lnTo>
                  <a:lnTo>
                    <a:pt x="631" y="611"/>
                  </a:lnTo>
                  <a:lnTo>
                    <a:pt x="629" y="611"/>
                  </a:lnTo>
                  <a:lnTo>
                    <a:pt x="627" y="611"/>
                  </a:lnTo>
                  <a:lnTo>
                    <a:pt x="625" y="611"/>
                  </a:lnTo>
                  <a:lnTo>
                    <a:pt x="625" y="609"/>
                  </a:lnTo>
                  <a:lnTo>
                    <a:pt x="624" y="611"/>
                  </a:lnTo>
                  <a:lnTo>
                    <a:pt x="622" y="613"/>
                  </a:lnTo>
                  <a:lnTo>
                    <a:pt x="624" y="615"/>
                  </a:lnTo>
                  <a:lnTo>
                    <a:pt x="624" y="617"/>
                  </a:lnTo>
                  <a:lnTo>
                    <a:pt x="624" y="619"/>
                  </a:lnTo>
                  <a:lnTo>
                    <a:pt x="624" y="620"/>
                  </a:lnTo>
                  <a:lnTo>
                    <a:pt x="624" y="622"/>
                  </a:lnTo>
                  <a:lnTo>
                    <a:pt x="624" y="624"/>
                  </a:lnTo>
                  <a:lnTo>
                    <a:pt x="625" y="624"/>
                  </a:lnTo>
                  <a:lnTo>
                    <a:pt x="624" y="626"/>
                  </a:lnTo>
                  <a:lnTo>
                    <a:pt x="624" y="628"/>
                  </a:lnTo>
                  <a:lnTo>
                    <a:pt x="622" y="628"/>
                  </a:lnTo>
                  <a:lnTo>
                    <a:pt x="620" y="628"/>
                  </a:lnTo>
                  <a:lnTo>
                    <a:pt x="620" y="626"/>
                  </a:lnTo>
                  <a:lnTo>
                    <a:pt x="620" y="624"/>
                  </a:lnTo>
                  <a:lnTo>
                    <a:pt x="622" y="624"/>
                  </a:lnTo>
                  <a:lnTo>
                    <a:pt x="622" y="622"/>
                  </a:lnTo>
                  <a:lnTo>
                    <a:pt x="620" y="620"/>
                  </a:lnTo>
                  <a:lnTo>
                    <a:pt x="620" y="619"/>
                  </a:lnTo>
                  <a:lnTo>
                    <a:pt x="618" y="619"/>
                  </a:lnTo>
                  <a:lnTo>
                    <a:pt x="618" y="617"/>
                  </a:lnTo>
                  <a:lnTo>
                    <a:pt x="616" y="617"/>
                  </a:lnTo>
                  <a:lnTo>
                    <a:pt x="616" y="615"/>
                  </a:lnTo>
                  <a:lnTo>
                    <a:pt x="614" y="615"/>
                  </a:lnTo>
                  <a:lnTo>
                    <a:pt x="614" y="617"/>
                  </a:lnTo>
                  <a:lnTo>
                    <a:pt x="612" y="617"/>
                  </a:lnTo>
                  <a:lnTo>
                    <a:pt x="610" y="619"/>
                  </a:lnTo>
                  <a:lnTo>
                    <a:pt x="608" y="620"/>
                  </a:lnTo>
                  <a:lnTo>
                    <a:pt x="606" y="622"/>
                  </a:lnTo>
                  <a:lnTo>
                    <a:pt x="606" y="624"/>
                  </a:lnTo>
                  <a:lnTo>
                    <a:pt x="608" y="626"/>
                  </a:lnTo>
                  <a:lnTo>
                    <a:pt x="608" y="628"/>
                  </a:lnTo>
                  <a:lnTo>
                    <a:pt x="608" y="630"/>
                  </a:lnTo>
                  <a:lnTo>
                    <a:pt x="606" y="630"/>
                  </a:lnTo>
                  <a:lnTo>
                    <a:pt x="604" y="630"/>
                  </a:lnTo>
                  <a:lnTo>
                    <a:pt x="602" y="630"/>
                  </a:lnTo>
                  <a:lnTo>
                    <a:pt x="602" y="628"/>
                  </a:lnTo>
                  <a:lnTo>
                    <a:pt x="600" y="628"/>
                  </a:lnTo>
                  <a:lnTo>
                    <a:pt x="600" y="626"/>
                  </a:lnTo>
                  <a:lnTo>
                    <a:pt x="600" y="624"/>
                  </a:lnTo>
                  <a:lnTo>
                    <a:pt x="602" y="624"/>
                  </a:lnTo>
                  <a:lnTo>
                    <a:pt x="602" y="622"/>
                  </a:lnTo>
                  <a:lnTo>
                    <a:pt x="602" y="620"/>
                  </a:lnTo>
                  <a:lnTo>
                    <a:pt x="600" y="620"/>
                  </a:lnTo>
                  <a:lnTo>
                    <a:pt x="600" y="619"/>
                  </a:lnTo>
                  <a:lnTo>
                    <a:pt x="599" y="619"/>
                  </a:lnTo>
                  <a:lnTo>
                    <a:pt x="597" y="617"/>
                  </a:lnTo>
                  <a:lnTo>
                    <a:pt x="595" y="617"/>
                  </a:lnTo>
                  <a:lnTo>
                    <a:pt x="593" y="617"/>
                  </a:lnTo>
                  <a:lnTo>
                    <a:pt x="591" y="619"/>
                  </a:lnTo>
                  <a:lnTo>
                    <a:pt x="589" y="620"/>
                  </a:lnTo>
                  <a:lnTo>
                    <a:pt x="589" y="622"/>
                  </a:lnTo>
                  <a:lnTo>
                    <a:pt x="589" y="624"/>
                  </a:lnTo>
                  <a:lnTo>
                    <a:pt x="587" y="624"/>
                  </a:lnTo>
                  <a:lnTo>
                    <a:pt x="587" y="626"/>
                  </a:lnTo>
                  <a:lnTo>
                    <a:pt x="587" y="628"/>
                  </a:lnTo>
                  <a:lnTo>
                    <a:pt x="585" y="628"/>
                  </a:lnTo>
                  <a:lnTo>
                    <a:pt x="585" y="630"/>
                  </a:lnTo>
                  <a:lnTo>
                    <a:pt x="583" y="630"/>
                  </a:lnTo>
                  <a:lnTo>
                    <a:pt x="581" y="630"/>
                  </a:lnTo>
                  <a:lnTo>
                    <a:pt x="581" y="632"/>
                  </a:lnTo>
                  <a:lnTo>
                    <a:pt x="579" y="632"/>
                  </a:lnTo>
                  <a:lnTo>
                    <a:pt x="577" y="632"/>
                  </a:lnTo>
                  <a:lnTo>
                    <a:pt x="576" y="630"/>
                  </a:lnTo>
                  <a:lnTo>
                    <a:pt x="574" y="630"/>
                  </a:lnTo>
                  <a:lnTo>
                    <a:pt x="574" y="628"/>
                  </a:lnTo>
                  <a:lnTo>
                    <a:pt x="572" y="628"/>
                  </a:lnTo>
                  <a:lnTo>
                    <a:pt x="570" y="628"/>
                  </a:lnTo>
                  <a:lnTo>
                    <a:pt x="568" y="626"/>
                  </a:lnTo>
                  <a:lnTo>
                    <a:pt x="568" y="624"/>
                  </a:lnTo>
                  <a:lnTo>
                    <a:pt x="568" y="622"/>
                  </a:lnTo>
                  <a:lnTo>
                    <a:pt x="568" y="620"/>
                  </a:lnTo>
                  <a:lnTo>
                    <a:pt x="566" y="620"/>
                  </a:lnTo>
                  <a:lnTo>
                    <a:pt x="566" y="619"/>
                  </a:lnTo>
                  <a:lnTo>
                    <a:pt x="564" y="619"/>
                  </a:lnTo>
                  <a:lnTo>
                    <a:pt x="562" y="619"/>
                  </a:lnTo>
                  <a:lnTo>
                    <a:pt x="560" y="619"/>
                  </a:lnTo>
                  <a:lnTo>
                    <a:pt x="560" y="620"/>
                  </a:lnTo>
                  <a:lnTo>
                    <a:pt x="558" y="620"/>
                  </a:lnTo>
                  <a:lnTo>
                    <a:pt x="556" y="622"/>
                  </a:lnTo>
                  <a:lnTo>
                    <a:pt x="554" y="622"/>
                  </a:lnTo>
                  <a:lnTo>
                    <a:pt x="552" y="624"/>
                  </a:lnTo>
                  <a:lnTo>
                    <a:pt x="551" y="624"/>
                  </a:lnTo>
                  <a:lnTo>
                    <a:pt x="551" y="626"/>
                  </a:lnTo>
                  <a:lnTo>
                    <a:pt x="549" y="628"/>
                  </a:lnTo>
                  <a:lnTo>
                    <a:pt x="547" y="628"/>
                  </a:lnTo>
                  <a:lnTo>
                    <a:pt x="547" y="630"/>
                  </a:lnTo>
                  <a:lnTo>
                    <a:pt x="545" y="630"/>
                  </a:lnTo>
                  <a:lnTo>
                    <a:pt x="543" y="630"/>
                  </a:lnTo>
                  <a:lnTo>
                    <a:pt x="541" y="630"/>
                  </a:lnTo>
                  <a:lnTo>
                    <a:pt x="541" y="632"/>
                  </a:lnTo>
                  <a:lnTo>
                    <a:pt x="539" y="632"/>
                  </a:lnTo>
                  <a:lnTo>
                    <a:pt x="539" y="634"/>
                  </a:lnTo>
                  <a:lnTo>
                    <a:pt x="537" y="634"/>
                  </a:lnTo>
                  <a:lnTo>
                    <a:pt x="537" y="632"/>
                  </a:lnTo>
                  <a:lnTo>
                    <a:pt x="535" y="632"/>
                  </a:lnTo>
                  <a:lnTo>
                    <a:pt x="533" y="632"/>
                  </a:lnTo>
                  <a:lnTo>
                    <a:pt x="533" y="634"/>
                  </a:lnTo>
                  <a:lnTo>
                    <a:pt x="533" y="636"/>
                  </a:lnTo>
                  <a:lnTo>
                    <a:pt x="533" y="638"/>
                  </a:lnTo>
                  <a:lnTo>
                    <a:pt x="533" y="640"/>
                  </a:lnTo>
                  <a:lnTo>
                    <a:pt x="533" y="642"/>
                  </a:lnTo>
                  <a:lnTo>
                    <a:pt x="531" y="642"/>
                  </a:lnTo>
                  <a:lnTo>
                    <a:pt x="531" y="643"/>
                  </a:lnTo>
                  <a:lnTo>
                    <a:pt x="529" y="643"/>
                  </a:lnTo>
                  <a:lnTo>
                    <a:pt x="528" y="643"/>
                  </a:lnTo>
                  <a:lnTo>
                    <a:pt x="526" y="643"/>
                  </a:lnTo>
                  <a:lnTo>
                    <a:pt x="524" y="645"/>
                  </a:lnTo>
                  <a:lnTo>
                    <a:pt x="524" y="647"/>
                  </a:lnTo>
                  <a:lnTo>
                    <a:pt x="524" y="649"/>
                  </a:lnTo>
                  <a:lnTo>
                    <a:pt x="524" y="651"/>
                  </a:lnTo>
                  <a:lnTo>
                    <a:pt x="526" y="651"/>
                  </a:lnTo>
                  <a:lnTo>
                    <a:pt x="526" y="649"/>
                  </a:lnTo>
                  <a:lnTo>
                    <a:pt x="528" y="649"/>
                  </a:lnTo>
                  <a:lnTo>
                    <a:pt x="529" y="649"/>
                  </a:lnTo>
                  <a:lnTo>
                    <a:pt x="529" y="651"/>
                  </a:lnTo>
                  <a:lnTo>
                    <a:pt x="529" y="653"/>
                  </a:lnTo>
                  <a:lnTo>
                    <a:pt x="531" y="653"/>
                  </a:lnTo>
                  <a:lnTo>
                    <a:pt x="531" y="655"/>
                  </a:lnTo>
                  <a:lnTo>
                    <a:pt x="531" y="657"/>
                  </a:lnTo>
                  <a:lnTo>
                    <a:pt x="531" y="659"/>
                  </a:lnTo>
                  <a:lnTo>
                    <a:pt x="529" y="659"/>
                  </a:lnTo>
                  <a:lnTo>
                    <a:pt x="528" y="659"/>
                  </a:lnTo>
                  <a:lnTo>
                    <a:pt x="528" y="657"/>
                  </a:lnTo>
                  <a:lnTo>
                    <a:pt x="526" y="657"/>
                  </a:lnTo>
                  <a:lnTo>
                    <a:pt x="526" y="655"/>
                  </a:lnTo>
                  <a:lnTo>
                    <a:pt x="524" y="655"/>
                  </a:lnTo>
                  <a:lnTo>
                    <a:pt x="522" y="655"/>
                  </a:lnTo>
                  <a:lnTo>
                    <a:pt x="520" y="657"/>
                  </a:lnTo>
                  <a:lnTo>
                    <a:pt x="520" y="659"/>
                  </a:lnTo>
                  <a:lnTo>
                    <a:pt x="520" y="661"/>
                  </a:lnTo>
                  <a:lnTo>
                    <a:pt x="522" y="661"/>
                  </a:lnTo>
                  <a:lnTo>
                    <a:pt x="522" y="663"/>
                  </a:lnTo>
                  <a:lnTo>
                    <a:pt x="520" y="663"/>
                  </a:lnTo>
                  <a:lnTo>
                    <a:pt x="518" y="663"/>
                  </a:lnTo>
                  <a:lnTo>
                    <a:pt x="516" y="663"/>
                  </a:lnTo>
                  <a:lnTo>
                    <a:pt x="514" y="663"/>
                  </a:lnTo>
                  <a:lnTo>
                    <a:pt x="514" y="665"/>
                  </a:lnTo>
                  <a:lnTo>
                    <a:pt x="512" y="665"/>
                  </a:lnTo>
                  <a:lnTo>
                    <a:pt x="512" y="667"/>
                  </a:lnTo>
                  <a:lnTo>
                    <a:pt x="510" y="667"/>
                  </a:lnTo>
                  <a:lnTo>
                    <a:pt x="508" y="668"/>
                  </a:lnTo>
                  <a:lnTo>
                    <a:pt x="506" y="670"/>
                  </a:lnTo>
                  <a:lnTo>
                    <a:pt x="504" y="670"/>
                  </a:lnTo>
                  <a:lnTo>
                    <a:pt x="504" y="672"/>
                  </a:lnTo>
                  <a:lnTo>
                    <a:pt x="503" y="674"/>
                  </a:lnTo>
                  <a:lnTo>
                    <a:pt x="503" y="672"/>
                  </a:lnTo>
                  <a:lnTo>
                    <a:pt x="503" y="670"/>
                  </a:lnTo>
                  <a:lnTo>
                    <a:pt x="503" y="668"/>
                  </a:lnTo>
                  <a:lnTo>
                    <a:pt x="501" y="667"/>
                  </a:lnTo>
                  <a:lnTo>
                    <a:pt x="499" y="667"/>
                  </a:lnTo>
                  <a:lnTo>
                    <a:pt x="499" y="668"/>
                  </a:lnTo>
                  <a:lnTo>
                    <a:pt x="499" y="670"/>
                  </a:lnTo>
                  <a:lnTo>
                    <a:pt x="497" y="670"/>
                  </a:lnTo>
                  <a:lnTo>
                    <a:pt x="495" y="670"/>
                  </a:lnTo>
                  <a:lnTo>
                    <a:pt x="495" y="668"/>
                  </a:lnTo>
                  <a:lnTo>
                    <a:pt x="493" y="670"/>
                  </a:lnTo>
                  <a:lnTo>
                    <a:pt x="493" y="672"/>
                  </a:lnTo>
                  <a:lnTo>
                    <a:pt x="491" y="672"/>
                  </a:lnTo>
                  <a:lnTo>
                    <a:pt x="491" y="674"/>
                  </a:lnTo>
                  <a:lnTo>
                    <a:pt x="489" y="674"/>
                  </a:lnTo>
                  <a:lnTo>
                    <a:pt x="489" y="676"/>
                  </a:lnTo>
                  <a:lnTo>
                    <a:pt x="487" y="676"/>
                  </a:lnTo>
                  <a:lnTo>
                    <a:pt x="487" y="678"/>
                  </a:lnTo>
                  <a:lnTo>
                    <a:pt x="485" y="678"/>
                  </a:lnTo>
                  <a:lnTo>
                    <a:pt x="483" y="680"/>
                  </a:lnTo>
                  <a:lnTo>
                    <a:pt x="483" y="682"/>
                  </a:lnTo>
                  <a:lnTo>
                    <a:pt x="481" y="682"/>
                  </a:lnTo>
                  <a:lnTo>
                    <a:pt x="481" y="680"/>
                  </a:lnTo>
                  <a:lnTo>
                    <a:pt x="481" y="678"/>
                  </a:lnTo>
                  <a:lnTo>
                    <a:pt x="481" y="676"/>
                  </a:lnTo>
                  <a:lnTo>
                    <a:pt x="480" y="676"/>
                  </a:lnTo>
                  <a:lnTo>
                    <a:pt x="480" y="674"/>
                  </a:lnTo>
                  <a:lnTo>
                    <a:pt x="478" y="674"/>
                  </a:lnTo>
                  <a:lnTo>
                    <a:pt x="476" y="674"/>
                  </a:lnTo>
                  <a:lnTo>
                    <a:pt x="474" y="676"/>
                  </a:lnTo>
                  <a:lnTo>
                    <a:pt x="474" y="678"/>
                  </a:lnTo>
                  <a:lnTo>
                    <a:pt x="476" y="678"/>
                  </a:lnTo>
                  <a:lnTo>
                    <a:pt x="476" y="680"/>
                  </a:lnTo>
                  <a:lnTo>
                    <a:pt x="478" y="680"/>
                  </a:lnTo>
                  <a:lnTo>
                    <a:pt x="480" y="680"/>
                  </a:lnTo>
                  <a:lnTo>
                    <a:pt x="480" y="682"/>
                  </a:lnTo>
                  <a:lnTo>
                    <a:pt x="478" y="682"/>
                  </a:lnTo>
                  <a:lnTo>
                    <a:pt x="478" y="684"/>
                  </a:lnTo>
                  <a:lnTo>
                    <a:pt x="476" y="682"/>
                  </a:lnTo>
                  <a:lnTo>
                    <a:pt x="474" y="682"/>
                  </a:lnTo>
                  <a:lnTo>
                    <a:pt x="474" y="684"/>
                  </a:lnTo>
                  <a:lnTo>
                    <a:pt x="472" y="684"/>
                  </a:lnTo>
                  <a:lnTo>
                    <a:pt x="472" y="686"/>
                  </a:lnTo>
                  <a:lnTo>
                    <a:pt x="470" y="686"/>
                  </a:lnTo>
                  <a:lnTo>
                    <a:pt x="468" y="686"/>
                  </a:lnTo>
                  <a:lnTo>
                    <a:pt x="466" y="686"/>
                  </a:lnTo>
                  <a:lnTo>
                    <a:pt x="466" y="684"/>
                  </a:lnTo>
                  <a:lnTo>
                    <a:pt x="466" y="682"/>
                  </a:lnTo>
                  <a:lnTo>
                    <a:pt x="468" y="682"/>
                  </a:lnTo>
                  <a:lnTo>
                    <a:pt x="468" y="680"/>
                  </a:lnTo>
                  <a:lnTo>
                    <a:pt x="468" y="678"/>
                  </a:lnTo>
                  <a:lnTo>
                    <a:pt x="468" y="676"/>
                  </a:lnTo>
                  <a:lnTo>
                    <a:pt x="466" y="676"/>
                  </a:lnTo>
                  <a:lnTo>
                    <a:pt x="464" y="676"/>
                  </a:lnTo>
                  <a:lnTo>
                    <a:pt x="464" y="678"/>
                  </a:lnTo>
                  <a:lnTo>
                    <a:pt x="462" y="678"/>
                  </a:lnTo>
                  <a:lnTo>
                    <a:pt x="460" y="678"/>
                  </a:lnTo>
                  <a:lnTo>
                    <a:pt x="460" y="680"/>
                  </a:lnTo>
                  <a:lnTo>
                    <a:pt x="458" y="682"/>
                  </a:lnTo>
                  <a:lnTo>
                    <a:pt x="456" y="682"/>
                  </a:lnTo>
                  <a:lnTo>
                    <a:pt x="456" y="680"/>
                  </a:lnTo>
                  <a:lnTo>
                    <a:pt x="455" y="680"/>
                  </a:lnTo>
                  <a:lnTo>
                    <a:pt x="455" y="682"/>
                  </a:lnTo>
                  <a:lnTo>
                    <a:pt x="455" y="680"/>
                  </a:lnTo>
                  <a:lnTo>
                    <a:pt x="453" y="680"/>
                  </a:lnTo>
                  <a:lnTo>
                    <a:pt x="455" y="680"/>
                  </a:lnTo>
                  <a:lnTo>
                    <a:pt x="455" y="678"/>
                  </a:lnTo>
                  <a:lnTo>
                    <a:pt x="455" y="676"/>
                  </a:lnTo>
                  <a:lnTo>
                    <a:pt x="453" y="676"/>
                  </a:lnTo>
                  <a:lnTo>
                    <a:pt x="453" y="678"/>
                  </a:lnTo>
                  <a:lnTo>
                    <a:pt x="453" y="680"/>
                  </a:lnTo>
                  <a:lnTo>
                    <a:pt x="451" y="680"/>
                  </a:lnTo>
                  <a:lnTo>
                    <a:pt x="449" y="680"/>
                  </a:lnTo>
                  <a:lnTo>
                    <a:pt x="447" y="680"/>
                  </a:lnTo>
                  <a:lnTo>
                    <a:pt x="445" y="682"/>
                  </a:lnTo>
                  <a:lnTo>
                    <a:pt x="443" y="682"/>
                  </a:lnTo>
                  <a:lnTo>
                    <a:pt x="441" y="682"/>
                  </a:lnTo>
                  <a:lnTo>
                    <a:pt x="439" y="682"/>
                  </a:lnTo>
                  <a:lnTo>
                    <a:pt x="439" y="684"/>
                  </a:lnTo>
                  <a:lnTo>
                    <a:pt x="441" y="684"/>
                  </a:lnTo>
                  <a:lnTo>
                    <a:pt x="443" y="684"/>
                  </a:lnTo>
                  <a:lnTo>
                    <a:pt x="445" y="684"/>
                  </a:lnTo>
                  <a:lnTo>
                    <a:pt x="447" y="684"/>
                  </a:lnTo>
                  <a:lnTo>
                    <a:pt x="447" y="686"/>
                  </a:lnTo>
                  <a:lnTo>
                    <a:pt x="447" y="688"/>
                  </a:lnTo>
                  <a:lnTo>
                    <a:pt x="449" y="688"/>
                  </a:lnTo>
                  <a:lnTo>
                    <a:pt x="449" y="690"/>
                  </a:lnTo>
                  <a:lnTo>
                    <a:pt x="447" y="690"/>
                  </a:lnTo>
                  <a:lnTo>
                    <a:pt x="447" y="691"/>
                  </a:lnTo>
                  <a:lnTo>
                    <a:pt x="445" y="691"/>
                  </a:lnTo>
                  <a:lnTo>
                    <a:pt x="445" y="690"/>
                  </a:lnTo>
                  <a:lnTo>
                    <a:pt x="443" y="690"/>
                  </a:lnTo>
                  <a:lnTo>
                    <a:pt x="443" y="688"/>
                  </a:lnTo>
                  <a:lnTo>
                    <a:pt x="441" y="688"/>
                  </a:lnTo>
                  <a:lnTo>
                    <a:pt x="439" y="688"/>
                  </a:lnTo>
                  <a:lnTo>
                    <a:pt x="437" y="690"/>
                  </a:lnTo>
                  <a:lnTo>
                    <a:pt x="435" y="690"/>
                  </a:lnTo>
                  <a:lnTo>
                    <a:pt x="435" y="691"/>
                  </a:lnTo>
                  <a:lnTo>
                    <a:pt x="433" y="691"/>
                  </a:lnTo>
                  <a:lnTo>
                    <a:pt x="433" y="693"/>
                  </a:lnTo>
                  <a:lnTo>
                    <a:pt x="432" y="693"/>
                  </a:lnTo>
                  <a:lnTo>
                    <a:pt x="430" y="693"/>
                  </a:lnTo>
                  <a:lnTo>
                    <a:pt x="430" y="691"/>
                  </a:lnTo>
                  <a:lnTo>
                    <a:pt x="428" y="691"/>
                  </a:lnTo>
                  <a:lnTo>
                    <a:pt x="428" y="690"/>
                  </a:lnTo>
                  <a:lnTo>
                    <a:pt x="428" y="688"/>
                  </a:lnTo>
                  <a:lnTo>
                    <a:pt x="426" y="688"/>
                  </a:lnTo>
                  <a:lnTo>
                    <a:pt x="424" y="688"/>
                  </a:lnTo>
                  <a:lnTo>
                    <a:pt x="422" y="688"/>
                  </a:lnTo>
                  <a:lnTo>
                    <a:pt x="422" y="690"/>
                  </a:lnTo>
                  <a:lnTo>
                    <a:pt x="422" y="691"/>
                  </a:lnTo>
                  <a:lnTo>
                    <a:pt x="424" y="691"/>
                  </a:lnTo>
                  <a:lnTo>
                    <a:pt x="424" y="693"/>
                  </a:lnTo>
                  <a:lnTo>
                    <a:pt x="422" y="695"/>
                  </a:lnTo>
                  <a:lnTo>
                    <a:pt x="420" y="697"/>
                  </a:lnTo>
                  <a:lnTo>
                    <a:pt x="418" y="697"/>
                  </a:lnTo>
                  <a:lnTo>
                    <a:pt x="416" y="697"/>
                  </a:lnTo>
                  <a:lnTo>
                    <a:pt x="416" y="695"/>
                  </a:lnTo>
                  <a:lnTo>
                    <a:pt x="416" y="693"/>
                  </a:lnTo>
                  <a:lnTo>
                    <a:pt x="418" y="693"/>
                  </a:lnTo>
                  <a:lnTo>
                    <a:pt x="418" y="691"/>
                  </a:lnTo>
                  <a:lnTo>
                    <a:pt x="420" y="691"/>
                  </a:lnTo>
                  <a:lnTo>
                    <a:pt x="420" y="690"/>
                  </a:lnTo>
                  <a:lnTo>
                    <a:pt x="420" y="688"/>
                  </a:lnTo>
                  <a:lnTo>
                    <a:pt x="418" y="688"/>
                  </a:lnTo>
                  <a:lnTo>
                    <a:pt x="418" y="686"/>
                  </a:lnTo>
                  <a:lnTo>
                    <a:pt x="416" y="686"/>
                  </a:lnTo>
                  <a:lnTo>
                    <a:pt x="414" y="686"/>
                  </a:lnTo>
                  <a:lnTo>
                    <a:pt x="412" y="686"/>
                  </a:lnTo>
                  <a:lnTo>
                    <a:pt x="412" y="688"/>
                  </a:lnTo>
                  <a:lnTo>
                    <a:pt x="410" y="688"/>
                  </a:lnTo>
                  <a:lnTo>
                    <a:pt x="412" y="688"/>
                  </a:lnTo>
                  <a:lnTo>
                    <a:pt x="412" y="690"/>
                  </a:lnTo>
                  <a:lnTo>
                    <a:pt x="412" y="691"/>
                  </a:lnTo>
                  <a:lnTo>
                    <a:pt x="412" y="693"/>
                  </a:lnTo>
                  <a:lnTo>
                    <a:pt x="412" y="695"/>
                  </a:lnTo>
                  <a:lnTo>
                    <a:pt x="410" y="695"/>
                  </a:lnTo>
                  <a:lnTo>
                    <a:pt x="410" y="697"/>
                  </a:lnTo>
                  <a:lnTo>
                    <a:pt x="408" y="697"/>
                  </a:lnTo>
                  <a:lnTo>
                    <a:pt x="407" y="697"/>
                  </a:lnTo>
                  <a:lnTo>
                    <a:pt x="407" y="695"/>
                  </a:lnTo>
                  <a:lnTo>
                    <a:pt x="405" y="695"/>
                  </a:lnTo>
                  <a:lnTo>
                    <a:pt x="407" y="695"/>
                  </a:lnTo>
                  <a:lnTo>
                    <a:pt x="407" y="693"/>
                  </a:lnTo>
                  <a:lnTo>
                    <a:pt x="408" y="693"/>
                  </a:lnTo>
                  <a:lnTo>
                    <a:pt x="408" y="691"/>
                  </a:lnTo>
                  <a:lnTo>
                    <a:pt x="408" y="690"/>
                  </a:lnTo>
                  <a:lnTo>
                    <a:pt x="407" y="690"/>
                  </a:lnTo>
                  <a:lnTo>
                    <a:pt x="405" y="690"/>
                  </a:lnTo>
                  <a:lnTo>
                    <a:pt x="403" y="690"/>
                  </a:lnTo>
                  <a:lnTo>
                    <a:pt x="401" y="690"/>
                  </a:lnTo>
                  <a:lnTo>
                    <a:pt x="399" y="690"/>
                  </a:lnTo>
                  <a:lnTo>
                    <a:pt x="399" y="691"/>
                  </a:lnTo>
                  <a:lnTo>
                    <a:pt x="399" y="693"/>
                  </a:lnTo>
                  <a:lnTo>
                    <a:pt x="399" y="695"/>
                  </a:lnTo>
                  <a:lnTo>
                    <a:pt x="397" y="695"/>
                  </a:lnTo>
                  <a:lnTo>
                    <a:pt x="397" y="697"/>
                  </a:lnTo>
                  <a:lnTo>
                    <a:pt x="395" y="697"/>
                  </a:lnTo>
                  <a:lnTo>
                    <a:pt x="395" y="695"/>
                  </a:lnTo>
                  <a:lnTo>
                    <a:pt x="393" y="695"/>
                  </a:lnTo>
                  <a:lnTo>
                    <a:pt x="393" y="693"/>
                  </a:lnTo>
                  <a:lnTo>
                    <a:pt x="395" y="691"/>
                  </a:lnTo>
                  <a:lnTo>
                    <a:pt x="395" y="690"/>
                  </a:lnTo>
                  <a:lnTo>
                    <a:pt x="397" y="690"/>
                  </a:lnTo>
                  <a:lnTo>
                    <a:pt x="397" y="688"/>
                  </a:lnTo>
                  <a:lnTo>
                    <a:pt x="397" y="686"/>
                  </a:lnTo>
                  <a:lnTo>
                    <a:pt x="395" y="686"/>
                  </a:lnTo>
                  <a:lnTo>
                    <a:pt x="395" y="684"/>
                  </a:lnTo>
                  <a:lnTo>
                    <a:pt x="395" y="682"/>
                  </a:lnTo>
                  <a:lnTo>
                    <a:pt x="393" y="680"/>
                  </a:lnTo>
                  <a:lnTo>
                    <a:pt x="391" y="680"/>
                  </a:lnTo>
                  <a:lnTo>
                    <a:pt x="389" y="682"/>
                  </a:lnTo>
                  <a:lnTo>
                    <a:pt x="389" y="684"/>
                  </a:lnTo>
                  <a:lnTo>
                    <a:pt x="391" y="686"/>
                  </a:lnTo>
                  <a:lnTo>
                    <a:pt x="391" y="688"/>
                  </a:lnTo>
                  <a:lnTo>
                    <a:pt x="391" y="690"/>
                  </a:lnTo>
                  <a:lnTo>
                    <a:pt x="393" y="690"/>
                  </a:lnTo>
                  <a:lnTo>
                    <a:pt x="393" y="691"/>
                  </a:lnTo>
                  <a:lnTo>
                    <a:pt x="391" y="691"/>
                  </a:lnTo>
                  <a:lnTo>
                    <a:pt x="391" y="693"/>
                  </a:lnTo>
                  <a:lnTo>
                    <a:pt x="389" y="693"/>
                  </a:lnTo>
                  <a:lnTo>
                    <a:pt x="387" y="693"/>
                  </a:lnTo>
                  <a:lnTo>
                    <a:pt x="387" y="691"/>
                  </a:lnTo>
                  <a:lnTo>
                    <a:pt x="387" y="690"/>
                  </a:lnTo>
                  <a:lnTo>
                    <a:pt x="387" y="688"/>
                  </a:lnTo>
                  <a:lnTo>
                    <a:pt x="385" y="688"/>
                  </a:lnTo>
                  <a:lnTo>
                    <a:pt x="384" y="688"/>
                  </a:lnTo>
                  <a:lnTo>
                    <a:pt x="382" y="688"/>
                  </a:lnTo>
                  <a:lnTo>
                    <a:pt x="380" y="688"/>
                  </a:lnTo>
                  <a:lnTo>
                    <a:pt x="378" y="688"/>
                  </a:lnTo>
                  <a:lnTo>
                    <a:pt x="376" y="688"/>
                  </a:lnTo>
                  <a:lnTo>
                    <a:pt x="376" y="690"/>
                  </a:lnTo>
                  <a:lnTo>
                    <a:pt x="376" y="691"/>
                  </a:lnTo>
                  <a:lnTo>
                    <a:pt x="376" y="693"/>
                  </a:lnTo>
                  <a:lnTo>
                    <a:pt x="376" y="695"/>
                  </a:lnTo>
                  <a:lnTo>
                    <a:pt x="374" y="695"/>
                  </a:lnTo>
                  <a:lnTo>
                    <a:pt x="374" y="693"/>
                  </a:lnTo>
                  <a:lnTo>
                    <a:pt x="374" y="691"/>
                  </a:lnTo>
                  <a:lnTo>
                    <a:pt x="374" y="690"/>
                  </a:lnTo>
                  <a:lnTo>
                    <a:pt x="374" y="688"/>
                  </a:lnTo>
                  <a:lnTo>
                    <a:pt x="372" y="688"/>
                  </a:lnTo>
                  <a:lnTo>
                    <a:pt x="372" y="686"/>
                  </a:lnTo>
                  <a:lnTo>
                    <a:pt x="372" y="684"/>
                  </a:lnTo>
                  <a:lnTo>
                    <a:pt x="372" y="682"/>
                  </a:lnTo>
                  <a:lnTo>
                    <a:pt x="372" y="680"/>
                  </a:lnTo>
                  <a:lnTo>
                    <a:pt x="370" y="680"/>
                  </a:lnTo>
                  <a:lnTo>
                    <a:pt x="368" y="680"/>
                  </a:lnTo>
                  <a:lnTo>
                    <a:pt x="368" y="682"/>
                  </a:lnTo>
                  <a:lnTo>
                    <a:pt x="366" y="684"/>
                  </a:lnTo>
                  <a:lnTo>
                    <a:pt x="364" y="684"/>
                  </a:lnTo>
                  <a:lnTo>
                    <a:pt x="362" y="684"/>
                  </a:lnTo>
                  <a:lnTo>
                    <a:pt x="362" y="686"/>
                  </a:lnTo>
                  <a:lnTo>
                    <a:pt x="360" y="688"/>
                  </a:lnTo>
                  <a:lnTo>
                    <a:pt x="359" y="688"/>
                  </a:lnTo>
                  <a:lnTo>
                    <a:pt x="359" y="690"/>
                  </a:lnTo>
                  <a:lnTo>
                    <a:pt x="357" y="690"/>
                  </a:lnTo>
                  <a:lnTo>
                    <a:pt x="357" y="688"/>
                  </a:lnTo>
                  <a:lnTo>
                    <a:pt x="355" y="688"/>
                  </a:lnTo>
                  <a:lnTo>
                    <a:pt x="355" y="686"/>
                  </a:lnTo>
                  <a:lnTo>
                    <a:pt x="355" y="684"/>
                  </a:lnTo>
                  <a:lnTo>
                    <a:pt x="357" y="684"/>
                  </a:lnTo>
                  <a:lnTo>
                    <a:pt x="357" y="682"/>
                  </a:lnTo>
                  <a:lnTo>
                    <a:pt x="355" y="682"/>
                  </a:lnTo>
                  <a:lnTo>
                    <a:pt x="355" y="680"/>
                  </a:lnTo>
                  <a:lnTo>
                    <a:pt x="353" y="680"/>
                  </a:lnTo>
                  <a:lnTo>
                    <a:pt x="353" y="682"/>
                  </a:lnTo>
                  <a:lnTo>
                    <a:pt x="351" y="682"/>
                  </a:lnTo>
                  <a:lnTo>
                    <a:pt x="349" y="682"/>
                  </a:lnTo>
                  <a:lnTo>
                    <a:pt x="347" y="682"/>
                  </a:lnTo>
                  <a:lnTo>
                    <a:pt x="347" y="684"/>
                  </a:lnTo>
                  <a:lnTo>
                    <a:pt x="345" y="684"/>
                  </a:lnTo>
                  <a:lnTo>
                    <a:pt x="343" y="686"/>
                  </a:lnTo>
                  <a:lnTo>
                    <a:pt x="343" y="688"/>
                  </a:lnTo>
                  <a:lnTo>
                    <a:pt x="341" y="688"/>
                  </a:lnTo>
                  <a:lnTo>
                    <a:pt x="343" y="690"/>
                  </a:lnTo>
                  <a:lnTo>
                    <a:pt x="345" y="691"/>
                  </a:lnTo>
                  <a:lnTo>
                    <a:pt x="347" y="691"/>
                  </a:lnTo>
                  <a:lnTo>
                    <a:pt x="347" y="693"/>
                  </a:lnTo>
                  <a:lnTo>
                    <a:pt x="345" y="695"/>
                  </a:lnTo>
                  <a:lnTo>
                    <a:pt x="343" y="695"/>
                  </a:lnTo>
                  <a:lnTo>
                    <a:pt x="341" y="695"/>
                  </a:lnTo>
                  <a:lnTo>
                    <a:pt x="341" y="697"/>
                  </a:lnTo>
                  <a:lnTo>
                    <a:pt x="341" y="699"/>
                  </a:lnTo>
                  <a:lnTo>
                    <a:pt x="341" y="701"/>
                  </a:lnTo>
                  <a:lnTo>
                    <a:pt x="343" y="703"/>
                  </a:lnTo>
                  <a:lnTo>
                    <a:pt x="343" y="705"/>
                  </a:lnTo>
                  <a:lnTo>
                    <a:pt x="343" y="707"/>
                  </a:lnTo>
                  <a:lnTo>
                    <a:pt x="341" y="707"/>
                  </a:lnTo>
                  <a:lnTo>
                    <a:pt x="339" y="709"/>
                  </a:lnTo>
                  <a:lnTo>
                    <a:pt x="339" y="707"/>
                  </a:lnTo>
                  <a:lnTo>
                    <a:pt x="337" y="707"/>
                  </a:lnTo>
                  <a:lnTo>
                    <a:pt x="337" y="705"/>
                  </a:lnTo>
                  <a:lnTo>
                    <a:pt x="337" y="730"/>
                  </a:lnTo>
                  <a:lnTo>
                    <a:pt x="337" y="753"/>
                  </a:lnTo>
                  <a:lnTo>
                    <a:pt x="337" y="755"/>
                  </a:lnTo>
                  <a:lnTo>
                    <a:pt x="337" y="889"/>
                  </a:lnTo>
                  <a:lnTo>
                    <a:pt x="336" y="889"/>
                  </a:lnTo>
                  <a:lnTo>
                    <a:pt x="336" y="891"/>
                  </a:lnTo>
                  <a:lnTo>
                    <a:pt x="334" y="891"/>
                  </a:lnTo>
                  <a:lnTo>
                    <a:pt x="332" y="891"/>
                  </a:lnTo>
                  <a:lnTo>
                    <a:pt x="330" y="889"/>
                  </a:lnTo>
                  <a:lnTo>
                    <a:pt x="328" y="889"/>
                  </a:lnTo>
                  <a:lnTo>
                    <a:pt x="326" y="889"/>
                  </a:lnTo>
                  <a:lnTo>
                    <a:pt x="320" y="887"/>
                  </a:lnTo>
                  <a:lnTo>
                    <a:pt x="316" y="885"/>
                  </a:lnTo>
                  <a:lnTo>
                    <a:pt x="312" y="885"/>
                  </a:lnTo>
                  <a:lnTo>
                    <a:pt x="311" y="885"/>
                  </a:lnTo>
                  <a:lnTo>
                    <a:pt x="311" y="884"/>
                  </a:lnTo>
                  <a:lnTo>
                    <a:pt x="309" y="884"/>
                  </a:lnTo>
                  <a:lnTo>
                    <a:pt x="307" y="884"/>
                  </a:lnTo>
                  <a:lnTo>
                    <a:pt x="305" y="882"/>
                  </a:lnTo>
                  <a:lnTo>
                    <a:pt x="303" y="882"/>
                  </a:lnTo>
                  <a:lnTo>
                    <a:pt x="301" y="882"/>
                  </a:lnTo>
                  <a:lnTo>
                    <a:pt x="301" y="884"/>
                  </a:lnTo>
                  <a:lnTo>
                    <a:pt x="299" y="884"/>
                  </a:lnTo>
                  <a:lnTo>
                    <a:pt x="297" y="885"/>
                  </a:lnTo>
                  <a:lnTo>
                    <a:pt x="297" y="884"/>
                  </a:lnTo>
                  <a:lnTo>
                    <a:pt x="295" y="884"/>
                  </a:lnTo>
                  <a:lnTo>
                    <a:pt x="295" y="885"/>
                  </a:lnTo>
                  <a:lnTo>
                    <a:pt x="293" y="885"/>
                  </a:lnTo>
                  <a:lnTo>
                    <a:pt x="293" y="887"/>
                  </a:lnTo>
                  <a:lnTo>
                    <a:pt x="291" y="887"/>
                  </a:lnTo>
                  <a:lnTo>
                    <a:pt x="289" y="887"/>
                  </a:lnTo>
                  <a:lnTo>
                    <a:pt x="288" y="887"/>
                  </a:lnTo>
                  <a:lnTo>
                    <a:pt x="286" y="887"/>
                  </a:lnTo>
                  <a:lnTo>
                    <a:pt x="284" y="887"/>
                  </a:lnTo>
                  <a:lnTo>
                    <a:pt x="282" y="887"/>
                  </a:lnTo>
                  <a:lnTo>
                    <a:pt x="280" y="885"/>
                  </a:lnTo>
                  <a:lnTo>
                    <a:pt x="280" y="887"/>
                  </a:lnTo>
                  <a:lnTo>
                    <a:pt x="278" y="887"/>
                  </a:lnTo>
                  <a:lnTo>
                    <a:pt x="278" y="885"/>
                  </a:lnTo>
                  <a:lnTo>
                    <a:pt x="276" y="885"/>
                  </a:lnTo>
                  <a:lnTo>
                    <a:pt x="274" y="885"/>
                  </a:lnTo>
                  <a:lnTo>
                    <a:pt x="272" y="885"/>
                  </a:lnTo>
                  <a:lnTo>
                    <a:pt x="272" y="884"/>
                  </a:lnTo>
                  <a:lnTo>
                    <a:pt x="270" y="884"/>
                  </a:lnTo>
                  <a:lnTo>
                    <a:pt x="270" y="882"/>
                  </a:lnTo>
                  <a:lnTo>
                    <a:pt x="268" y="882"/>
                  </a:lnTo>
                  <a:lnTo>
                    <a:pt x="268" y="880"/>
                  </a:lnTo>
                  <a:lnTo>
                    <a:pt x="266" y="880"/>
                  </a:lnTo>
                  <a:lnTo>
                    <a:pt x="266" y="878"/>
                  </a:lnTo>
                  <a:lnTo>
                    <a:pt x="264" y="878"/>
                  </a:lnTo>
                  <a:lnTo>
                    <a:pt x="264" y="876"/>
                  </a:lnTo>
                  <a:lnTo>
                    <a:pt x="263" y="876"/>
                  </a:lnTo>
                  <a:lnTo>
                    <a:pt x="261" y="876"/>
                  </a:lnTo>
                  <a:lnTo>
                    <a:pt x="259" y="876"/>
                  </a:lnTo>
                  <a:lnTo>
                    <a:pt x="259" y="878"/>
                  </a:lnTo>
                  <a:lnTo>
                    <a:pt x="257" y="878"/>
                  </a:lnTo>
                  <a:lnTo>
                    <a:pt x="255" y="878"/>
                  </a:lnTo>
                  <a:lnTo>
                    <a:pt x="253" y="878"/>
                  </a:lnTo>
                  <a:lnTo>
                    <a:pt x="251" y="878"/>
                  </a:lnTo>
                  <a:lnTo>
                    <a:pt x="249" y="878"/>
                  </a:lnTo>
                  <a:lnTo>
                    <a:pt x="247" y="878"/>
                  </a:lnTo>
                  <a:lnTo>
                    <a:pt x="245" y="878"/>
                  </a:lnTo>
                  <a:lnTo>
                    <a:pt x="243" y="878"/>
                  </a:lnTo>
                  <a:lnTo>
                    <a:pt x="243" y="880"/>
                  </a:lnTo>
                  <a:lnTo>
                    <a:pt x="241" y="880"/>
                  </a:lnTo>
                  <a:lnTo>
                    <a:pt x="240" y="880"/>
                  </a:lnTo>
                  <a:lnTo>
                    <a:pt x="238" y="880"/>
                  </a:lnTo>
                  <a:lnTo>
                    <a:pt x="238" y="878"/>
                  </a:lnTo>
                  <a:lnTo>
                    <a:pt x="236" y="878"/>
                  </a:lnTo>
                  <a:lnTo>
                    <a:pt x="236" y="876"/>
                  </a:lnTo>
                  <a:lnTo>
                    <a:pt x="234" y="876"/>
                  </a:lnTo>
                  <a:lnTo>
                    <a:pt x="232" y="874"/>
                  </a:lnTo>
                  <a:lnTo>
                    <a:pt x="230" y="874"/>
                  </a:lnTo>
                  <a:lnTo>
                    <a:pt x="230" y="876"/>
                  </a:lnTo>
                  <a:lnTo>
                    <a:pt x="230" y="874"/>
                  </a:lnTo>
                  <a:lnTo>
                    <a:pt x="228" y="874"/>
                  </a:lnTo>
                  <a:lnTo>
                    <a:pt x="226" y="876"/>
                  </a:lnTo>
                  <a:lnTo>
                    <a:pt x="226" y="878"/>
                  </a:lnTo>
                  <a:lnTo>
                    <a:pt x="224" y="878"/>
                  </a:lnTo>
                  <a:lnTo>
                    <a:pt x="222" y="878"/>
                  </a:lnTo>
                  <a:lnTo>
                    <a:pt x="222" y="880"/>
                  </a:lnTo>
                  <a:lnTo>
                    <a:pt x="222" y="878"/>
                  </a:lnTo>
                  <a:lnTo>
                    <a:pt x="220" y="878"/>
                  </a:lnTo>
                  <a:lnTo>
                    <a:pt x="220" y="880"/>
                  </a:lnTo>
                  <a:lnTo>
                    <a:pt x="218" y="880"/>
                  </a:lnTo>
                  <a:lnTo>
                    <a:pt x="218" y="878"/>
                  </a:lnTo>
                  <a:lnTo>
                    <a:pt x="218" y="876"/>
                  </a:lnTo>
                  <a:lnTo>
                    <a:pt x="217" y="876"/>
                  </a:lnTo>
                  <a:lnTo>
                    <a:pt x="217" y="874"/>
                  </a:lnTo>
                  <a:lnTo>
                    <a:pt x="217" y="872"/>
                  </a:lnTo>
                  <a:lnTo>
                    <a:pt x="218" y="872"/>
                  </a:lnTo>
                  <a:lnTo>
                    <a:pt x="218" y="870"/>
                  </a:lnTo>
                  <a:lnTo>
                    <a:pt x="217" y="870"/>
                  </a:lnTo>
                  <a:lnTo>
                    <a:pt x="217" y="868"/>
                  </a:lnTo>
                  <a:lnTo>
                    <a:pt x="215" y="868"/>
                  </a:lnTo>
                  <a:lnTo>
                    <a:pt x="215" y="866"/>
                  </a:lnTo>
                  <a:lnTo>
                    <a:pt x="215" y="864"/>
                  </a:lnTo>
                  <a:lnTo>
                    <a:pt x="213" y="864"/>
                  </a:lnTo>
                  <a:lnTo>
                    <a:pt x="211" y="864"/>
                  </a:lnTo>
                  <a:lnTo>
                    <a:pt x="209" y="864"/>
                  </a:lnTo>
                  <a:lnTo>
                    <a:pt x="207" y="864"/>
                  </a:lnTo>
                  <a:lnTo>
                    <a:pt x="207" y="862"/>
                  </a:lnTo>
                  <a:lnTo>
                    <a:pt x="205" y="862"/>
                  </a:lnTo>
                  <a:lnTo>
                    <a:pt x="205" y="860"/>
                  </a:lnTo>
                  <a:lnTo>
                    <a:pt x="203" y="860"/>
                  </a:lnTo>
                  <a:lnTo>
                    <a:pt x="203" y="859"/>
                  </a:lnTo>
                  <a:lnTo>
                    <a:pt x="203" y="860"/>
                  </a:lnTo>
                  <a:lnTo>
                    <a:pt x="201" y="860"/>
                  </a:lnTo>
                  <a:lnTo>
                    <a:pt x="199" y="860"/>
                  </a:lnTo>
                  <a:lnTo>
                    <a:pt x="199" y="859"/>
                  </a:lnTo>
                  <a:lnTo>
                    <a:pt x="199" y="860"/>
                  </a:lnTo>
                  <a:lnTo>
                    <a:pt x="197" y="860"/>
                  </a:lnTo>
                  <a:lnTo>
                    <a:pt x="197" y="862"/>
                  </a:lnTo>
                  <a:lnTo>
                    <a:pt x="197" y="864"/>
                  </a:lnTo>
                  <a:lnTo>
                    <a:pt x="195" y="864"/>
                  </a:lnTo>
                  <a:lnTo>
                    <a:pt x="193" y="864"/>
                  </a:lnTo>
                  <a:lnTo>
                    <a:pt x="193" y="866"/>
                  </a:lnTo>
                  <a:lnTo>
                    <a:pt x="192" y="868"/>
                  </a:lnTo>
                  <a:lnTo>
                    <a:pt x="192" y="870"/>
                  </a:lnTo>
                  <a:lnTo>
                    <a:pt x="190" y="870"/>
                  </a:lnTo>
                  <a:lnTo>
                    <a:pt x="188" y="870"/>
                  </a:lnTo>
                  <a:lnTo>
                    <a:pt x="186" y="870"/>
                  </a:lnTo>
                  <a:lnTo>
                    <a:pt x="186" y="872"/>
                  </a:lnTo>
                  <a:lnTo>
                    <a:pt x="184" y="872"/>
                  </a:lnTo>
                  <a:lnTo>
                    <a:pt x="182" y="872"/>
                  </a:lnTo>
                  <a:lnTo>
                    <a:pt x="182" y="874"/>
                  </a:lnTo>
                  <a:lnTo>
                    <a:pt x="180" y="874"/>
                  </a:lnTo>
                  <a:lnTo>
                    <a:pt x="178" y="874"/>
                  </a:lnTo>
                  <a:lnTo>
                    <a:pt x="176" y="874"/>
                  </a:lnTo>
                  <a:lnTo>
                    <a:pt x="174" y="874"/>
                  </a:lnTo>
                  <a:lnTo>
                    <a:pt x="172" y="874"/>
                  </a:lnTo>
                  <a:lnTo>
                    <a:pt x="172" y="872"/>
                  </a:lnTo>
                  <a:lnTo>
                    <a:pt x="170" y="870"/>
                  </a:lnTo>
                  <a:lnTo>
                    <a:pt x="170" y="868"/>
                  </a:lnTo>
                  <a:lnTo>
                    <a:pt x="170" y="860"/>
                  </a:lnTo>
                  <a:lnTo>
                    <a:pt x="170" y="857"/>
                  </a:lnTo>
                  <a:lnTo>
                    <a:pt x="169" y="855"/>
                  </a:lnTo>
                  <a:lnTo>
                    <a:pt x="169" y="853"/>
                  </a:lnTo>
                  <a:lnTo>
                    <a:pt x="165" y="847"/>
                  </a:lnTo>
                  <a:lnTo>
                    <a:pt x="163" y="843"/>
                  </a:lnTo>
                  <a:lnTo>
                    <a:pt x="161" y="843"/>
                  </a:lnTo>
                  <a:lnTo>
                    <a:pt x="159" y="841"/>
                  </a:lnTo>
                  <a:lnTo>
                    <a:pt x="157" y="841"/>
                  </a:lnTo>
                  <a:lnTo>
                    <a:pt x="155" y="841"/>
                  </a:lnTo>
                  <a:lnTo>
                    <a:pt x="153" y="841"/>
                  </a:lnTo>
                  <a:lnTo>
                    <a:pt x="151" y="841"/>
                  </a:lnTo>
                  <a:lnTo>
                    <a:pt x="149" y="843"/>
                  </a:lnTo>
                  <a:lnTo>
                    <a:pt x="145" y="845"/>
                  </a:lnTo>
                  <a:lnTo>
                    <a:pt x="144" y="847"/>
                  </a:lnTo>
                  <a:lnTo>
                    <a:pt x="142" y="847"/>
                  </a:lnTo>
                  <a:lnTo>
                    <a:pt x="140" y="845"/>
                  </a:lnTo>
                  <a:lnTo>
                    <a:pt x="138" y="845"/>
                  </a:lnTo>
                  <a:lnTo>
                    <a:pt x="136" y="845"/>
                  </a:lnTo>
                  <a:lnTo>
                    <a:pt x="134" y="843"/>
                  </a:lnTo>
                  <a:lnTo>
                    <a:pt x="130" y="839"/>
                  </a:lnTo>
                  <a:lnTo>
                    <a:pt x="126" y="837"/>
                  </a:lnTo>
                  <a:lnTo>
                    <a:pt x="126" y="836"/>
                  </a:lnTo>
                  <a:lnTo>
                    <a:pt x="124" y="836"/>
                  </a:lnTo>
                  <a:lnTo>
                    <a:pt x="122" y="837"/>
                  </a:lnTo>
                  <a:lnTo>
                    <a:pt x="119" y="837"/>
                  </a:lnTo>
                  <a:lnTo>
                    <a:pt x="115" y="837"/>
                  </a:lnTo>
                  <a:lnTo>
                    <a:pt x="113" y="837"/>
                  </a:lnTo>
                  <a:lnTo>
                    <a:pt x="113" y="836"/>
                  </a:lnTo>
                  <a:lnTo>
                    <a:pt x="111" y="836"/>
                  </a:lnTo>
                  <a:lnTo>
                    <a:pt x="109" y="836"/>
                  </a:lnTo>
                  <a:lnTo>
                    <a:pt x="109" y="834"/>
                  </a:lnTo>
                  <a:lnTo>
                    <a:pt x="107" y="834"/>
                  </a:lnTo>
                  <a:lnTo>
                    <a:pt x="107" y="832"/>
                  </a:lnTo>
                  <a:lnTo>
                    <a:pt x="107" y="830"/>
                  </a:lnTo>
                  <a:lnTo>
                    <a:pt x="105" y="830"/>
                  </a:lnTo>
                  <a:lnTo>
                    <a:pt x="103" y="828"/>
                  </a:lnTo>
                  <a:lnTo>
                    <a:pt x="101" y="828"/>
                  </a:lnTo>
                  <a:lnTo>
                    <a:pt x="99" y="824"/>
                  </a:lnTo>
                  <a:lnTo>
                    <a:pt x="97" y="820"/>
                  </a:lnTo>
                  <a:lnTo>
                    <a:pt x="97" y="818"/>
                  </a:lnTo>
                  <a:lnTo>
                    <a:pt x="96" y="814"/>
                  </a:lnTo>
                  <a:lnTo>
                    <a:pt x="96" y="811"/>
                  </a:lnTo>
                  <a:lnTo>
                    <a:pt x="96" y="809"/>
                  </a:lnTo>
                  <a:lnTo>
                    <a:pt x="94" y="807"/>
                  </a:lnTo>
                  <a:lnTo>
                    <a:pt x="94" y="805"/>
                  </a:lnTo>
                  <a:lnTo>
                    <a:pt x="94" y="803"/>
                  </a:lnTo>
                  <a:lnTo>
                    <a:pt x="94" y="801"/>
                  </a:lnTo>
                  <a:lnTo>
                    <a:pt x="92" y="793"/>
                  </a:lnTo>
                  <a:lnTo>
                    <a:pt x="92" y="791"/>
                  </a:lnTo>
                  <a:lnTo>
                    <a:pt x="90" y="791"/>
                  </a:lnTo>
                  <a:lnTo>
                    <a:pt x="90" y="788"/>
                  </a:lnTo>
                  <a:lnTo>
                    <a:pt x="88" y="784"/>
                  </a:lnTo>
                  <a:lnTo>
                    <a:pt x="88" y="782"/>
                  </a:lnTo>
                  <a:lnTo>
                    <a:pt x="86" y="780"/>
                  </a:lnTo>
                  <a:lnTo>
                    <a:pt x="82" y="776"/>
                  </a:lnTo>
                  <a:lnTo>
                    <a:pt x="82" y="774"/>
                  </a:lnTo>
                  <a:lnTo>
                    <a:pt x="80" y="770"/>
                  </a:lnTo>
                  <a:lnTo>
                    <a:pt x="80" y="768"/>
                  </a:lnTo>
                  <a:lnTo>
                    <a:pt x="78" y="766"/>
                  </a:lnTo>
                  <a:lnTo>
                    <a:pt x="78" y="764"/>
                  </a:lnTo>
                  <a:lnTo>
                    <a:pt x="78" y="763"/>
                  </a:lnTo>
                  <a:lnTo>
                    <a:pt x="78" y="761"/>
                  </a:lnTo>
                  <a:lnTo>
                    <a:pt x="78" y="759"/>
                  </a:lnTo>
                  <a:lnTo>
                    <a:pt x="78" y="757"/>
                  </a:lnTo>
                  <a:lnTo>
                    <a:pt x="78" y="755"/>
                  </a:lnTo>
                  <a:lnTo>
                    <a:pt x="78" y="753"/>
                  </a:lnTo>
                  <a:lnTo>
                    <a:pt x="78" y="751"/>
                  </a:lnTo>
                  <a:lnTo>
                    <a:pt x="80" y="749"/>
                  </a:lnTo>
                  <a:lnTo>
                    <a:pt x="80" y="747"/>
                  </a:lnTo>
                  <a:lnTo>
                    <a:pt x="80" y="745"/>
                  </a:lnTo>
                  <a:lnTo>
                    <a:pt x="80" y="743"/>
                  </a:lnTo>
                  <a:lnTo>
                    <a:pt x="80" y="741"/>
                  </a:lnTo>
                  <a:lnTo>
                    <a:pt x="80" y="738"/>
                  </a:lnTo>
                  <a:lnTo>
                    <a:pt x="80" y="736"/>
                  </a:lnTo>
                  <a:lnTo>
                    <a:pt x="78" y="734"/>
                  </a:lnTo>
                  <a:lnTo>
                    <a:pt x="78" y="732"/>
                  </a:lnTo>
                  <a:lnTo>
                    <a:pt x="78" y="730"/>
                  </a:lnTo>
                  <a:lnTo>
                    <a:pt x="74" y="720"/>
                  </a:lnTo>
                  <a:lnTo>
                    <a:pt x="74" y="718"/>
                  </a:lnTo>
                  <a:lnTo>
                    <a:pt x="74" y="716"/>
                  </a:lnTo>
                  <a:lnTo>
                    <a:pt x="73" y="715"/>
                  </a:lnTo>
                  <a:lnTo>
                    <a:pt x="73" y="713"/>
                  </a:lnTo>
                  <a:lnTo>
                    <a:pt x="71" y="711"/>
                  </a:lnTo>
                  <a:lnTo>
                    <a:pt x="71" y="709"/>
                  </a:lnTo>
                  <a:lnTo>
                    <a:pt x="69" y="709"/>
                  </a:lnTo>
                  <a:lnTo>
                    <a:pt x="69" y="707"/>
                  </a:lnTo>
                  <a:lnTo>
                    <a:pt x="67" y="705"/>
                  </a:lnTo>
                  <a:lnTo>
                    <a:pt x="67" y="703"/>
                  </a:lnTo>
                  <a:lnTo>
                    <a:pt x="67" y="701"/>
                  </a:lnTo>
                  <a:lnTo>
                    <a:pt x="67" y="699"/>
                  </a:lnTo>
                  <a:lnTo>
                    <a:pt x="65" y="697"/>
                  </a:lnTo>
                  <a:lnTo>
                    <a:pt x="65" y="695"/>
                  </a:lnTo>
                  <a:lnTo>
                    <a:pt x="65" y="693"/>
                  </a:lnTo>
                  <a:lnTo>
                    <a:pt x="65" y="691"/>
                  </a:lnTo>
                  <a:lnTo>
                    <a:pt x="65" y="690"/>
                  </a:lnTo>
                  <a:lnTo>
                    <a:pt x="65" y="688"/>
                  </a:lnTo>
                  <a:lnTo>
                    <a:pt x="65" y="686"/>
                  </a:lnTo>
                  <a:lnTo>
                    <a:pt x="65" y="684"/>
                  </a:lnTo>
                  <a:lnTo>
                    <a:pt x="65" y="682"/>
                  </a:lnTo>
                  <a:lnTo>
                    <a:pt x="65" y="680"/>
                  </a:lnTo>
                  <a:lnTo>
                    <a:pt x="65" y="678"/>
                  </a:lnTo>
                  <a:lnTo>
                    <a:pt x="65" y="676"/>
                  </a:lnTo>
                  <a:lnTo>
                    <a:pt x="65" y="674"/>
                  </a:lnTo>
                  <a:lnTo>
                    <a:pt x="65" y="672"/>
                  </a:lnTo>
                  <a:lnTo>
                    <a:pt x="65" y="670"/>
                  </a:lnTo>
                  <a:lnTo>
                    <a:pt x="65" y="668"/>
                  </a:lnTo>
                  <a:lnTo>
                    <a:pt x="65" y="667"/>
                  </a:lnTo>
                  <a:lnTo>
                    <a:pt x="65" y="665"/>
                  </a:lnTo>
                  <a:lnTo>
                    <a:pt x="65" y="663"/>
                  </a:lnTo>
                  <a:lnTo>
                    <a:pt x="65" y="661"/>
                  </a:lnTo>
                  <a:lnTo>
                    <a:pt x="67" y="657"/>
                  </a:lnTo>
                  <a:lnTo>
                    <a:pt x="67" y="655"/>
                  </a:lnTo>
                  <a:lnTo>
                    <a:pt x="67" y="653"/>
                  </a:lnTo>
                  <a:lnTo>
                    <a:pt x="65" y="653"/>
                  </a:lnTo>
                  <a:lnTo>
                    <a:pt x="65" y="651"/>
                  </a:lnTo>
                  <a:lnTo>
                    <a:pt x="65" y="649"/>
                  </a:lnTo>
                  <a:lnTo>
                    <a:pt x="65" y="647"/>
                  </a:lnTo>
                  <a:lnTo>
                    <a:pt x="63" y="645"/>
                  </a:lnTo>
                  <a:lnTo>
                    <a:pt x="63" y="643"/>
                  </a:lnTo>
                  <a:lnTo>
                    <a:pt x="63" y="642"/>
                  </a:lnTo>
                  <a:lnTo>
                    <a:pt x="63" y="640"/>
                  </a:lnTo>
                  <a:lnTo>
                    <a:pt x="63" y="638"/>
                  </a:lnTo>
                  <a:lnTo>
                    <a:pt x="61" y="638"/>
                  </a:lnTo>
                  <a:lnTo>
                    <a:pt x="61" y="636"/>
                  </a:lnTo>
                  <a:lnTo>
                    <a:pt x="63" y="636"/>
                  </a:lnTo>
                  <a:lnTo>
                    <a:pt x="63" y="634"/>
                  </a:lnTo>
                  <a:lnTo>
                    <a:pt x="65" y="632"/>
                  </a:lnTo>
                  <a:lnTo>
                    <a:pt x="65" y="630"/>
                  </a:lnTo>
                  <a:lnTo>
                    <a:pt x="67" y="630"/>
                  </a:lnTo>
                  <a:lnTo>
                    <a:pt x="69" y="628"/>
                  </a:lnTo>
                  <a:lnTo>
                    <a:pt x="69" y="626"/>
                  </a:lnTo>
                  <a:lnTo>
                    <a:pt x="71" y="626"/>
                  </a:lnTo>
                  <a:lnTo>
                    <a:pt x="71" y="622"/>
                  </a:lnTo>
                  <a:lnTo>
                    <a:pt x="73" y="620"/>
                  </a:lnTo>
                  <a:lnTo>
                    <a:pt x="74" y="620"/>
                  </a:lnTo>
                  <a:lnTo>
                    <a:pt x="80" y="619"/>
                  </a:lnTo>
                  <a:lnTo>
                    <a:pt x="80" y="617"/>
                  </a:lnTo>
                  <a:lnTo>
                    <a:pt x="80" y="615"/>
                  </a:lnTo>
                  <a:lnTo>
                    <a:pt x="82" y="615"/>
                  </a:lnTo>
                  <a:lnTo>
                    <a:pt x="84" y="615"/>
                  </a:lnTo>
                  <a:lnTo>
                    <a:pt x="84" y="613"/>
                  </a:lnTo>
                  <a:lnTo>
                    <a:pt x="84" y="611"/>
                  </a:lnTo>
                  <a:lnTo>
                    <a:pt x="84" y="609"/>
                  </a:lnTo>
                  <a:lnTo>
                    <a:pt x="86" y="609"/>
                  </a:lnTo>
                  <a:lnTo>
                    <a:pt x="86" y="607"/>
                  </a:lnTo>
                  <a:lnTo>
                    <a:pt x="88" y="605"/>
                  </a:lnTo>
                  <a:lnTo>
                    <a:pt x="88" y="603"/>
                  </a:lnTo>
                  <a:lnTo>
                    <a:pt x="90" y="603"/>
                  </a:lnTo>
                  <a:lnTo>
                    <a:pt x="86" y="594"/>
                  </a:lnTo>
                  <a:lnTo>
                    <a:pt x="86" y="592"/>
                  </a:lnTo>
                  <a:lnTo>
                    <a:pt x="86" y="590"/>
                  </a:lnTo>
                  <a:lnTo>
                    <a:pt x="84" y="590"/>
                  </a:lnTo>
                  <a:lnTo>
                    <a:pt x="84" y="588"/>
                  </a:lnTo>
                  <a:lnTo>
                    <a:pt x="84" y="586"/>
                  </a:lnTo>
                  <a:lnTo>
                    <a:pt x="84" y="584"/>
                  </a:lnTo>
                  <a:lnTo>
                    <a:pt x="84" y="582"/>
                  </a:lnTo>
                  <a:lnTo>
                    <a:pt x="82" y="580"/>
                  </a:lnTo>
                  <a:lnTo>
                    <a:pt x="82" y="578"/>
                  </a:lnTo>
                  <a:lnTo>
                    <a:pt x="82" y="576"/>
                  </a:lnTo>
                  <a:lnTo>
                    <a:pt x="80" y="576"/>
                  </a:lnTo>
                  <a:lnTo>
                    <a:pt x="80" y="574"/>
                  </a:lnTo>
                  <a:lnTo>
                    <a:pt x="78" y="571"/>
                  </a:lnTo>
                  <a:lnTo>
                    <a:pt x="78" y="569"/>
                  </a:lnTo>
                  <a:lnTo>
                    <a:pt x="76" y="569"/>
                  </a:lnTo>
                  <a:lnTo>
                    <a:pt x="76" y="567"/>
                  </a:lnTo>
                  <a:lnTo>
                    <a:pt x="74" y="565"/>
                  </a:lnTo>
                  <a:lnTo>
                    <a:pt x="73" y="563"/>
                  </a:lnTo>
                  <a:lnTo>
                    <a:pt x="71" y="561"/>
                  </a:lnTo>
                  <a:lnTo>
                    <a:pt x="69" y="559"/>
                  </a:lnTo>
                  <a:lnTo>
                    <a:pt x="67" y="559"/>
                  </a:lnTo>
                  <a:lnTo>
                    <a:pt x="67" y="557"/>
                  </a:lnTo>
                  <a:lnTo>
                    <a:pt x="65" y="557"/>
                  </a:lnTo>
                  <a:lnTo>
                    <a:pt x="63" y="555"/>
                  </a:lnTo>
                  <a:lnTo>
                    <a:pt x="61" y="555"/>
                  </a:lnTo>
                  <a:lnTo>
                    <a:pt x="59" y="555"/>
                  </a:lnTo>
                  <a:lnTo>
                    <a:pt x="57" y="553"/>
                  </a:lnTo>
                  <a:lnTo>
                    <a:pt x="55" y="553"/>
                  </a:lnTo>
                  <a:lnTo>
                    <a:pt x="53" y="553"/>
                  </a:lnTo>
                  <a:lnTo>
                    <a:pt x="51" y="553"/>
                  </a:lnTo>
                  <a:lnTo>
                    <a:pt x="49" y="553"/>
                  </a:lnTo>
                  <a:lnTo>
                    <a:pt x="49" y="551"/>
                  </a:lnTo>
                  <a:lnTo>
                    <a:pt x="48" y="551"/>
                  </a:lnTo>
                  <a:lnTo>
                    <a:pt x="46" y="549"/>
                  </a:lnTo>
                  <a:lnTo>
                    <a:pt x="44" y="547"/>
                  </a:lnTo>
                  <a:lnTo>
                    <a:pt x="42" y="546"/>
                  </a:lnTo>
                  <a:lnTo>
                    <a:pt x="40" y="544"/>
                  </a:lnTo>
                  <a:lnTo>
                    <a:pt x="38" y="542"/>
                  </a:lnTo>
                  <a:lnTo>
                    <a:pt x="36" y="540"/>
                  </a:lnTo>
                  <a:lnTo>
                    <a:pt x="34" y="538"/>
                  </a:lnTo>
                  <a:lnTo>
                    <a:pt x="32" y="538"/>
                  </a:lnTo>
                  <a:lnTo>
                    <a:pt x="32" y="536"/>
                  </a:lnTo>
                  <a:lnTo>
                    <a:pt x="30" y="534"/>
                  </a:lnTo>
                  <a:lnTo>
                    <a:pt x="28" y="532"/>
                  </a:lnTo>
                  <a:lnTo>
                    <a:pt x="26" y="532"/>
                  </a:lnTo>
                  <a:lnTo>
                    <a:pt x="25" y="532"/>
                  </a:lnTo>
                  <a:lnTo>
                    <a:pt x="23" y="532"/>
                  </a:lnTo>
                  <a:lnTo>
                    <a:pt x="23" y="530"/>
                  </a:lnTo>
                  <a:lnTo>
                    <a:pt x="21" y="530"/>
                  </a:lnTo>
                  <a:lnTo>
                    <a:pt x="19" y="530"/>
                  </a:lnTo>
                  <a:lnTo>
                    <a:pt x="17" y="530"/>
                  </a:lnTo>
                  <a:lnTo>
                    <a:pt x="15" y="530"/>
                  </a:lnTo>
                  <a:lnTo>
                    <a:pt x="13" y="530"/>
                  </a:lnTo>
                  <a:lnTo>
                    <a:pt x="11" y="528"/>
                  </a:lnTo>
                  <a:lnTo>
                    <a:pt x="9" y="528"/>
                  </a:lnTo>
                  <a:lnTo>
                    <a:pt x="7" y="528"/>
                  </a:lnTo>
                  <a:lnTo>
                    <a:pt x="5" y="528"/>
                  </a:lnTo>
                  <a:lnTo>
                    <a:pt x="3" y="528"/>
                  </a:lnTo>
                  <a:lnTo>
                    <a:pt x="1" y="526"/>
                  </a:lnTo>
                  <a:lnTo>
                    <a:pt x="0" y="526"/>
                  </a:lnTo>
                  <a:close/>
                  <a:moveTo>
                    <a:pt x="385" y="486"/>
                  </a:moveTo>
                  <a:lnTo>
                    <a:pt x="382" y="490"/>
                  </a:lnTo>
                  <a:lnTo>
                    <a:pt x="384" y="492"/>
                  </a:lnTo>
                  <a:lnTo>
                    <a:pt x="384" y="488"/>
                  </a:lnTo>
                  <a:lnTo>
                    <a:pt x="385" y="486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6" name="Freeform 4859">
              <a:hlinkClick r:id="" action="ppaction://noaction"/>
              <a:extLst>
                <a:ext uri="{FF2B5EF4-FFF2-40B4-BE49-F238E27FC236}">
                  <a16:creationId xmlns="" xmlns:a16="http://schemas.microsoft.com/office/drawing/2014/main" id="{7AFDCAB2-2F06-437A-BA85-6FBEA3AF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653" y="3147723"/>
              <a:ext cx="422438" cy="1049773"/>
            </a:xfrm>
            <a:custGeom>
              <a:avLst/>
              <a:gdLst>
                <a:gd name="T0" fmla="*/ 61 w 501"/>
                <a:gd name="T1" fmla="*/ 269 h 1245"/>
                <a:gd name="T2" fmla="*/ 97 w 501"/>
                <a:gd name="T3" fmla="*/ 285 h 1245"/>
                <a:gd name="T4" fmla="*/ 144 w 501"/>
                <a:gd name="T5" fmla="*/ 235 h 1245"/>
                <a:gd name="T6" fmla="*/ 195 w 501"/>
                <a:gd name="T7" fmla="*/ 187 h 1245"/>
                <a:gd name="T8" fmla="*/ 172 w 501"/>
                <a:gd name="T9" fmla="*/ 144 h 1245"/>
                <a:gd name="T10" fmla="*/ 147 w 501"/>
                <a:gd name="T11" fmla="*/ 85 h 1245"/>
                <a:gd name="T12" fmla="*/ 126 w 501"/>
                <a:gd name="T13" fmla="*/ 24 h 1245"/>
                <a:gd name="T14" fmla="*/ 161 w 501"/>
                <a:gd name="T15" fmla="*/ 22 h 1245"/>
                <a:gd name="T16" fmla="*/ 199 w 501"/>
                <a:gd name="T17" fmla="*/ 66 h 1245"/>
                <a:gd name="T18" fmla="*/ 234 w 501"/>
                <a:gd name="T19" fmla="*/ 108 h 1245"/>
                <a:gd name="T20" fmla="*/ 234 w 501"/>
                <a:gd name="T21" fmla="*/ 177 h 1245"/>
                <a:gd name="T22" fmla="*/ 199 w 501"/>
                <a:gd name="T23" fmla="*/ 237 h 1245"/>
                <a:gd name="T24" fmla="*/ 251 w 501"/>
                <a:gd name="T25" fmla="*/ 281 h 1245"/>
                <a:gd name="T26" fmla="*/ 309 w 501"/>
                <a:gd name="T27" fmla="*/ 354 h 1245"/>
                <a:gd name="T28" fmla="*/ 357 w 501"/>
                <a:gd name="T29" fmla="*/ 373 h 1245"/>
                <a:gd name="T30" fmla="*/ 361 w 501"/>
                <a:gd name="T31" fmla="*/ 419 h 1245"/>
                <a:gd name="T32" fmla="*/ 332 w 501"/>
                <a:gd name="T33" fmla="*/ 440 h 1245"/>
                <a:gd name="T34" fmla="*/ 289 w 501"/>
                <a:gd name="T35" fmla="*/ 469 h 1245"/>
                <a:gd name="T36" fmla="*/ 253 w 501"/>
                <a:gd name="T37" fmla="*/ 492 h 1245"/>
                <a:gd name="T38" fmla="*/ 251 w 501"/>
                <a:gd name="T39" fmla="*/ 534 h 1245"/>
                <a:gd name="T40" fmla="*/ 274 w 501"/>
                <a:gd name="T41" fmla="*/ 563 h 1245"/>
                <a:gd name="T42" fmla="*/ 295 w 501"/>
                <a:gd name="T43" fmla="*/ 592 h 1245"/>
                <a:gd name="T44" fmla="*/ 299 w 501"/>
                <a:gd name="T45" fmla="*/ 634 h 1245"/>
                <a:gd name="T46" fmla="*/ 324 w 501"/>
                <a:gd name="T47" fmla="*/ 665 h 1245"/>
                <a:gd name="T48" fmla="*/ 443 w 501"/>
                <a:gd name="T49" fmla="*/ 665 h 1245"/>
                <a:gd name="T50" fmla="*/ 472 w 501"/>
                <a:gd name="T51" fmla="*/ 707 h 1245"/>
                <a:gd name="T52" fmla="*/ 468 w 501"/>
                <a:gd name="T53" fmla="*/ 763 h 1245"/>
                <a:gd name="T54" fmla="*/ 493 w 501"/>
                <a:gd name="T55" fmla="*/ 836 h 1245"/>
                <a:gd name="T56" fmla="*/ 437 w 501"/>
                <a:gd name="T57" fmla="*/ 897 h 1245"/>
                <a:gd name="T58" fmla="*/ 480 w 501"/>
                <a:gd name="T59" fmla="*/ 959 h 1245"/>
                <a:gd name="T60" fmla="*/ 464 w 501"/>
                <a:gd name="T61" fmla="*/ 1016 h 1245"/>
                <a:gd name="T62" fmla="*/ 422 w 501"/>
                <a:gd name="T63" fmla="*/ 1051 h 1245"/>
                <a:gd name="T64" fmla="*/ 397 w 501"/>
                <a:gd name="T65" fmla="*/ 1116 h 1245"/>
                <a:gd name="T66" fmla="*/ 353 w 501"/>
                <a:gd name="T67" fmla="*/ 1160 h 1245"/>
                <a:gd name="T68" fmla="*/ 372 w 501"/>
                <a:gd name="T69" fmla="*/ 1220 h 1245"/>
                <a:gd name="T70" fmla="*/ 299 w 501"/>
                <a:gd name="T71" fmla="*/ 1245 h 1245"/>
                <a:gd name="T72" fmla="*/ 249 w 501"/>
                <a:gd name="T73" fmla="*/ 1214 h 1245"/>
                <a:gd name="T74" fmla="*/ 193 w 501"/>
                <a:gd name="T75" fmla="*/ 1199 h 1245"/>
                <a:gd name="T76" fmla="*/ 130 w 501"/>
                <a:gd name="T77" fmla="*/ 1193 h 1245"/>
                <a:gd name="T78" fmla="*/ 94 w 501"/>
                <a:gd name="T79" fmla="*/ 1210 h 1245"/>
                <a:gd name="T80" fmla="*/ 107 w 501"/>
                <a:gd name="T81" fmla="*/ 1170 h 1245"/>
                <a:gd name="T82" fmla="*/ 136 w 501"/>
                <a:gd name="T83" fmla="*/ 1135 h 1245"/>
                <a:gd name="T84" fmla="*/ 145 w 501"/>
                <a:gd name="T85" fmla="*/ 1076 h 1245"/>
                <a:gd name="T86" fmla="*/ 149 w 501"/>
                <a:gd name="T87" fmla="*/ 1037 h 1245"/>
                <a:gd name="T88" fmla="*/ 130 w 501"/>
                <a:gd name="T89" fmla="*/ 989 h 1245"/>
                <a:gd name="T90" fmla="*/ 126 w 501"/>
                <a:gd name="T91" fmla="*/ 928 h 1245"/>
                <a:gd name="T92" fmla="*/ 124 w 501"/>
                <a:gd name="T93" fmla="*/ 863 h 1245"/>
                <a:gd name="T94" fmla="*/ 101 w 501"/>
                <a:gd name="T95" fmla="*/ 849 h 1245"/>
                <a:gd name="T96" fmla="*/ 107 w 501"/>
                <a:gd name="T97" fmla="*/ 817 h 1245"/>
                <a:gd name="T98" fmla="*/ 147 w 501"/>
                <a:gd name="T99" fmla="*/ 799 h 1245"/>
                <a:gd name="T100" fmla="*/ 155 w 501"/>
                <a:gd name="T101" fmla="*/ 747 h 1245"/>
                <a:gd name="T102" fmla="*/ 140 w 501"/>
                <a:gd name="T103" fmla="*/ 705 h 1245"/>
                <a:gd name="T104" fmla="*/ 132 w 501"/>
                <a:gd name="T105" fmla="*/ 696 h 1245"/>
                <a:gd name="T106" fmla="*/ 107 w 501"/>
                <a:gd name="T107" fmla="*/ 632 h 1245"/>
                <a:gd name="T108" fmla="*/ 132 w 501"/>
                <a:gd name="T109" fmla="*/ 619 h 1245"/>
                <a:gd name="T110" fmla="*/ 136 w 501"/>
                <a:gd name="T111" fmla="*/ 596 h 1245"/>
                <a:gd name="T112" fmla="*/ 132 w 501"/>
                <a:gd name="T113" fmla="*/ 548 h 1245"/>
                <a:gd name="T114" fmla="*/ 97 w 501"/>
                <a:gd name="T115" fmla="*/ 529 h 1245"/>
                <a:gd name="T116" fmla="*/ 86 w 501"/>
                <a:gd name="T117" fmla="*/ 511 h 1245"/>
                <a:gd name="T118" fmla="*/ 49 w 501"/>
                <a:gd name="T119" fmla="*/ 479 h 1245"/>
                <a:gd name="T120" fmla="*/ 53 w 501"/>
                <a:gd name="T121" fmla="*/ 438 h 1245"/>
                <a:gd name="T122" fmla="*/ 9 w 501"/>
                <a:gd name="T123" fmla="*/ 392 h 1245"/>
                <a:gd name="T124" fmla="*/ 17 w 501"/>
                <a:gd name="T125" fmla="*/ 331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1" h="1245">
                  <a:moveTo>
                    <a:pt x="48" y="310"/>
                  </a:moveTo>
                  <a:lnTo>
                    <a:pt x="48" y="308"/>
                  </a:lnTo>
                  <a:lnTo>
                    <a:pt x="49" y="308"/>
                  </a:lnTo>
                  <a:lnTo>
                    <a:pt x="49" y="306"/>
                  </a:lnTo>
                  <a:lnTo>
                    <a:pt x="48" y="306"/>
                  </a:lnTo>
                  <a:lnTo>
                    <a:pt x="48" y="304"/>
                  </a:lnTo>
                  <a:lnTo>
                    <a:pt x="48" y="302"/>
                  </a:lnTo>
                  <a:lnTo>
                    <a:pt x="46" y="302"/>
                  </a:lnTo>
                  <a:lnTo>
                    <a:pt x="46" y="300"/>
                  </a:lnTo>
                  <a:lnTo>
                    <a:pt x="46" y="298"/>
                  </a:lnTo>
                  <a:lnTo>
                    <a:pt x="44" y="298"/>
                  </a:lnTo>
                  <a:lnTo>
                    <a:pt x="44" y="296"/>
                  </a:lnTo>
                  <a:lnTo>
                    <a:pt x="42" y="294"/>
                  </a:lnTo>
                  <a:lnTo>
                    <a:pt x="42" y="292"/>
                  </a:lnTo>
                  <a:lnTo>
                    <a:pt x="40" y="292"/>
                  </a:lnTo>
                  <a:lnTo>
                    <a:pt x="40" y="290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7"/>
                  </a:lnTo>
                  <a:lnTo>
                    <a:pt x="40" y="287"/>
                  </a:lnTo>
                  <a:lnTo>
                    <a:pt x="40" y="285"/>
                  </a:lnTo>
                  <a:lnTo>
                    <a:pt x="40" y="283"/>
                  </a:lnTo>
                  <a:lnTo>
                    <a:pt x="40" y="281"/>
                  </a:lnTo>
                  <a:lnTo>
                    <a:pt x="38" y="281"/>
                  </a:lnTo>
                  <a:lnTo>
                    <a:pt x="38" y="279"/>
                  </a:lnTo>
                  <a:lnTo>
                    <a:pt x="38" y="277"/>
                  </a:lnTo>
                  <a:lnTo>
                    <a:pt x="38" y="275"/>
                  </a:lnTo>
                  <a:lnTo>
                    <a:pt x="38" y="273"/>
                  </a:lnTo>
                  <a:lnTo>
                    <a:pt x="38" y="271"/>
                  </a:lnTo>
                  <a:lnTo>
                    <a:pt x="38" y="269"/>
                  </a:lnTo>
                  <a:lnTo>
                    <a:pt x="38" y="267"/>
                  </a:lnTo>
                  <a:lnTo>
                    <a:pt x="40" y="267"/>
                  </a:lnTo>
                  <a:lnTo>
                    <a:pt x="40" y="265"/>
                  </a:lnTo>
                  <a:lnTo>
                    <a:pt x="42" y="265"/>
                  </a:lnTo>
                  <a:lnTo>
                    <a:pt x="42" y="264"/>
                  </a:lnTo>
                  <a:lnTo>
                    <a:pt x="44" y="264"/>
                  </a:lnTo>
                  <a:lnTo>
                    <a:pt x="46" y="264"/>
                  </a:lnTo>
                  <a:lnTo>
                    <a:pt x="48" y="264"/>
                  </a:lnTo>
                  <a:lnTo>
                    <a:pt x="49" y="264"/>
                  </a:lnTo>
                  <a:lnTo>
                    <a:pt x="51" y="264"/>
                  </a:lnTo>
                  <a:lnTo>
                    <a:pt x="53" y="264"/>
                  </a:lnTo>
                  <a:lnTo>
                    <a:pt x="53" y="265"/>
                  </a:lnTo>
                  <a:lnTo>
                    <a:pt x="55" y="265"/>
                  </a:lnTo>
                  <a:lnTo>
                    <a:pt x="57" y="265"/>
                  </a:lnTo>
                  <a:lnTo>
                    <a:pt x="57" y="267"/>
                  </a:lnTo>
                  <a:lnTo>
                    <a:pt x="57" y="269"/>
                  </a:lnTo>
                  <a:lnTo>
                    <a:pt x="59" y="269"/>
                  </a:lnTo>
                  <a:lnTo>
                    <a:pt x="61" y="269"/>
                  </a:lnTo>
                  <a:lnTo>
                    <a:pt x="63" y="269"/>
                  </a:lnTo>
                  <a:lnTo>
                    <a:pt x="63" y="271"/>
                  </a:lnTo>
                  <a:lnTo>
                    <a:pt x="65" y="271"/>
                  </a:lnTo>
                  <a:lnTo>
                    <a:pt x="65" y="273"/>
                  </a:lnTo>
                  <a:lnTo>
                    <a:pt x="65" y="275"/>
                  </a:lnTo>
                  <a:lnTo>
                    <a:pt x="65" y="277"/>
                  </a:lnTo>
                  <a:lnTo>
                    <a:pt x="67" y="277"/>
                  </a:lnTo>
                  <a:lnTo>
                    <a:pt x="67" y="279"/>
                  </a:lnTo>
                  <a:lnTo>
                    <a:pt x="67" y="281"/>
                  </a:lnTo>
                  <a:lnTo>
                    <a:pt x="67" y="283"/>
                  </a:lnTo>
                  <a:lnTo>
                    <a:pt x="69" y="283"/>
                  </a:lnTo>
                  <a:lnTo>
                    <a:pt x="69" y="285"/>
                  </a:lnTo>
                  <a:lnTo>
                    <a:pt x="69" y="287"/>
                  </a:lnTo>
                  <a:lnTo>
                    <a:pt x="69" y="288"/>
                  </a:lnTo>
                  <a:lnTo>
                    <a:pt x="71" y="288"/>
                  </a:lnTo>
                  <a:lnTo>
                    <a:pt x="71" y="290"/>
                  </a:lnTo>
                  <a:lnTo>
                    <a:pt x="73" y="290"/>
                  </a:lnTo>
                  <a:lnTo>
                    <a:pt x="73" y="292"/>
                  </a:lnTo>
                  <a:lnTo>
                    <a:pt x="74" y="294"/>
                  </a:lnTo>
                  <a:lnTo>
                    <a:pt x="74" y="296"/>
                  </a:lnTo>
                  <a:lnTo>
                    <a:pt x="74" y="298"/>
                  </a:lnTo>
                  <a:lnTo>
                    <a:pt x="76" y="298"/>
                  </a:lnTo>
                  <a:lnTo>
                    <a:pt x="76" y="300"/>
                  </a:lnTo>
                  <a:lnTo>
                    <a:pt x="78" y="300"/>
                  </a:lnTo>
                  <a:lnTo>
                    <a:pt x="78" y="302"/>
                  </a:lnTo>
                  <a:lnTo>
                    <a:pt x="78" y="304"/>
                  </a:lnTo>
                  <a:lnTo>
                    <a:pt x="80" y="306"/>
                  </a:lnTo>
                  <a:lnTo>
                    <a:pt x="82" y="306"/>
                  </a:lnTo>
                  <a:lnTo>
                    <a:pt x="84" y="306"/>
                  </a:lnTo>
                  <a:lnTo>
                    <a:pt x="86" y="306"/>
                  </a:lnTo>
                  <a:lnTo>
                    <a:pt x="88" y="304"/>
                  </a:lnTo>
                  <a:lnTo>
                    <a:pt x="90" y="304"/>
                  </a:lnTo>
                  <a:lnTo>
                    <a:pt x="90" y="302"/>
                  </a:lnTo>
                  <a:lnTo>
                    <a:pt x="90" y="300"/>
                  </a:lnTo>
                  <a:lnTo>
                    <a:pt x="92" y="300"/>
                  </a:lnTo>
                  <a:lnTo>
                    <a:pt x="92" y="298"/>
                  </a:lnTo>
                  <a:lnTo>
                    <a:pt x="94" y="298"/>
                  </a:lnTo>
                  <a:lnTo>
                    <a:pt x="94" y="296"/>
                  </a:lnTo>
                  <a:lnTo>
                    <a:pt x="96" y="296"/>
                  </a:lnTo>
                  <a:lnTo>
                    <a:pt x="96" y="294"/>
                  </a:lnTo>
                  <a:lnTo>
                    <a:pt x="96" y="292"/>
                  </a:lnTo>
                  <a:lnTo>
                    <a:pt x="94" y="292"/>
                  </a:lnTo>
                  <a:lnTo>
                    <a:pt x="94" y="290"/>
                  </a:lnTo>
                  <a:lnTo>
                    <a:pt x="96" y="290"/>
                  </a:lnTo>
                  <a:lnTo>
                    <a:pt x="96" y="288"/>
                  </a:lnTo>
                  <a:lnTo>
                    <a:pt x="96" y="287"/>
                  </a:lnTo>
                  <a:lnTo>
                    <a:pt x="97" y="287"/>
                  </a:lnTo>
                  <a:lnTo>
                    <a:pt x="97" y="285"/>
                  </a:lnTo>
                  <a:lnTo>
                    <a:pt x="99" y="285"/>
                  </a:lnTo>
                  <a:lnTo>
                    <a:pt x="99" y="283"/>
                  </a:lnTo>
                  <a:lnTo>
                    <a:pt x="101" y="283"/>
                  </a:lnTo>
                  <a:lnTo>
                    <a:pt x="103" y="283"/>
                  </a:lnTo>
                  <a:lnTo>
                    <a:pt x="103" y="281"/>
                  </a:lnTo>
                  <a:lnTo>
                    <a:pt x="105" y="281"/>
                  </a:lnTo>
                  <a:lnTo>
                    <a:pt x="105" y="279"/>
                  </a:lnTo>
                  <a:lnTo>
                    <a:pt x="107" y="279"/>
                  </a:lnTo>
                  <a:lnTo>
                    <a:pt x="109" y="277"/>
                  </a:lnTo>
                  <a:lnTo>
                    <a:pt x="109" y="275"/>
                  </a:lnTo>
                  <a:lnTo>
                    <a:pt x="111" y="275"/>
                  </a:lnTo>
                  <a:lnTo>
                    <a:pt x="111" y="273"/>
                  </a:lnTo>
                  <a:lnTo>
                    <a:pt x="113" y="273"/>
                  </a:lnTo>
                  <a:lnTo>
                    <a:pt x="113" y="271"/>
                  </a:lnTo>
                  <a:lnTo>
                    <a:pt x="115" y="271"/>
                  </a:lnTo>
                  <a:lnTo>
                    <a:pt x="115" y="269"/>
                  </a:lnTo>
                  <a:lnTo>
                    <a:pt x="117" y="269"/>
                  </a:lnTo>
                  <a:lnTo>
                    <a:pt x="117" y="267"/>
                  </a:lnTo>
                  <a:lnTo>
                    <a:pt x="119" y="267"/>
                  </a:lnTo>
                  <a:lnTo>
                    <a:pt x="119" y="265"/>
                  </a:lnTo>
                  <a:lnTo>
                    <a:pt x="121" y="265"/>
                  </a:lnTo>
                  <a:lnTo>
                    <a:pt x="121" y="264"/>
                  </a:lnTo>
                  <a:lnTo>
                    <a:pt x="122" y="264"/>
                  </a:lnTo>
                  <a:lnTo>
                    <a:pt x="122" y="262"/>
                  </a:lnTo>
                  <a:lnTo>
                    <a:pt x="124" y="262"/>
                  </a:lnTo>
                  <a:lnTo>
                    <a:pt x="124" y="260"/>
                  </a:lnTo>
                  <a:lnTo>
                    <a:pt x="126" y="260"/>
                  </a:lnTo>
                  <a:lnTo>
                    <a:pt x="126" y="258"/>
                  </a:lnTo>
                  <a:lnTo>
                    <a:pt x="128" y="258"/>
                  </a:lnTo>
                  <a:lnTo>
                    <a:pt x="128" y="256"/>
                  </a:lnTo>
                  <a:lnTo>
                    <a:pt x="130" y="254"/>
                  </a:lnTo>
                  <a:lnTo>
                    <a:pt x="132" y="254"/>
                  </a:lnTo>
                  <a:lnTo>
                    <a:pt x="132" y="252"/>
                  </a:lnTo>
                  <a:lnTo>
                    <a:pt x="134" y="252"/>
                  </a:lnTo>
                  <a:lnTo>
                    <a:pt x="136" y="252"/>
                  </a:lnTo>
                  <a:lnTo>
                    <a:pt x="136" y="250"/>
                  </a:lnTo>
                  <a:lnTo>
                    <a:pt x="136" y="248"/>
                  </a:lnTo>
                  <a:lnTo>
                    <a:pt x="138" y="248"/>
                  </a:lnTo>
                  <a:lnTo>
                    <a:pt x="138" y="246"/>
                  </a:lnTo>
                  <a:lnTo>
                    <a:pt x="140" y="246"/>
                  </a:lnTo>
                  <a:lnTo>
                    <a:pt x="140" y="244"/>
                  </a:lnTo>
                  <a:lnTo>
                    <a:pt x="140" y="242"/>
                  </a:lnTo>
                  <a:lnTo>
                    <a:pt x="142" y="242"/>
                  </a:lnTo>
                  <a:lnTo>
                    <a:pt x="142" y="240"/>
                  </a:lnTo>
                  <a:lnTo>
                    <a:pt x="144" y="240"/>
                  </a:lnTo>
                  <a:lnTo>
                    <a:pt x="144" y="239"/>
                  </a:lnTo>
                  <a:lnTo>
                    <a:pt x="144" y="237"/>
                  </a:lnTo>
                  <a:lnTo>
                    <a:pt x="144" y="235"/>
                  </a:lnTo>
                  <a:lnTo>
                    <a:pt x="145" y="235"/>
                  </a:lnTo>
                  <a:lnTo>
                    <a:pt x="145" y="233"/>
                  </a:lnTo>
                  <a:lnTo>
                    <a:pt x="145" y="231"/>
                  </a:lnTo>
                  <a:lnTo>
                    <a:pt x="145" y="229"/>
                  </a:lnTo>
                  <a:lnTo>
                    <a:pt x="147" y="229"/>
                  </a:lnTo>
                  <a:lnTo>
                    <a:pt x="147" y="227"/>
                  </a:lnTo>
                  <a:lnTo>
                    <a:pt x="147" y="225"/>
                  </a:lnTo>
                  <a:lnTo>
                    <a:pt x="147" y="223"/>
                  </a:lnTo>
                  <a:lnTo>
                    <a:pt x="149" y="221"/>
                  </a:lnTo>
                  <a:lnTo>
                    <a:pt x="149" y="219"/>
                  </a:lnTo>
                  <a:lnTo>
                    <a:pt x="149" y="217"/>
                  </a:lnTo>
                  <a:lnTo>
                    <a:pt x="149" y="216"/>
                  </a:lnTo>
                  <a:lnTo>
                    <a:pt x="149" y="214"/>
                  </a:lnTo>
                  <a:lnTo>
                    <a:pt x="149" y="212"/>
                  </a:lnTo>
                  <a:lnTo>
                    <a:pt x="151" y="212"/>
                  </a:lnTo>
                  <a:lnTo>
                    <a:pt x="151" y="210"/>
                  </a:lnTo>
                  <a:lnTo>
                    <a:pt x="153" y="210"/>
                  </a:lnTo>
                  <a:lnTo>
                    <a:pt x="155" y="208"/>
                  </a:lnTo>
                  <a:lnTo>
                    <a:pt x="157" y="208"/>
                  </a:lnTo>
                  <a:lnTo>
                    <a:pt x="159" y="206"/>
                  </a:lnTo>
                  <a:lnTo>
                    <a:pt x="161" y="204"/>
                  </a:lnTo>
                  <a:lnTo>
                    <a:pt x="163" y="204"/>
                  </a:lnTo>
                  <a:lnTo>
                    <a:pt x="163" y="202"/>
                  </a:lnTo>
                  <a:lnTo>
                    <a:pt x="163" y="200"/>
                  </a:lnTo>
                  <a:lnTo>
                    <a:pt x="165" y="200"/>
                  </a:lnTo>
                  <a:lnTo>
                    <a:pt x="167" y="198"/>
                  </a:lnTo>
                  <a:lnTo>
                    <a:pt x="169" y="198"/>
                  </a:lnTo>
                  <a:lnTo>
                    <a:pt x="170" y="198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6" y="198"/>
                  </a:lnTo>
                  <a:lnTo>
                    <a:pt x="178" y="198"/>
                  </a:lnTo>
                  <a:lnTo>
                    <a:pt x="180" y="198"/>
                  </a:lnTo>
                  <a:lnTo>
                    <a:pt x="180" y="196"/>
                  </a:lnTo>
                  <a:lnTo>
                    <a:pt x="180" y="194"/>
                  </a:lnTo>
                  <a:lnTo>
                    <a:pt x="182" y="194"/>
                  </a:lnTo>
                  <a:lnTo>
                    <a:pt x="184" y="194"/>
                  </a:lnTo>
                  <a:lnTo>
                    <a:pt x="184" y="192"/>
                  </a:lnTo>
                  <a:lnTo>
                    <a:pt x="186" y="192"/>
                  </a:lnTo>
                  <a:lnTo>
                    <a:pt x="186" y="194"/>
                  </a:lnTo>
                  <a:lnTo>
                    <a:pt x="188" y="194"/>
                  </a:lnTo>
                  <a:lnTo>
                    <a:pt x="190" y="192"/>
                  </a:lnTo>
                  <a:lnTo>
                    <a:pt x="192" y="192"/>
                  </a:lnTo>
                  <a:lnTo>
                    <a:pt x="192" y="191"/>
                  </a:lnTo>
                  <a:lnTo>
                    <a:pt x="192" y="189"/>
                  </a:lnTo>
                  <a:lnTo>
                    <a:pt x="193" y="189"/>
                  </a:lnTo>
                  <a:lnTo>
                    <a:pt x="193" y="187"/>
                  </a:lnTo>
                  <a:lnTo>
                    <a:pt x="195" y="187"/>
                  </a:lnTo>
                  <a:lnTo>
                    <a:pt x="195" y="185"/>
                  </a:lnTo>
                  <a:lnTo>
                    <a:pt x="197" y="185"/>
                  </a:lnTo>
                  <a:lnTo>
                    <a:pt x="197" y="183"/>
                  </a:lnTo>
                  <a:lnTo>
                    <a:pt x="199" y="183"/>
                  </a:lnTo>
                  <a:lnTo>
                    <a:pt x="201" y="181"/>
                  </a:lnTo>
                  <a:lnTo>
                    <a:pt x="199" y="181"/>
                  </a:lnTo>
                  <a:lnTo>
                    <a:pt x="197" y="181"/>
                  </a:lnTo>
                  <a:lnTo>
                    <a:pt x="197" y="179"/>
                  </a:lnTo>
                  <a:lnTo>
                    <a:pt x="195" y="179"/>
                  </a:lnTo>
                  <a:lnTo>
                    <a:pt x="195" y="177"/>
                  </a:lnTo>
                  <a:lnTo>
                    <a:pt x="193" y="177"/>
                  </a:lnTo>
                  <a:lnTo>
                    <a:pt x="193" y="175"/>
                  </a:lnTo>
                  <a:lnTo>
                    <a:pt x="192" y="175"/>
                  </a:lnTo>
                  <a:lnTo>
                    <a:pt x="192" y="173"/>
                  </a:lnTo>
                  <a:lnTo>
                    <a:pt x="192" y="175"/>
                  </a:lnTo>
                  <a:lnTo>
                    <a:pt x="190" y="175"/>
                  </a:lnTo>
                  <a:lnTo>
                    <a:pt x="190" y="173"/>
                  </a:lnTo>
                  <a:lnTo>
                    <a:pt x="188" y="173"/>
                  </a:lnTo>
                  <a:lnTo>
                    <a:pt x="186" y="173"/>
                  </a:lnTo>
                  <a:lnTo>
                    <a:pt x="186" y="171"/>
                  </a:lnTo>
                  <a:lnTo>
                    <a:pt x="186" y="173"/>
                  </a:lnTo>
                  <a:lnTo>
                    <a:pt x="186" y="171"/>
                  </a:lnTo>
                  <a:lnTo>
                    <a:pt x="184" y="171"/>
                  </a:lnTo>
                  <a:lnTo>
                    <a:pt x="184" y="169"/>
                  </a:lnTo>
                  <a:lnTo>
                    <a:pt x="184" y="168"/>
                  </a:lnTo>
                  <a:lnTo>
                    <a:pt x="184" y="166"/>
                  </a:lnTo>
                  <a:lnTo>
                    <a:pt x="182" y="166"/>
                  </a:lnTo>
                  <a:lnTo>
                    <a:pt x="182" y="164"/>
                  </a:lnTo>
                  <a:lnTo>
                    <a:pt x="182" y="166"/>
                  </a:lnTo>
                  <a:lnTo>
                    <a:pt x="180" y="166"/>
                  </a:lnTo>
                  <a:lnTo>
                    <a:pt x="178" y="166"/>
                  </a:lnTo>
                  <a:lnTo>
                    <a:pt x="176" y="166"/>
                  </a:lnTo>
                  <a:lnTo>
                    <a:pt x="174" y="164"/>
                  </a:lnTo>
                  <a:lnTo>
                    <a:pt x="174" y="162"/>
                  </a:lnTo>
                  <a:lnTo>
                    <a:pt x="174" y="160"/>
                  </a:lnTo>
                  <a:lnTo>
                    <a:pt x="174" y="158"/>
                  </a:lnTo>
                  <a:lnTo>
                    <a:pt x="176" y="158"/>
                  </a:lnTo>
                  <a:lnTo>
                    <a:pt x="176" y="156"/>
                  </a:lnTo>
                  <a:lnTo>
                    <a:pt x="176" y="154"/>
                  </a:lnTo>
                  <a:lnTo>
                    <a:pt x="176" y="152"/>
                  </a:lnTo>
                  <a:lnTo>
                    <a:pt x="178" y="152"/>
                  </a:lnTo>
                  <a:lnTo>
                    <a:pt x="176" y="152"/>
                  </a:lnTo>
                  <a:lnTo>
                    <a:pt x="176" y="150"/>
                  </a:lnTo>
                  <a:lnTo>
                    <a:pt x="176" y="148"/>
                  </a:lnTo>
                  <a:lnTo>
                    <a:pt x="176" y="146"/>
                  </a:lnTo>
                  <a:lnTo>
                    <a:pt x="174" y="146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3"/>
                  </a:lnTo>
                  <a:lnTo>
                    <a:pt x="172" y="141"/>
                  </a:lnTo>
                  <a:lnTo>
                    <a:pt x="174" y="139"/>
                  </a:lnTo>
                  <a:lnTo>
                    <a:pt x="172" y="137"/>
                  </a:lnTo>
                  <a:lnTo>
                    <a:pt x="170" y="137"/>
                  </a:lnTo>
                  <a:lnTo>
                    <a:pt x="169" y="137"/>
                  </a:lnTo>
                  <a:lnTo>
                    <a:pt x="169" y="135"/>
                  </a:lnTo>
                  <a:lnTo>
                    <a:pt x="167" y="135"/>
                  </a:lnTo>
                  <a:lnTo>
                    <a:pt x="167" y="133"/>
                  </a:lnTo>
                  <a:lnTo>
                    <a:pt x="169" y="133"/>
                  </a:lnTo>
                  <a:lnTo>
                    <a:pt x="169" y="131"/>
                  </a:lnTo>
                  <a:lnTo>
                    <a:pt x="169" y="129"/>
                  </a:lnTo>
                  <a:lnTo>
                    <a:pt x="169" y="127"/>
                  </a:lnTo>
                  <a:lnTo>
                    <a:pt x="169" y="125"/>
                  </a:lnTo>
                  <a:lnTo>
                    <a:pt x="167" y="125"/>
                  </a:lnTo>
                  <a:lnTo>
                    <a:pt x="167" y="123"/>
                  </a:lnTo>
                  <a:lnTo>
                    <a:pt x="165" y="123"/>
                  </a:lnTo>
                  <a:lnTo>
                    <a:pt x="165" y="121"/>
                  </a:lnTo>
                  <a:lnTo>
                    <a:pt x="163" y="121"/>
                  </a:lnTo>
                  <a:lnTo>
                    <a:pt x="163" y="120"/>
                  </a:lnTo>
                  <a:lnTo>
                    <a:pt x="161" y="120"/>
                  </a:lnTo>
                  <a:lnTo>
                    <a:pt x="161" y="118"/>
                  </a:lnTo>
                  <a:lnTo>
                    <a:pt x="159" y="118"/>
                  </a:lnTo>
                  <a:lnTo>
                    <a:pt x="157" y="118"/>
                  </a:lnTo>
                  <a:lnTo>
                    <a:pt x="155" y="118"/>
                  </a:lnTo>
                  <a:lnTo>
                    <a:pt x="153" y="118"/>
                  </a:lnTo>
                  <a:lnTo>
                    <a:pt x="153" y="116"/>
                  </a:lnTo>
                  <a:lnTo>
                    <a:pt x="153" y="114"/>
                  </a:lnTo>
                  <a:lnTo>
                    <a:pt x="153" y="112"/>
                  </a:lnTo>
                  <a:lnTo>
                    <a:pt x="153" y="110"/>
                  </a:lnTo>
                  <a:lnTo>
                    <a:pt x="153" y="108"/>
                  </a:lnTo>
                  <a:lnTo>
                    <a:pt x="153" y="106"/>
                  </a:lnTo>
                  <a:lnTo>
                    <a:pt x="151" y="106"/>
                  </a:lnTo>
                  <a:lnTo>
                    <a:pt x="151" y="104"/>
                  </a:lnTo>
                  <a:lnTo>
                    <a:pt x="151" y="102"/>
                  </a:lnTo>
                  <a:lnTo>
                    <a:pt x="149" y="102"/>
                  </a:lnTo>
                  <a:lnTo>
                    <a:pt x="147" y="102"/>
                  </a:lnTo>
                  <a:lnTo>
                    <a:pt x="145" y="102"/>
                  </a:lnTo>
                  <a:lnTo>
                    <a:pt x="145" y="100"/>
                  </a:lnTo>
                  <a:lnTo>
                    <a:pt x="145" y="98"/>
                  </a:lnTo>
                  <a:lnTo>
                    <a:pt x="145" y="96"/>
                  </a:lnTo>
                  <a:lnTo>
                    <a:pt x="147" y="96"/>
                  </a:lnTo>
                  <a:lnTo>
                    <a:pt x="147" y="95"/>
                  </a:lnTo>
                  <a:lnTo>
                    <a:pt x="147" y="93"/>
                  </a:lnTo>
                  <a:lnTo>
                    <a:pt x="147" y="91"/>
                  </a:lnTo>
                  <a:lnTo>
                    <a:pt x="147" y="89"/>
                  </a:lnTo>
                  <a:lnTo>
                    <a:pt x="147" y="87"/>
                  </a:lnTo>
                  <a:lnTo>
                    <a:pt x="147" y="85"/>
                  </a:lnTo>
                  <a:lnTo>
                    <a:pt x="147" y="83"/>
                  </a:lnTo>
                  <a:lnTo>
                    <a:pt x="145" y="83"/>
                  </a:lnTo>
                  <a:lnTo>
                    <a:pt x="145" y="81"/>
                  </a:lnTo>
                  <a:lnTo>
                    <a:pt x="145" y="79"/>
                  </a:lnTo>
                  <a:lnTo>
                    <a:pt x="145" y="77"/>
                  </a:lnTo>
                  <a:lnTo>
                    <a:pt x="144" y="77"/>
                  </a:lnTo>
                  <a:lnTo>
                    <a:pt x="144" y="75"/>
                  </a:lnTo>
                  <a:lnTo>
                    <a:pt x="144" y="73"/>
                  </a:lnTo>
                  <a:lnTo>
                    <a:pt x="144" y="72"/>
                  </a:lnTo>
                  <a:lnTo>
                    <a:pt x="145" y="7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44" y="66"/>
                  </a:lnTo>
                  <a:lnTo>
                    <a:pt x="142" y="64"/>
                  </a:lnTo>
                  <a:lnTo>
                    <a:pt x="142" y="62"/>
                  </a:lnTo>
                  <a:lnTo>
                    <a:pt x="140" y="62"/>
                  </a:lnTo>
                  <a:lnTo>
                    <a:pt x="140" y="60"/>
                  </a:lnTo>
                  <a:lnTo>
                    <a:pt x="138" y="60"/>
                  </a:lnTo>
                  <a:lnTo>
                    <a:pt x="138" y="58"/>
                  </a:lnTo>
                  <a:lnTo>
                    <a:pt x="136" y="56"/>
                  </a:lnTo>
                  <a:lnTo>
                    <a:pt x="136" y="54"/>
                  </a:lnTo>
                  <a:lnTo>
                    <a:pt x="134" y="54"/>
                  </a:lnTo>
                  <a:lnTo>
                    <a:pt x="134" y="52"/>
                  </a:lnTo>
                  <a:lnTo>
                    <a:pt x="134" y="50"/>
                  </a:lnTo>
                  <a:lnTo>
                    <a:pt x="132" y="50"/>
                  </a:lnTo>
                  <a:lnTo>
                    <a:pt x="132" y="48"/>
                  </a:lnTo>
                  <a:lnTo>
                    <a:pt x="130" y="48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4" y="48"/>
                  </a:lnTo>
                  <a:lnTo>
                    <a:pt x="122" y="48"/>
                  </a:lnTo>
                  <a:lnTo>
                    <a:pt x="121" y="48"/>
                  </a:lnTo>
                  <a:lnTo>
                    <a:pt x="119" y="47"/>
                  </a:lnTo>
                  <a:lnTo>
                    <a:pt x="117" y="45"/>
                  </a:lnTo>
                  <a:lnTo>
                    <a:pt x="117" y="43"/>
                  </a:lnTo>
                  <a:lnTo>
                    <a:pt x="117" y="41"/>
                  </a:lnTo>
                  <a:lnTo>
                    <a:pt x="117" y="39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21" y="35"/>
                  </a:lnTo>
                  <a:lnTo>
                    <a:pt x="121" y="33"/>
                  </a:lnTo>
                  <a:lnTo>
                    <a:pt x="122" y="33"/>
                  </a:lnTo>
                  <a:lnTo>
                    <a:pt x="122" y="31"/>
                  </a:lnTo>
                  <a:lnTo>
                    <a:pt x="122" y="29"/>
                  </a:lnTo>
                  <a:lnTo>
                    <a:pt x="122" y="27"/>
                  </a:lnTo>
                  <a:lnTo>
                    <a:pt x="122" y="25"/>
                  </a:lnTo>
                  <a:lnTo>
                    <a:pt x="124" y="25"/>
                  </a:lnTo>
                  <a:lnTo>
                    <a:pt x="126" y="24"/>
                  </a:lnTo>
                  <a:lnTo>
                    <a:pt x="128" y="24"/>
                  </a:lnTo>
                  <a:lnTo>
                    <a:pt x="128" y="22"/>
                  </a:lnTo>
                  <a:lnTo>
                    <a:pt x="130" y="22"/>
                  </a:lnTo>
                  <a:lnTo>
                    <a:pt x="130" y="20"/>
                  </a:lnTo>
                  <a:lnTo>
                    <a:pt x="132" y="20"/>
                  </a:lnTo>
                  <a:lnTo>
                    <a:pt x="132" y="18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32" y="16"/>
                  </a:lnTo>
                  <a:lnTo>
                    <a:pt x="132" y="14"/>
                  </a:lnTo>
                  <a:lnTo>
                    <a:pt x="132" y="12"/>
                  </a:lnTo>
                  <a:lnTo>
                    <a:pt x="130" y="12"/>
                  </a:lnTo>
                  <a:lnTo>
                    <a:pt x="130" y="10"/>
                  </a:lnTo>
                  <a:lnTo>
                    <a:pt x="130" y="8"/>
                  </a:lnTo>
                  <a:lnTo>
                    <a:pt x="130" y="6"/>
                  </a:lnTo>
                  <a:lnTo>
                    <a:pt x="130" y="4"/>
                  </a:lnTo>
                  <a:lnTo>
                    <a:pt x="132" y="4"/>
                  </a:lnTo>
                  <a:lnTo>
                    <a:pt x="134" y="4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38" y="2"/>
                  </a:lnTo>
                  <a:lnTo>
                    <a:pt x="140" y="2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5" y="2"/>
                  </a:lnTo>
                  <a:lnTo>
                    <a:pt x="145" y="4"/>
                  </a:lnTo>
                  <a:lnTo>
                    <a:pt x="144" y="4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5" y="8"/>
                  </a:lnTo>
                  <a:lnTo>
                    <a:pt x="145" y="10"/>
                  </a:lnTo>
                  <a:lnTo>
                    <a:pt x="147" y="10"/>
                  </a:lnTo>
                  <a:lnTo>
                    <a:pt x="149" y="10"/>
                  </a:lnTo>
                  <a:lnTo>
                    <a:pt x="149" y="12"/>
                  </a:lnTo>
                  <a:lnTo>
                    <a:pt x="151" y="12"/>
                  </a:lnTo>
                  <a:lnTo>
                    <a:pt x="151" y="14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55" y="16"/>
                  </a:lnTo>
                  <a:lnTo>
                    <a:pt x="153" y="18"/>
                  </a:lnTo>
                  <a:lnTo>
                    <a:pt x="155" y="18"/>
                  </a:lnTo>
                  <a:lnTo>
                    <a:pt x="155" y="20"/>
                  </a:lnTo>
                  <a:lnTo>
                    <a:pt x="157" y="20"/>
                  </a:lnTo>
                  <a:lnTo>
                    <a:pt x="157" y="22"/>
                  </a:lnTo>
                  <a:lnTo>
                    <a:pt x="159" y="22"/>
                  </a:lnTo>
                  <a:lnTo>
                    <a:pt x="161" y="22"/>
                  </a:lnTo>
                  <a:lnTo>
                    <a:pt x="161" y="24"/>
                  </a:lnTo>
                  <a:lnTo>
                    <a:pt x="161" y="25"/>
                  </a:lnTo>
                  <a:lnTo>
                    <a:pt x="163" y="25"/>
                  </a:lnTo>
                  <a:lnTo>
                    <a:pt x="161" y="27"/>
                  </a:lnTo>
                  <a:lnTo>
                    <a:pt x="163" y="27"/>
                  </a:lnTo>
                  <a:lnTo>
                    <a:pt x="163" y="29"/>
                  </a:lnTo>
                  <a:lnTo>
                    <a:pt x="163" y="31"/>
                  </a:lnTo>
                  <a:lnTo>
                    <a:pt x="163" y="33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5" y="37"/>
                  </a:lnTo>
                  <a:lnTo>
                    <a:pt x="163" y="37"/>
                  </a:lnTo>
                  <a:lnTo>
                    <a:pt x="163" y="39"/>
                  </a:lnTo>
                  <a:lnTo>
                    <a:pt x="163" y="41"/>
                  </a:lnTo>
                  <a:lnTo>
                    <a:pt x="165" y="41"/>
                  </a:lnTo>
                  <a:lnTo>
                    <a:pt x="165" y="43"/>
                  </a:lnTo>
                  <a:lnTo>
                    <a:pt x="167" y="43"/>
                  </a:lnTo>
                  <a:lnTo>
                    <a:pt x="169" y="45"/>
                  </a:lnTo>
                  <a:lnTo>
                    <a:pt x="169" y="47"/>
                  </a:lnTo>
                  <a:lnTo>
                    <a:pt x="169" y="48"/>
                  </a:lnTo>
                  <a:lnTo>
                    <a:pt x="170" y="48"/>
                  </a:lnTo>
                  <a:lnTo>
                    <a:pt x="170" y="50"/>
                  </a:lnTo>
                  <a:lnTo>
                    <a:pt x="172" y="50"/>
                  </a:lnTo>
                  <a:lnTo>
                    <a:pt x="174" y="52"/>
                  </a:lnTo>
                  <a:lnTo>
                    <a:pt x="176" y="52"/>
                  </a:lnTo>
                  <a:lnTo>
                    <a:pt x="176" y="54"/>
                  </a:lnTo>
                  <a:lnTo>
                    <a:pt x="178" y="54"/>
                  </a:lnTo>
                  <a:lnTo>
                    <a:pt x="180" y="56"/>
                  </a:lnTo>
                  <a:lnTo>
                    <a:pt x="182" y="56"/>
                  </a:lnTo>
                  <a:lnTo>
                    <a:pt x="182" y="58"/>
                  </a:lnTo>
                  <a:lnTo>
                    <a:pt x="184" y="58"/>
                  </a:lnTo>
                  <a:lnTo>
                    <a:pt x="186" y="58"/>
                  </a:lnTo>
                  <a:lnTo>
                    <a:pt x="188" y="58"/>
                  </a:lnTo>
                  <a:lnTo>
                    <a:pt x="188" y="60"/>
                  </a:lnTo>
                  <a:lnTo>
                    <a:pt x="190" y="60"/>
                  </a:lnTo>
                  <a:lnTo>
                    <a:pt x="192" y="60"/>
                  </a:lnTo>
                  <a:lnTo>
                    <a:pt x="192" y="58"/>
                  </a:lnTo>
                  <a:lnTo>
                    <a:pt x="192" y="60"/>
                  </a:lnTo>
                  <a:lnTo>
                    <a:pt x="193" y="60"/>
                  </a:lnTo>
                  <a:lnTo>
                    <a:pt x="192" y="60"/>
                  </a:lnTo>
                  <a:lnTo>
                    <a:pt x="193" y="62"/>
                  </a:lnTo>
                  <a:lnTo>
                    <a:pt x="193" y="64"/>
                  </a:lnTo>
                  <a:lnTo>
                    <a:pt x="195" y="64"/>
                  </a:lnTo>
                  <a:lnTo>
                    <a:pt x="197" y="64"/>
                  </a:lnTo>
                  <a:lnTo>
                    <a:pt x="199" y="64"/>
                  </a:lnTo>
                  <a:lnTo>
                    <a:pt x="199" y="66"/>
                  </a:lnTo>
                  <a:lnTo>
                    <a:pt x="199" y="64"/>
                  </a:lnTo>
                  <a:lnTo>
                    <a:pt x="199" y="66"/>
                  </a:lnTo>
                  <a:lnTo>
                    <a:pt x="201" y="66"/>
                  </a:lnTo>
                  <a:lnTo>
                    <a:pt x="201" y="68"/>
                  </a:lnTo>
                  <a:lnTo>
                    <a:pt x="201" y="70"/>
                  </a:lnTo>
                  <a:lnTo>
                    <a:pt x="203" y="70"/>
                  </a:lnTo>
                  <a:lnTo>
                    <a:pt x="203" y="72"/>
                  </a:lnTo>
                  <a:lnTo>
                    <a:pt x="205" y="72"/>
                  </a:lnTo>
                  <a:lnTo>
                    <a:pt x="205" y="73"/>
                  </a:lnTo>
                  <a:lnTo>
                    <a:pt x="205" y="72"/>
                  </a:lnTo>
                  <a:lnTo>
                    <a:pt x="205" y="73"/>
                  </a:lnTo>
                  <a:lnTo>
                    <a:pt x="205" y="75"/>
                  </a:lnTo>
                  <a:lnTo>
                    <a:pt x="207" y="75"/>
                  </a:lnTo>
                  <a:lnTo>
                    <a:pt x="205" y="75"/>
                  </a:lnTo>
                  <a:lnTo>
                    <a:pt x="205" y="73"/>
                  </a:lnTo>
                  <a:lnTo>
                    <a:pt x="205" y="75"/>
                  </a:lnTo>
                  <a:lnTo>
                    <a:pt x="205" y="77"/>
                  </a:lnTo>
                  <a:lnTo>
                    <a:pt x="207" y="79"/>
                  </a:lnTo>
                  <a:lnTo>
                    <a:pt x="207" y="81"/>
                  </a:lnTo>
                  <a:lnTo>
                    <a:pt x="209" y="81"/>
                  </a:lnTo>
                  <a:lnTo>
                    <a:pt x="209" y="83"/>
                  </a:lnTo>
                  <a:lnTo>
                    <a:pt x="211" y="83"/>
                  </a:lnTo>
                  <a:lnTo>
                    <a:pt x="211" y="85"/>
                  </a:lnTo>
                  <a:lnTo>
                    <a:pt x="211" y="87"/>
                  </a:lnTo>
                  <a:lnTo>
                    <a:pt x="213" y="87"/>
                  </a:lnTo>
                  <a:lnTo>
                    <a:pt x="213" y="89"/>
                  </a:lnTo>
                  <a:lnTo>
                    <a:pt x="215" y="89"/>
                  </a:lnTo>
                  <a:lnTo>
                    <a:pt x="215" y="91"/>
                  </a:lnTo>
                  <a:lnTo>
                    <a:pt x="215" y="93"/>
                  </a:lnTo>
                  <a:lnTo>
                    <a:pt x="217" y="93"/>
                  </a:lnTo>
                  <a:lnTo>
                    <a:pt x="215" y="95"/>
                  </a:lnTo>
                  <a:lnTo>
                    <a:pt x="217" y="95"/>
                  </a:lnTo>
                  <a:lnTo>
                    <a:pt x="217" y="96"/>
                  </a:lnTo>
                  <a:lnTo>
                    <a:pt x="218" y="96"/>
                  </a:lnTo>
                  <a:lnTo>
                    <a:pt x="218" y="98"/>
                  </a:lnTo>
                  <a:lnTo>
                    <a:pt x="220" y="98"/>
                  </a:lnTo>
                  <a:lnTo>
                    <a:pt x="220" y="100"/>
                  </a:lnTo>
                  <a:lnTo>
                    <a:pt x="222" y="100"/>
                  </a:lnTo>
                  <a:lnTo>
                    <a:pt x="222" y="102"/>
                  </a:lnTo>
                  <a:lnTo>
                    <a:pt x="224" y="102"/>
                  </a:lnTo>
                  <a:lnTo>
                    <a:pt x="224" y="104"/>
                  </a:lnTo>
                  <a:lnTo>
                    <a:pt x="222" y="104"/>
                  </a:lnTo>
                  <a:lnTo>
                    <a:pt x="224" y="104"/>
                  </a:lnTo>
                  <a:lnTo>
                    <a:pt x="224" y="106"/>
                  </a:lnTo>
                  <a:lnTo>
                    <a:pt x="224" y="108"/>
                  </a:lnTo>
                  <a:lnTo>
                    <a:pt x="226" y="108"/>
                  </a:lnTo>
                  <a:lnTo>
                    <a:pt x="228" y="108"/>
                  </a:lnTo>
                  <a:lnTo>
                    <a:pt x="230" y="108"/>
                  </a:lnTo>
                  <a:lnTo>
                    <a:pt x="232" y="108"/>
                  </a:lnTo>
                  <a:lnTo>
                    <a:pt x="234" y="108"/>
                  </a:lnTo>
                  <a:lnTo>
                    <a:pt x="236" y="108"/>
                  </a:lnTo>
                  <a:lnTo>
                    <a:pt x="238" y="108"/>
                  </a:lnTo>
                  <a:lnTo>
                    <a:pt x="238" y="106"/>
                  </a:lnTo>
                  <a:lnTo>
                    <a:pt x="240" y="106"/>
                  </a:lnTo>
                  <a:lnTo>
                    <a:pt x="241" y="108"/>
                  </a:lnTo>
                  <a:lnTo>
                    <a:pt x="241" y="110"/>
                  </a:lnTo>
                  <a:lnTo>
                    <a:pt x="241" y="112"/>
                  </a:lnTo>
                  <a:lnTo>
                    <a:pt x="241" y="114"/>
                  </a:lnTo>
                  <a:lnTo>
                    <a:pt x="241" y="116"/>
                  </a:lnTo>
                  <a:lnTo>
                    <a:pt x="241" y="118"/>
                  </a:lnTo>
                  <a:lnTo>
                    <a:pt x="243" y="120"/>
                  </a:lnTo>
                  <a:lnTo>
                    <a:pt x="243" y="121"/>
                  </a:lnTo>
                  <a:lnTo>
                    <a:pt x="243" y="123"/>
                  </a:lnTo>
                  <a:lnTo>
                    <a:pt x="243" y="125"/>
                  </a:lnTo>
                  <a:lnTo>
                    <a:pt x="245" y="125"/>
                  </a:lnTo>
                  <a:lnTo>
                    <a:pt x="247" y="127"/>
                  </a:lnTo>
                  <a:lnTo>
                    <a:pt x="247" y="129"/>
                  </a:lnTo>
                  <a:lnTo>
                    <a:pt x="249" y="131"/>
                  </a:lnTo>
                  <a:lnTo>
                    <a:pt x="247" y="133"/>
                  </a:lnTo>
                  <a:lnTo>
                    <a:pt x="247" y="135"/>
                  </a:lnTo>
                  <a:lnTo>
                    <a:pt x="247" y="137"/>
                  </a:lnTo>
                  <a:lnTo>
                    <a:pt x="247" y="139"/>
                  </a:lnTo>
                  <a:lnTo>
                    <a:pt x="247" y="141"/>
                  </a:lnTo>
                  <a:lnTo>
                    <a:pt x="247" y="143"/>
                  </a:lnTo>
                  <a:lnTo>
                    <a:pt x="247" y="144"/>
                  </a:lnTo>
                  <a:lnTo>
                    <a:pt x="247" y="146"/>
                  </a:lnTo>
                  <a:lnTo>
                    <a:pt x="247" y="148"/>
                  </a:lnTo>
                  <a:lnTo>
                    <a:pt x="249" y="148"/>
                  </a:lnTo>
                  <a:lnTo>
                    <a:pt x="249" y="150"/>
                  </a:lnTo>
                  <a:lnTo>
                    <a:pt x="251" y="152"/>
                  </a:lnTo>
                  <a:lnTo>
                    <a:pt x="251" y="154"/>
                  </a:lnTo>
                  <a:lnTo>
                    <a:pt x="251" y="156"/>
                  </a:lnTo>
                  <a:lnTo>
                    <a:pt x="251" y="158"/>
                  </a:lnTo>
                  <a:lnTo>
                    <a:pt x="251" y="160"/>
                  </a:lnTo>
                  <a:lnTo>
                    <a:pt x="249" y="162"/>
                  </a:lnTo>
                  <a:lnTo>
                    <a:pt x="249" y="164"/>
                  </a:lnTo>
                  <a:lnTo>
                    <a:pt x="247" y="166"/>
                  </a:lnTo>
                  <a:lnTo>
                    <a:pt x="245" y="166"/>
                  </a:lnTo>
                  <a:lnTo>
                    <a:pt x="243" y="168"/>
                  </a:lnTo>
                  <a:lnTo>
                    <a:pt x="241" y="168"/>
                  </a:lnTo>
                  <a:lnTo>
                    <a:pt x="240" y="168"/>
                  </a:lnTo>
                  <a:lnTo>
                    <a:pt x="238" y="168"/>
                  </a:lnTo>
                  <a:lnTo>
                    <a:pt x="238" y="169"/>
                  </a:lnTo>
                  <a:lnTo>
                    <a:pt x="236" y="171"/>
                  </a:lnTo>
                  <a:lnTo>
                    <a:pt x="236" y="173"/>
                  </a:lnTo>
                  <a:lnTo>
                    <a:pt x="236" y="175"/>
                  </a:lnTo>
                  <a:lnTo>
                    <a:pt x="234" y="175"/>
                  </a:lnTo>
                  <a:lnTo>
                    <a:pt x="234" y="177"/>
                  </a:lnTo>
                  <a:lnTo>
                    <a:pt x="234" y="179"/>
                  </a:lnTo>
                  <a:lnTo>
                    <a:pt x="234" y="181"/>
                  </a:lnTo>
                  <a:lnTo>
                    <a:pt x="234" y="183"/>
                  </a:lnTo>
                  <a:lnTo>
                    <a:pt x="234" y="185"/>
                  </a:lnTo>
                  <a:lnTo>
                    <a:pt x="236" y="187"/>
                  </a:lnTo>
                  <a:lnTo>
                    <a:pt x="234" y="189"/>
                  </a:lnTo>
                  <a:lnTo>
                    <a:pt x="232" y="189"/>
                  </a:lnTo>
                  <a:lnTo>
                    <a:pt x="230" y="189"/>
                  </a:lnTo>
                  <a:lnTo>
                    <a:pt x="230" y="191"/>
                  </a:lnTo>
                  <a:lnTo>
                    <a:pt x="232" y="192"/>
                  </a:lnTo>
                  <a:lnTo>
                    <a:pt x="232" y="194"/>
                  </a:lnTo>
                  <a:lnTo>
                    <a:pt x="230" y="198"/>
                  </a:lnTo>
                  <a:lnTo>
                    <a:pt x="228" y="200"/>
                  </a:lnTo>
                  <a:lnTo>
                    <a:pt x="228" y="202"/>
                  </a:lnTo>
                  <a:lnTo>
                    <a:pt x="228" y="204"/>
                  </a:lnTo>
                  <a:lnTo>
                    <a:pt x="228" y="206"/>
                  </a:lnTo>
                  <a:lnTo>
                    <a:pt x="226" y="208"/>
                  </a:lnTo>
                  <a:lnTo>
                    <a:pt x="226" y="210"/>
                  </a:lnTo>
                  <a:lnTo>
                    <a:pt x="224" y="210"/>
                  </a:lnTo>
                  <a:lnTo>
                    <a:pt x="222" y="212"/>
                  </a:lnTo>
                  <a:lnTo>
                    <a:pt x="220" y="214"/>
                  </a:lnTo>
                  <a:lnTo>
                    <a:pt x="218" y="216"/>
                  </a:lnTo>
                  <a:lnTo>
                    <a:pt x="217" y="216"/>
                  </a:lnTo>
                  <a:lnTo>
                    <a:pt x="215" y="216"/>
                  </a:lnTo>
                  <a:lnTo>
                    <a:pt x="215" y="217"/>
                  </a:lnTo>
                  <a:lnTo>
                    <a:pt x="213" y="217"/>
                  </a:lnTo>
                  <a:lnTo>
                    <a:pt x="213" y="219"/>
                  </a:lnTo>
                  <a:lnTo>
                    <a:pt x="211" y="221"/>
                  </a:lnTo>
                  <a:lnTo>
                    <a:pt x="209" y="223"/>
                  </a:lnTo>
                  <a:lnTo>
                    <a:pt x="207" y="223"/>
                  </a:lnTo>
                  <a:lnTo>
                    <a:pt x="207" y="221"/>
                  </a:lnTo>
                  <a:lnTo>
                    <a:pt x="205" y="221"/>
                  </a:lnTo>
                  <a:lnTo>
                    <a:pt x="203" y="221"/>
                  </a:lnTo>
                  <a:lnTo>
                    <a:pt x="203" y="219"/>
                  </a:lnTo>
                  <a:lnTo>
                    <a:pt x="201" y="221"/>
                  </a:lnTo>
                  <a:lnTo>
                    <a:pt x="201" y="223"/>
                  </a:lnTo>
                  <a:lnTo>
                    <a:pt x="201" y="225"/>
                  </a:lnTo>
                  <a:lnTo>
                    <a:pt x="201" y="227"/>
                  </a:lnTo>
                  <a:lnTo>
                    <a:pt x="201" y="229"/>
                  </a:lnTo>
                  <a:lnTo>
                    <a:pt x="201" y="231"/>
                  </a:lnTo>
                  <a:lnTo>
                    <a:pt x="203" y="231"/>
                  </a:lnTo>
                  <a:lnTo>
                    <a:pt x="203" y="233"/>
                  </a:lnTo>
                  <a:lnTo>
                    <a:pt x="205" y="233"/>
                  </a:lnTo>
                  <a:lnTo>
                    <a:pt x="205" y="235"/>
                  </a:lnTo>
                  <a:lnTo>
                    <a:pt x="203" y="235"/>
                  </a:lnTo>
                  <a:lnTo>
                    <a:pt x="201" y="235"/>
                  </a:lnTo>
                  <a:lnTo>
                    <a:pt x="199" y="235"/>
                  </a:lnTo>
                  <a:lnTo>
                    <a:pt x="199" y="237"/>
                  </a:lnTo>
                  <a:lnTo>
                    <a:pt x="199" y="239"/>
                  </a:lnTo>
                  <a:lnTo>
                    <a:pt x="199" y="240"/>
                  </a:lnTo>
                  <a:lnTo>
                    <a:pt x="201" y="240"/>
                  </a:lnTo>
                  <a:lnTo>
                    <a:pt x="203" y="242"/>
                  </a:lnTo>
                  <a:lnTo>
                    <a:pt x="205" y="242"/>
                  </a:lnTo>
                  <a:lnTo>
                    <a:pt x="207" y="242"/>
                  </a:lnTo>
                  <a:lnTo>
                    <a:pt x="209" y="242"/>
                  </a:lnTo>
                  <a:lnTo>
                    <a:pt x="211" y="242"/>
                  </a:lnTo>
                  <a:lnTo>
                    <a:pt x="211" y="244"/>
                  </a:lnTo>
                  <a:lnTo>
                    <a:pt x="213" y="244"/>
                  </a:lnTo>
                  <a:lnTo>
                    <a:pt x="215" y="244"/>
                  </a:lnTo>
                  <a:lnTo>
                    <a:pt x="217" y="244"/>
                  </a:lnTo>
                  <a:lnTo>
                    <a:pt x="218" y="244"/>
                  </a:lnTo>
                  <a:lnTo>
                    <a:pt x="218" y="246"/>
                  </a:lnTo>
                  <a:lnTo>
                    <a:pt x="218" y="248"/>
                  </a:lnTo>
                  <a:lnTo>
                    <a:pt x="220" y="250"/>
                  </a:lnTo>
                  <a:lnTo>
                    <a:pt x="220" y="252"/>
                  </a:lnTo>
                  <a:lnTo>
                    <a:pt x="220" y="254"/>
                  </a:lnTo>
                  <a:lnTo>
                    <a:pt x="222" y="254"/>
                  </a:lnTo>
                  <a:lnTo>
                    <a:pt x="222" y="256"/>
                  </a:lnTo>
                  <a:lnTo>
                    <a:pt x="224" y="256"/>
                  </a:lnTo>
                  <a:lnTo>
                    <a:pt x="224" y="258"/>
                  </a:lnTo>
                  <a:lnTo>
                    <a:pt x="226" y="258"/>
                  </a:lnTo>
                  <a:lnTo>
                    <a:pt x="228" y="260"/>
                  </a:lnTo>
                  <a:lnTo>
                    <a:pt x="230" y="260"/>
                  </a:lnTo>
                  <a:lnTo>
                    <a:pt x="230" y="262"/>
                  </a:lnTo>
                  <a:lnTo>
                    <a:pt x="232" y="262"/>
                  </a:lnTo>
                  <a:lnTo>
                    <a:pt x="232" y="264"/>
                  </a:lnTo>
                  <a:lnTo>
                    <a:pt x="234" y="264"/>
                  </a:lnTo>
                  <a:lnTo>
                    <a:pt x="234" y="265"/>
                  </a:lnTo>
                  <a:lnTo>
                    <a:pt x="234" y="267"/>
                  </a:lnTo>
                  <a:lnTo>
                    <a:pt x="236" y="267"/>
                  </a:lnTo>
                  <a:lnTo>
                    <a:pt x="236" y="269"/>
                  </a:lnTo>
                  <a:lnTo>
                    <a:pt x="236" y="271"/>
                  </a:lnTo>
                  <a:lnTo>
                    <a:pt x="236" y="273"/>
                  </a:lnTo>
                  <a:lnTo>
                    <a:pt x="234" y="273"/>
                  </a:lnTo>
                  <a:lnTo>
                    <a:pt x="234" y="275"/>
                  </a:lnTo>
                  <a:lnTo>
                    <a:pt x="234" y="277"/>
                  </a:lnTo>
                  <a:lnTo>
                    <a:pt x="234" y="279"/>
                  </a:lnTo>
                  <a:lnTo>
                    <a:pt x="236" y="281"/>
                  </a:lnTo>
                  <a:lnTo>
                    <a:pt x="238" y="283"/>
                  </a:lnTo>
                  <a:lnTo>
                    <a:pt x="240" y="283"/>
                  </a:lnTo>
                  <a:lnTo>
                    <a:pt x="241" y="281"/>
                  </a:lnTo>
                  <a:lnTo>
                    <a:pt x="243" y="281"/>
                  </a:lnTo>
                  <a:lnTo>
                    <a:pt x="247" y="279"/>
                  </a:lnTo>
                  <a:lnTo>
                    <a:pt x="249" y="279"/>
                  </a:lnTo>
                  <a:lnTo>
                    <a:pt x="251" y="279"/>
                  </a:lnTo>
                  <a:lnTo>
                    <a:pt x="251" y="281"/>
                  </a:lnTo>
                  <a:lnTo>
                    <a:pt x="255" y="283"/>
                  </a:lnTo>
                  <a:lnTo>
                    <a:pt x="255" y="285"/>
                  </a:lnTo>
                  <a:lnTo>
                    <a:pt x="257" y="287"/>
                  </a:lnTo>
                  <a:lnTo>
                    <a:pt x="259" y="287"/>
                  </a:lnTo>
                  <a:lnTo>
                    <a:pt x="261" y="287"/>
                  </a:lnTo>
                  <a:lnTo>
                    <a:pt x="263" y="287"/>
                  </a:lnTo>
                  <a:lnTo>
                    <a:pt x="266" y="287"/>
                  </a:lnTo>
                  <a:lnTo>
                    <a:pt x="268" y="287"/>
                  </a:lnTo>
                  <a:lnTo>
                    <a:pt x="270" y="287"/>
                  </a:lnTo>
                  <a:lnTo>
                    <a:pt x="272" y="287"/>
                  </a:lnTo>
                  <a:lnTo>
                    <a:pt x="274" y="287"/>
                  </a:lnTo>
                  <a:lnTo>
                    <a:pt x="278" y="287"/>
                  </a:lnTo>
                  <a:lnTo>
                    <a:pt x="280" y="287"/>
                  </a:lnTo>
                  <a:lnTo>
                    <a:pt x="282" y="287"/>
                  </a:lnTo>
                  <a:lnTo>
                    <a:pt x="284" y="287"/>
                  </a:lnTo>
                  <a:lnTo>
                    <a:pt x="284" y="288"/>
                  </a:lnTo>
                  <a:lnTo>
                    <a:pt x="286" y="288"/>
                  </a:lnTo>
                  <a:lnTo>
                    <a:pt x="288" y="288"/>
                  </a:lnTo>
                  <a:lnTo>
                    <a:pt x="288" y="290"/>
                  </a:lnTo>
                  <a:lnTo>
                    <a:pt x="289" y="292"/>
                  </a:lnTo>
                  <a:lnTo>
                    <a:pt x="291" y="294"/>
                  </a:lnTo>
                  <a:lnTo>
                    <a:pt x="291" y="296"/>
                  </a:lnTo>
                  <a:lnTo>
                    <a:pt x="297" y="308"/>
                  </a:lnTo>
                  <a:lnTo>
                    <a:pt x="299" y="310"/>
                  </a:lnTo>
                  <a:lnTo>
                    <a:pt x="299" y="312"/>
                  </a:lnTo>
                  <a:lnTo>
                    <a:pt x="299" y="313"/>
                  </a:lnTo>
                  <a:lnTo>
                    <a:pt x="301" y="317"/>
                  </a:lnTo>
                  <a:lnTo>
                    <a:pt x="301" y="319"/>
                  </a:lnTo>
                  <a:lnTo>
                    <a:pt x="299" y="321"/>
                  </a:lnTo>
                  <a:lnTo>
                    <a:pt x="299" y="323"/>
                  </a:lnTo>
                  <a:lnTo>
                    <a:pt x="301" y="325"/>
                  </a:lnTo>
                  <a:lnTo>
                    <a:pt x="301" y="327"/>
                  </a:lnTo>
                  <a:lnTo>
                    <a:pt x="301" y="333"/>
                  </a:lnTo>
                  <a:lnTo>
                    <a:pt x="301" y="335"/>
                  </a:lnTo>
                  <a:lnTo>
                    <a:pt x="301" y="336"/>
                  </a:lnTo>
                  <a:lnTo>
                    <a:pt x="301" y="342"/>
                  </a:lnTo>
                  <a:lnTo>
                    <a:pt x="303" y="346"/>
                  </a:lnTo>
                  <a:lnTo>
                    <a:pt x="303" y="348"/>
                  </a:lnTo>
                  <a:lnTo>
                    <a:pt x="303" y="350"/>
                  </a:lnTo>
                  <a:lnTo>
                    <a:pt x="305" y="350"/>
                  </a:lnTo>
                  <a:lnTo>
                    <a:pt x="307" y="350"/>
                  </a:lnTo>
                  <a:lnTo>
                    <a:pt x="307" y="352"/>
                  </a:lnTo>
                  <a:lnTo>
                    <a:pt x="307" y="354"/>
                  </a:lnTo>
                  <a:lnTo>
                    <a:pt x="305" y="354"/>
                  </a:lnTo>
                  <a:lnTo>
                    <a:pt x="305" y="356"/>
                  </a:lnTo>
                  <a:lnTo>
                    <a:pt x="307" y="356"/>
                  </a:lnTo>
                  <a:lnTo>
                    <a:pt x="307" y="354"/>
                  </a:lnTo>
                  <a:lnTo>
                    <a:pt x="309" y="354"/>
                  </a:lnTo>
                  <a:lnTo>
                    <a:pt x="309" y="356"/>
                  </a:lnTo>
                  <a:lnTo>
                    <a:pt x="311" y="356"/>
                  </a:lnTo>
                  <a:lnTo>
                    <a:pt x="311" y="358"/>
                  </a:lnTo>
                  <a:lnTo>
                    <a:pt x="311" y="360"/>
                  </a:lnTo>
                  <a:lnTo>
                    <a:pt x="313" y="360"/>
                  </a:lnTo>
                  <a:lnTo>
                    <a:pt x="313" y="358"/>
                  </a:lnTo>
                  <a:lnTo>
                    <a:pt x="314" y="358"/>
                  </a:lnTo>
                  <a:lnTo>
                    <a:pt x="314" y="356"/>
                  </a:lnTo>
                  <a:lnTo>
                    <a:pt x="316" y="356"/>
                  </a:lnTo>
                  <a:lnTo>
                    <a:pt x="316" y="358"/>
                  </a:lnTo>
                  <a:lnTo>
                    <a:pt x="318" y="358"/>
                  </a:lnTo>
                  <a:lnTo>
                    <a:pt x="320" y="358"/>
                  </a:lnTo>
                  <a:lnTo>
                    <a:pt x="320" y="360"/>
                  </a:lnTo>
                  <a:lnTo>
                    <a:pt x="320" y="361"/>
                  </a:lnTo>
                  <a:lnTo>
                    <a:pt x="322" y="361"/>
                  </a:lnTo>
                  <a:lnTo>
                    <a:pt x="322" y="360"/>
                  </a:lnTo>
                  <a:lnTo>
                    <a:pt x="324" y="360"/>
                  </a:lnTo>
                  <a:lnTo>
                    <a:pt x="324" y="358"/>
                  </a:lnTo>
                  <a:lnTo>
                    <a:pt x="326" y="358"/>
                  </a:lnTo>
                  <a:lnTo>
                    <a:pt x="328" y="358"/>
                  </a:lnTo>
                  <a:lnTo>
                    <a:pt x="330" y="358"/>
                  </a:lnTo>
                  <a:lnTo>
                    <a:pt x="330" y="360"/>
                  </a:lnTo>
                  <a:lnTo>
                    <a:pt x="332" y="360"/>
                  </a:lnTo>
                  <a:lnTo>
                    <a:pt x="332" y="358"/>
                  </a:lnTo>
                  <a:lnTo>
                    <a:pt x="334" y="358"/>
                  </a:lnTo>
                  <a:lnTo>
                    <a:pt x="334" y="360"/>
                  </a:lnTo>
                  <a:lnTo>
                    <a:pt x="336" y="360"/>
                  </a:lnTo>
                  <a:lnTo>
                    <a:pt x="337" y="360"/>
                  </a:lnTo>
                  <a:lnTo>
                    <a:pt x="339" y="360"/>
                  </a:lnTo>
                  <a:lnTo>
                    <a:pt x="339" y="361"/>
                  </a:lnTo>
                  <a:lnTo>
                    <a:pt x="341" y="361"/>
                  </a:lnTo>
                  <a:lnTo>
                    <a:pt x="343" y="361"/>
                  </a:lnTo>
                  <a:lnTo>
                    <a:pt x="343" y="363"/>
                  </a:lnTo>
                  <a:lnTo>
                    <a:pt x="343" y="361"/>
                  </a:lnTo>
                  <a:lnTo>
                    <a:pt x="343" y="363"/>
                  </a:lnTo>
                  <a:lnTo>
                    <a:pt x="345" y="363"/>
                  </a:lnTo>
                  <a:lnTo>
                    <a:pt x="345" y="361"/>
                  </a:lnTo>
                  <a:lnTo>
                    <a:pt x="347" y="361"/>
                  </a:lnTo>
                  <a:lnTo>
                    <a:pt x="347" y="363"/>
                  </a:lnTo>
                  <a:lnTo>
                    <a:pt x="349" y="365"/>
                  </a:lnTo>
                  <a:lnTo>
                    <a:pt x="349" y="367"/>
                  </a:lnTo>
                  <a:lnTo>
                    <a:pt x="349" y="369"/>
                  </a:lnTo>
                  <a:lnTo>
                    <a:pt x="351" y="369"/>
                  </a:lnTo>
                  <a:lnTo>
                    <a:pt x="351" y="371"/>
                  </a:lnTo>
                  <a:lnTo>
                    <a:pt x="353" y="371"/>
                  </a:lnTo>
                  <a:lnTo>
                    <a:pt x="353" y="373"/>
                  </a:lnTo>
                  <a:lnTo>
                    <a:pt x="355" y="373"/>
                  </a:lnTo>
                  <a:lnTo>
                    <a:pt x="357" y="373"/>
                  </a:lnTo>
                  <a:lnTo>
                    <a:pt x="357" y="375"/>
                  </a:lnTo>
                  <a:lnTo>
                    <a:pt x="359" y="375"/>
                  </a:lnTo>
                  <a:lnTo>
                    <a:pt x="359" y="377"/>
                  </a:lnTo>
                  <a:lnTo>
                    <a:pt x="361" y="377"/>
                  </a:lnTo>
                  <a:lnTo>
                    <a:pt x="361" y="379"/>
                  </a:lnTo>
                  <a:lnTo>
                    <a:pt x="361" y="381"/>
                  </a:lnTo>
                  <a:lnTo>
                    <a:pt x="362" y="381"/>
                  </a:lnTo>
                  <a:lnTo>
                    <a:pt x="362" y="383"/>
                  </a:lnTo>
                  <a:lnTo>
                    <a:pt x="364" y="385"/>
                  </a:lnTo>
                  <a:lnTo>
                    <a:pt x="364" y="386"/>
                  </a:lnTo>
                  <a:lnTo>
                    <a:pt x="364" y="388"/>
                  </a:lnTo>
                  <a:lnTo>
                    <a:pt x="364" y="390"/>
                  </a:lnTo>
                  <a:lnTo>
                    <a:pt x="366" y="390"/>
                  </a:lnTo>
                  <a:lnTo>
                    <a:pt x="366" y="392"/>
                  </a:lnTo>
                  <a:lnTo>
                    <a:pt x="368" y="392"/>
                  </a:lnTo>
                  <a:lnTo>
                    <a:pt x="366" y="392"/>
                  </a:lnTo>
                  <a:lnTo>
                    <a:pt x="366" y="394"/>
                  </a:lnTo>
                  <a:lnTo>
                    <a:pt x="366" y="396"/>
                  </a:lnTo>
                  <a:lnTo>
                    <a:pt x="368" y="396"/>
                  </a:lnTo>
                  <a:lnTo>
                    <a:pt x="366" y="396"/>
                  </a:lnTo>
                  <a:lnTo>
                    <a:pt x="366" y="398"/>
                  </a:lnTo>
                  <a:lnTo>
                    <a:pt x="368" y="398"/>
                  </a:lnTo>
                  <a:lnTo>
                    <a:pt x="368" y="400"/>
                  </a:lnTo>
                  <a:lnTo>
                    <a:pt x="368" y="402"/>
                  </a:lnTo>
                  <a:lnTo>
                    <a:pt x="370" y="402"/>
                  </a:lnTo>
                  <a:lnTo>
                    <a:pt x="370" y="404"/>
                  </a:lnTo>
                  <a:lnTo>
                    <a:pt x="372" y="404"/>
                  </a:lnTo>
                  <a:lnTo>
                    <a:pt x="372" y="406"/>
                  </a:lnTo>
                  <a:lnTo>
                    <a:pt x="372" y="408"/>
                  </a:lnTo>
                  <a:lnTo>
                    <a:pt x="374" y="408"/>
                  </a:lnTo>
                  <a:lnTo>
                    <a:pt x="372" y="408"/>
                  </a:lnTo>
                  <a:lnTo>
                    <a:pt x="372" y="409"/>
                  </a:lnTo>
                  <a:lnTo>
                    <a:pt x="372" y="408"/>
                  </a:lnTo>
                  <a:lnTo>
                    <a:pt x="370" y="409"/>
                  </a:lnTo>
                  <a:lnTo>
                    <a:pt x="370" y="408"/>
                  </a:lnTo>
                  <a:lnTo>
                    <a:pt x="368" y="408"/>
                  </a:lnTo>
                  <a:lnTo>
                    <a:pt x="366" y="408"/>
                  </a:lnTo>
                  <a:lnTo>
                    <a:pt x="366" y="406"/>
                  </a:lnTo>
                  <a:lnTo>
                    <a:pt x="366" y="408"/>
                  </a:lnTo>
                  <a:lnTo>
                    <a:pt x="366" y="409"/>
                  </a:lnTo>
                  <a:lnTo>
                    <a:pt x="366" y="411"/>
                  </a:lnTo>
                  <a:lnTo>
                    <a:pt x="366" y="413"/>
                  </a:lnTo>
                  <a:lnTo>
                    <a:pt x="364" y="413"/>
                  </a:lnTo>
                  <a:lnTo>
                    <a:pt x="364" y="415"/>
                  </a:lnTo>
                  <a:lnTo>
                    <a:pt x="362" y="415"/>
                  </a:lnTo>
                  <a:lnTo>
                    <a:pt x="362" y="417"/>
                  </a:lnTo>
                  <a:lnTo>
                    <a:pt x="361" y="417"/>
                  </a:lnTo>
                  <a:lnTo>
                    <a:pt x="361" y="419"/>
                  </a:lnTo>
                  <a:lnTo>
                    <a:pt x="361" y="421"/>
                  </a:lnTo>
                  <a:lnTo>
                    <a:pt x="361" y="423"/>
                  </a:lnTo>
                  <a:lnTo>
                    <a:pt x="359" y="423"/>
                  </a:lnTo>
                  <a:lnTo>
                    <a:pt x="359" y="425"/>
                  </a:lnTo>
                  <a:lnTo>
                    <a:pt x="359" y="427"/>
                  </a:lnTo>
                  <a:lnTo>
                    <a:pt x="361" y="427"/>
                  </a:lnTo>
                  <a:lnTo>
                    <a:pt x="361" y="429"/>
                  </a:lnTo>
                  <a:lnTo>
                    <a:pt x="359" y="431"/>
                  </a:lnTo>
                  <a:lnTo>
                    <a:pt x="359" y="433"/>
                  </a:lnTo>
                  <a:lnTo>
                    <a:pt x="359" y="434"/>
                  </a:lnTo>
                  <a:lnTo>
                    <a:pt x="361" y="434"/>
                  </a:lnTo>
                  <a:lnTo>
                    <a:pt x="361" y="436"/>
                  </a:lnTo>
                  <a:lnTo>
                    <a:pt x="361" y="438"/>
                  </a:lnTo>
                  <a:lnTo>
                    <a:pt x="361" y="440"/>
                  </a:lnTo>
                  <a:lnTo>
                    <a:pt x="361" y="438"/>
                  </a:lnTo>
                  <a:lnTo>
                    <a:pt x="361" y="440"/>
                  </a:lnTo>
                  <a:lnTo>
                    <a:pt x="361" y="442"/>
                  </a:lnTo>
                  <a:lnTo>
                    <a:pt x="359" y="442"/>
                  </a:lnTo>
                  <a:lnTo>
                    <a:pt x="357" y="442"/>
                  </a:lnTo>
                  <a:lnTo>
                    <a:pt x="359" y="442"/>
                  </a:lnTo>
                  <a:lnTo>
                    <a:pt x="359" y="440"/>
                  </a:lnTo>
                  <a:lnTo>
                    <a:pt x="357" y="440"/>
                  </a:lnTo>
                  <a:lnTo>
                    <a:pt x="357" y="442"/>
                  </a:lnTo>
                  <a:lnTo>
                    <a:pt x="355" y="442"/>
                  </a:lnTo>
                  <a:lnTo>
                    <a:pt x="355" y="444"/>
                  </a:lnTo>
                  <a:lnTo>
                    <a:pt x="355" y="446"/>
                  </a:lnTo>
                  <a:lnTo>
                    <a:pt x="353" y="446"/>
                  </a:lnTo>
                  <a:lnTo>
                    <a:pt x="351" y="446"/>
                  </a:lnTo>
                  <a:lnTo>
                    <a:pt x="351" y="448"/>
                  </a:lnTo>
                  <a:lnTo>
                    <a:pt x="349" y="448"/>
                  </a:lnTo>
                  <a:lnTo>
                    <a:pt x="349" y="450"/>
                  </a:lnTo>
                  <a:lnTo>
                    <a:pt x="349" y="448"/>
                  </a:lnTo>
                  <a:lnTo>
                    <a:pt x="347" y="448"/>
                  </a:lnTo>
                  <a:lnTo>
                    <a:pt x="345" y="448"/>
                  </a:lnTo>
                  <a:lnTo>
                    <a:pt x="345" y="446"/>
                  </a:lnTo>
                  <a:lnTo>
                    <a:pt x="345" y="444"/>
                  </a:lnTo>
                  <a:lnTo>
                    <a:pt x="345" y="442"/>
                  </a:lnTo>
                  <a:lnTo>
                    <a:pt x="343" y="442"/>
                  </a:lnTo>
                  <a:lnTo>
                    <a:pt x="343" y="440"/>
                  </a:lnTo>
                  <a:lnTo>
                    <a:pt x="341" y="442"/>
                  </a:lnTo>
                  <a:lnTo>
                    <a:pt x="341" y="444"/>
                  </a:lnTo>
                  <a:lnTo>
                    <a:pt x="341" y="442"/>
                  </a:lnTo>
                  <a:lnTo>
                    <a:pt x="339" y="442"/>
                  </a:lnTo>
                  <a:lnTo>
                    <a:pt x="339" y="440"/>
                  </a:lnTo>
                  <a:lnTo>
                    <a:pt x="337" y="440"/>
                  </a:lnTo>
                  <a:lnTo>
                    <a:pt x="336" y="440"/>
                  </a:lnTo>
                  <a:lnTo>
                    <a:pt x="334" y="440"/>
                  </a:lnTo>
                  <a:lnTo>
                    <a:pt x="332" y="440"/>
                  </a:lnTo>
                  <a:lnTo>
                    <a:pt x="330" y="440"/>
                  </a:lnTo>
                  <a:lnTo>
                    <a:pt x="330" y="442"/>
                  </a:lnTo>
                  <a:lnTo>
                    <a:pt x="328" y="442"/>
                  </a:lnTo>
                  <a:lnTo>
                    <a:pt x="328" y="440"/>
                  </a:lnTo>
                  <a:lnTo>
                    <a:pt x="326" y="440"/>
                  </a:lnTo>
                  <a:lnTo>
                    <a:pt x="326" y="438"/>
                  </a:lnTo>
                  <a:lnTo>
                    <a:pt x="324" y="438"/>
                  </a:lnTo>
                  <a:lnTo>
                    <a:pt x="322" y="438"/>
                  </a:lnTo>
                  <a:lnTo>
                    <a:pt x="322" y="436"/>
                  </a:lnTo>
                  <a:lnTo>
                    <a:pt x="320" y="436"/>
                  </a:lnTo>
                  <a:lnTo>
                    <a:pt x="320" y="438"/>
                  </a:lnTo>
                  <a:lnTo>
                    <a:pt x="318" y="438"/>
                  </a:lnTo>
                  <a:lnTo>
                    <a:pt x="316" y="438"/>
                  </a:lnTo>
                  <a:lnTo>
                    <a:pt x="313" y="436"/>
                  </a:lnTo>
                  <a:lnTo>
                    <a:pt x="288" y="444"/>
                  </a:lnTo>
                  <a:lnTo>
                    <a:pt x="286" y="444"/>
                  </a:lnTo>
                  <a:lnTo>
                    <a:pt x="286" y="446"/>
                  </a:lnTo>
                  <a:lnTo>
                    <a:pt x="284" y="446"/>
                  </a:lnTo>
                  <a:lnTo>
                    <a:pt x="282" y="446"/>
                  </a:lnTo>
                  <a:lnTo>
                    <a:pt x="280" y="446"/>
                  </a:lnTo>
                  <a:lnTo>
                    <a:pt x="278" y="446"/>
                  </a:lnTo>
                  <a:lnTo>
                    <a:pt x="280" y="448"/>
                  </a:lnTo>
                  <a:lnTo>
                    <a:pt x="280" y="450"/>
                  </a:lnTo>
                  <a:lnTo>
                    <a:pt x="278" y="450"/>
                  </a:lnTo>
                  <a:lnTo>
                    <a:pt x="280" y="450"/>
                  </a:lnTo>
                  <a:lnTo>
                    <a:pt x="282" y="450"/>
                  </a:lnTo>
                  <a:lnTo>
                    <a:pt x="282" y="452"/>
                  </a:lnTo>
                  <a:lnTo>
                    <a:pt x="280" y="452"/>
                  </a:lnTo>
                  <a:lnTo>
                    <a:pt x="280" y="454"/>
                  </a:lnTo>
                  <a:lnTo>
                    <a:pt x="280" y="456"/>
                  </a:lnTo>
                  <a:lnTo>
                    <a:pt x="282" y="456"/>
                  </a:lnTo>
                  <a:lnTo>
                    <a:pt x="282" y="454"/>
                  </a:lnTo>
                  <a:lnTo>
                    <a:pt x="282" y="452"/>
                  </a:lnTo>
                  <a:lnTo>
                    <a:pt x="284" y="452"/>
                  </a:lnTo>
                  <a:lnTo>
                    <a:pt x="284" y="454"/>
                  </a:lnTo>
                  <a:lnTo>
                    <a:pt x="284" y="456"/>
                  </a:lnTo>
                  <a:lnTo>
                    <a:pt x="286" y="456"/>
                  </a:lnTo>
                  <a:lnTo>
                    <a:pt x="286" y="457"/>
                  </a:lnTo>
                  <a:lnTo>
                    <a:pt x="286" y="456"/>
                  </a:lnTo>
                  <a:lnTo>
                    <a:pt x="288" y="456"/>
                  </a:lnTo>
                  <a:lnTo>
                    <a:pt x="288" y="457"/>
                  </a:lnTo>
                  <a:lnTo>
                    <a:pt x="288" y="459"/>
                  </a:lnTo>
                  <a:lnTo>
                    <a:pt x="288" y="461"/>
                  </a:lnTo>
                  <a:lnTo>
                    <a:pt x="288" y="463"/>
                  </a:lnTo>
                  <a:lnTo>
                    <a:pt x="288" y="465"/>
                  </a:lnTo>
                  <a:lnTo>
                    <a:pt x="288" y="467"/>
                  </a:lnTo>
                  <a:lnTo>
                    <a:pt x="288" y="469"/>
                  </a:lnTo>
                  <a:lnTo>
                    <a:pt x="289" y="469"/>
                  </a:lnTo>
                  <a:lnTo>
                    <a:pt x="289" y="471"/>
                  </a:lnTo>
                  <a:lnTo>
                    <a:pt x="289" y="473"/>
                  </a:lnTo>
                  <a:lnTo>
                    <a:pt x="289" y="475"/>
                  </a:lnTo>
                  <a:lnTo>
                    <a:pt x="289" y="477"/>
                  </a:lnTo>
                  <a:lnTo>
                    <a:pt x="288" y="477"/>
                  </a:lnTo>
                  <a:lnTo>
                    <a:pt x="289" y="477"/>
                  </a:lnTo>
                  <a:lnTo>
                    <a:pt x="289" y="479"/>
                  </a:lnTo>
                  <a:lnTo>
                    <a:pt x="288" y="479"/>
                  </a:lnTo>
                  <a:lnTo>
                    <a:pt x="288" y="481"/>
                  </a:lnTo>
                  <a:lnTo>
                    <a:pt x="286" y="481"/>
                  </a:lnTo>
                  <a:lnTo>
                    <a:pt x="284" y="481"/>
                  </a:lnTo>
                  <a:lnTo>
                    <a:pt x="282" y="481"/>
                  </a:lnTo>
                  <a:lnTo>
                    <a:pt x="280" y="481"/>
                  </a:lnTo>
                  <a:lnTo>
                    <a:pt x="278" y="481"/>
                  </a:lnTo>
                  <a:lnTo>
                    <a:pt x="278" y="482"/>
                  </a:lnTo>
                  <a:lnTo>
                    <a:pt x="280" y="482"/>
                  </a:lnTo>
                  <a:lnTo>
                    <a:pt x="282" y="484"/>
                  </a:lnTo>
                  <a:lnTo>
                    <a:pt x="282" y="486"/>
                  </a:lnTo>
                  <a:lnTo>
                    <a:pt x="280" y="486"/>
                  </a:lnTo>
                  <a:lnTo>
                    <a:pt x="278" y="486"/>
                  </a:lnTo>
                  <a:lnTo>
                    <a:pt x="278" y="488"/>
                  </a:lnTo>
                  <a:lnTo>
                    <a:pt x="276" y="488"/>
                  </a:lnTo>
                  <a:lnTo>
                    <a:pt x="274" y="488"/>
                  </a:lnTo>
                  <a:lnTo>
                    <a:pt x="274" y="486"/>
                  </a:lnTo>
                  <a:lnTo>
                    <a:pt x="272" y="486"/>
                  </a:lnTo>
                  <a:lnTo>
                    <a:pt x="272" y="484"/>
                  </a:lnTo>
                  <a:lnTo>
                    <a:pt x="270" y="484"/>
                  </a:lnTo>
                  <a:lnTo>
                    <a:pt x="268" y="484"/>
                  </a:lnTo>
                  <a:lnTo>
                    <a:pt x="268" y="482"/>
                  </a:lnTo>
                  <a:lnTo>
                    <a:pt x="266" y="482"/>
                  </a:lnTo>
                  <a:lnTo>
                    <a:pt x="266" y="484"/>
                  </a:lnTo>
                  <a:lnTo>
                    <a:pt x="265" y="484"/>
                  </a:lnTo>
                  <a:lnTo>
                    <a:pt x="265" y="486"/>
                  </a:lnTo>
                  <a:lnTo>
                    <a:pt x="263" y="486"/>
                  </a:lnTo>
                  <a:lnTo>
                    <a:pt x="261" y="486"/>
                  </a:lnTo>
                  <a:lnTo>
                    <a:pt x="261" y="488"/>
                  </a:lnTo>
                  <a:lnTo>
                    <a:pt x="261" y="486"/>
                  </a:lnTo>
                  <a:lnTo>
                    <a:pt x="259" y="486"/>
                  </a:lnTo>
                  <a:lnTo>
                    <a:pt x="257" y="486"/>
                  </a:lnTo>
                  <a:lnTo>
                    <a:pt x="257" y="484"/>
                  </a:lnTo>
                  <a:lnTo>
                    <a:pt x="257" y="486"/>
                  </a:lnTo>
                  <a:lnTo>
                    <a:pt x="257" y="484"/>
                  </a:lnTo>
                  <a:lnTo>
                    <a:pt x="255" y="484"/>
                  </a:lnTo>
                  <a:lnTo>
                    <a:pt x="255" y="486"/>
                  </a:lnTo>
                  <a:lnTo>
                    <a:pt x="255" y="488"/>
                  </a:lnTo>
                  <a:lnTo>
                    <a:pt x="253" y="488"/>
                  </a:lnTo>
                  <a:lnTo>
                    <a:pt x="253" y="490"/>
                  </a:lnTo>
                  <a:lnTo>
                    <a:pt x="253" y="492"/>
                  </a:lnTo>
                  <a:lnTo>
                    <a:pt x="251" y="492"/>
                  </a:lnTo>
                  <a:lnTo>
                    <a:pt x="249" y="492"/>
                  </a:lnTo>
                  <a:lnTo>
                    <a:pt x="247" y="492"/>
                  </a:lnTo>
                  <a:lnTo>
                    <a:pt x="245" y="492"/>
                  </a:lnTo>
                  <a:lnTo>
                    <a:pt x="243" y="492"/>
                  </a:lnTo>
                  <a:lnTo>
                    <a:pt x="241" y="492"/>
                  </a:lnTo>
                  <a:lnTo>
                    <a:pt x="241" y="494"/>
                  </a:lnTo>
                  <a:lnTo>
                    <a:pt x="241" y="496"/>
                  </a:lnTo>
                  <a:lnTo>
                    <a:pt x="241" y="498"/>
                  </a:lnTo>
                  <a:lnTo>
                    <a:pt x="243" y="498"/>
                  </a:lnTo>
                  <a:lnTo>
                    <a:pt x="245" y="498"/>
                  </a:lnTo>
                  <a:lnTo>
                    <a:pt x="243" y="500"/>
                  </a:lnTo>
                  <a:lnTo>
                    <a:pt x="243" y="502"/>
                  </a:lnTo>
                  <a:lnTo>
                    <a:pt x="243" y="504"/>
                  </a:lnTo>
                  <a:lnTo>
                    <a:pt x="243" y="505"/>
                  </a:lnTo>
                  <a:lnTo>
                    <a:pt x="243" y="507"/>
                  </a:lnTo>
                  <a:lnTo>
                    <a:pt x="243" y="509"/>
                  </a:lnTo>
                  <a:lnTo>
                    <a:pt x="241" y="509"/>
                  </a:lnTo>
                  <a:lnTo>
                    <a:pt x="241" y="511"/>
                  </a:lnTo>
                  <a:lnTo>
                    <a:pt x="243" y="511"/>
                  </a:lnTo>
                  <a:lnTo>
                    <a:pt x="243" y="513"/>
                  </a:lnTo>
                  <a:lnTo>
                    <a:pt x="243" y="515"/>
                  </a:lnTo>
                  <a:lnTo>
                    <a:pt x="245" y="515"/>
                  </a:lnTo>
                  <a:lnTo>
                    <a:pt x="245" y="517"/>
                  </a:lnTo>
                  <a:lnTo>
                    <a:pt x="247" y="517"/>
                  </a:lnTo>
                  <a:lnTo>
                    <a:pt x="249" y="517"/>
                  </a:lnTo>
                  <a:lnTo>
                    <a:pt x="251" y="517"/>
                  </a:lnTo>
                  <a:lnTo>
                    <a:pt x="251" y="519"/>
                  </a:lnTo>
                  <a:lnTo>
                    <a:pt x="251" y="521"/>
                  </a:lnTo>
                  <a:lnTo>
                    <a:pt x="249" y="521"/>
                  </a:lnTo>
                  <a:lnTo>
                    <a:pt x="249" y="523"/>
                  </a:lnTo>
                  <a:lnTo>
                    <a:pt x="247" y="523"/>
                  </a:lnTo>
                  <a:lnTo>
                    <a:pt x="247" y="525"/>
                  </a:lnTo>
                  <a:lnTo>
                    <a:pt x="245" y="525"/>
                  </a:lnTo>
                  <a:lnTo>
                    <a:pt x="243" y="525"/>
                  </a:lnTo>
                  <a:lnTo>
                    <a:pt x="243" y="527"/>
                  </a:lnTo>
                  <a:lnTo>
                    <a:pt x="243" y="529"/>
                  </a:lnTo>
                  <a:lnTo>
                    <a:pt x="245" y="529"/>
                  </a:lnTo>
                  <a:lnTo>
                    <a:pt x="245" y="530"/>
                  </a:lnTo>
                  <a:lnTo>
                    <a:pt x="247" y="530"/>
                  </a:lnTo>
                  <a:lnTo>
                    <a:pt x="247" y="529"/>
                  </a:lnTo>
                  <a:lnTo>
                    <a:pt x="249" y="529"/>
                  </a:lnTo>
                  <a:lnTo>
                    <a:pt x="249" y="527"/>
                  </a:lnTo>
                  <a:lnTo>
                    <a:pt x="249" y="529"/>
                  </a:lnTo>
                  <a:lnTo>
                    <a:pt x="249" y="530"/>
                  </a:lnTo>
                  <a:lnTo>
                    <a:pt x="249" y="532"/>
                  </a:lnTo>
                  <a:lnTo>
                    <a:pt x="249" y="534"/>
                  </a:lnTo>
                  <a:lnTo>
                    <a:pt x="251" y="534"/>
                  </a:lnTo>
                  <a:lnTo>
                    <a:pt x="251" y="536"/>
                  </a:lnTo>
                  <a:lnTo>
                    <a:pt x="253" y="536"/>
                  </a:lnTo>
                  <a:lnTo>
                    <a:pt x="255" y="536"/>
                  </a:lnTo>
                  <a:lnTo>
                    <a:pt x="255" y="534"/>
                  </a:lnTo>
                  <a:lnTo>
                    <a:pt x="255" y="532"/>
                  </a:lnTo>
                  <a:lnTo>
                    <a:pt x="257" y="532"/>
                  </a:lnTo>
                  <a:lnTo>
                    <a:pt x="257" y="530"/>
                  </a:lnTo>
                  <a:lnTo>
                    <a:pt x="259" y="530"/>
                  </a:lnTo>
                  <a:lnTo>
                    <a:pt x="261" y="530"/>
                  </a:lnTo>
                  <a:lnTo>
                    <a:pt x="261" y="532"/>
                  </a:lnTo>
                  <a:lnTo>
                    <a:pt x="261" y="534"/>
                  </a:lnTo>
                  <a:lnTo>
                    <a:pt x="261" y="536"/>
                  </a:lnTo>
                  <a:lnTo>
                    <a:pt x="259" y="536"/>
                  </a:lnTo>
                  <a:lnTo>
                    <a:pt x="257" y="538"/>
                  </a:lnTo>
                  <a:lnTo>
                    <a:pt x="257" y="540"/>
                  </a:lnTo>
                  <a:lnTo>
                    <a:pt x="257" y="542"/>
                  </a:lnTo>
                  <a:lnTo>
                    <a:pt x="259" y="542"/>
                  </a:lnTo>
                  <a:lnTo>
                    <a:pt x="261" y="542"/>
                  </a:lnTo>
                  <a:lnTo>
                    <a:pt x="263" y="542"/>
                  </a:lnTo>
                  <a:lnTo>
                    <a:pt x="265" y="542"/>
                  </a:lnTo>
                  <a:lnTo>
                    <a:pt x="266" y="542"/>
                  </a:lnTo>
                  <a:lnTo>
                    <a:pt x="268" y="542"/>
                  </a:lnTo>
                  <a:lnTo>
                    <a:pt x="270" y="542"/>
                  </a:lnTo>
                  <a:lnTo>
                    <a:pt x="270" y="544"/>
                  </a:lnTo>
                  <a:lnTo>
                    <a:pt x="270" y="546"/>
                  </a:lnTo>
                  <a:lnTo>
                    <a:pt x="270" y="548"/>
                  </a:lnTo>
                  <a:lnTo>
                    <a:pt x="268" y="548"/>
                  </a:lnTo>
                  <a:lnTo>
                    <a:pt x="266" y="548"/>
                  </a:lnTo>
                  <a:lnTo>
                    <a:pt x="265" y="548"/>
                  </a:lnTo>
                  <a:lnTo>
                    <a:pt x="263" y="548"/>
                  </a:lnTo>
                  <a:lnTo>
                    <a:pt x="263" y="550"/>
                  </a:lnTo>
                  <a:lnTo>
                    <a:pt x="261" y="550"/>
                  </a:lnTo>
                  <a:lnTo>
                    <a:pt x="261" y="552"/>
                  </a:lnTo>
                  <a:lnTo>
                    <a:pt x="261" y="553"/>
                  </a:lnTo>
                  <a:lnTo>
                    <a:pt x="261" y="555"/>
                  </a:lnTo>
                  <a:lnTo>
                    <a:pt x="261" y="557"/>
                  </a:lnTo>
                  <a:lnTo>
                    <a:pt x="263" y="557"/>
                  </a:lnTo>
                  <a:lnTo>
                    <a:pt x="263" y="559"/>
                  </a:lnTo>
                  <a:lnTo>
                    <a:pt x="265" y="559"/>
                  </a:lnTo>
                  <a:lnTo>
                    <a:pt x="265" y="561"/>
                  </a:lnTo>
                  <a:lnTo>
                    <a:pt x="265" y="559"/>
                  </a:lnTo>
                  <a:lnTo>
                    <a:pt x="266" y="559"/>
                  </a:lnTo>
                  <a:lnTo>
                    <a:pt x="266" y="557"/>
                  </a:lnTo>
                  <a:lnTo>
                    <a:pt x="268" y="557"/>
                  </a:lnTo>
                  <a:lnTo>
                    <a:pt x="270" y="557"/>
                  </a:lnTo>
                  <a:lnTo>
                    <a:pt x="272" y="559"/>
                  </a:lnTo>
                  <a:lnTo>
                    <a:pt x="274" y="561"/>
                  </a:lnTo>
                  <a:lnTo>
                    <a:pt x="274" y="563"/>
                  </a:lnTo>
                  <a:lnTo>
                    <a:pt x="274" y="565"/>
                  </a:lnTo>
                  <a:lnTo>
                    <a:pt x="274" y="567"/>
                  </a:lnTo>
                  <a:lnTo>
                    <a:pt x="274" y="569"/>
                  </a:lnTo>
                  <a:lnTo>
                    <a:pt x="276" y="569"/>
                  </a:lnTo>
                  <a:lnTo>
                    <a:pt x="276" y="571"/>
                  </a:lnTo>
                  <a:lnTo>
                    <a:pt x="278" y="571"/>
                  </a:lnTo>
                  <a:lnTo>
                    <a:pt x="278" y="569"/>
                  </a:lnTo>
                  <a:lnTo>
                    <a:pt x="280" y="569"/>
                  </a:lnTo>
                  <a:lnTo>
                    <a:pt x="282" y="569"/>
                  </a:lnTo>
                  <a:lnTo>
                    <a:pt x="282" y="571"/>
                  </a:lnTo>
                  <a:lnTo>
                    <a:pt x="280" y="573"/>
                  </a:lnTo>
                  <a:lnTo>
                    <a:pt x="280" y="575"/>
                  </a:lnTo>
                  <a:lnTo>
                    <a:pt x="280" y="577"/>
                  </a:lnTo>
                  <a:lnTo>
                    <a:pt x="282" y="578"/>
                  </a:lnTo>
                  <a:lnTo>
                    <a:pt x="280" y="578"/>
                  </a:lnTo>
                  <a:lnTo>
                    <a:pt x="280" y="580"/>
                  </a:lnTo>
                  <a:lnTo>
                    <a:pt x="282" y="580"/>
                  </a:lnTo>
                  <a:lnTo>
                    <a:pt x="284" y="578"/>
                  </a:lnTo>
                  <a:lnTo>
                    <a:pt x="284" y="577"/>
                  </a:lnTo>
                  <a:lnTo>
                    <a:pt x="286" y="575"/>
                  </a:lnTo>
                  <a:lnTo>
                    <a:pt x="288" y="575"/>
                  </a:lnTo>
                  <a:lnTo>
                    <a:pt x="288" y="577"/>
                  </a:lnTo>
                  <a:lnTo>
                    <a:pt x="289" y="577"/>
                  </a:lnTo>
                  <a:lnTo>
                    <a:pt x="289" y="578"/>
                  </a:lnTo>
                  <a:lnTo>
                    <a:pt x="291" y="578"/>
                  </a:lnTo>
                  <a:lnTo>
                    <a:pt x="293" y="578"/>
                  </a:lnTo>
                  <a:lnTo>
                    <a:pt x="293" y="580"/>
                  </a:lnTo>
                  <a:lnTo>
                    <a:pt x="295" y="580"/>
                  </a:lnTo>
                  <a:lnTo>
                    <a:pt x="295" y="582"/>
                  </a:lnTo>
                  <a:lnTo>
                    <a:pt x="295" y="584"/>
                  </a:lnTo>
                  <a:lnTo>
                    <a:pt x="295" y="586"/>
                  </a:lnTo>
                  <a:lnTo>
                    <a:pt x="293" y="586"/>
                  </a:lnTo>
                  <a:lnTo>
                    <a:pt x="293" y="584"/>
                  </a:lnTo>
                  <a:lnTo>
                    <a:pt x="293" y="582"/>
                  </a:lnTo>
                  <a:lnTo>
                    <a:pt x="291" y="582"/>
                  </a:lnTo>
                  <a:lnTo>
                    <a:pt x="291" y="584"/>
                  </a:lnTo>
                  <a:lnTo>
                    <a:pt x="291" y="586"/>
                  </a:lnTo>
                  <a:lnTo>
                    <a:pt x="291" y="588"/>
                  </a:lnTo>
                  <a:lnTo>
                    <a:pt x="289" y="588"/>
                  </a:lnTo>
                  <a:lnTo>
                    <a:pt x="288" y="588"/>
                  </a:lnTo>
                  <a:lnTo>
                    <a:pt x="288" y="590"/>
                  </a:lnTo>
                  <a:lnTo>
                    <a:pt x="288" y="592"/>
                  </a:lnTo>
                  <a:lnTo>
                    <a:pt x="288" y="594"/>
                  </a:lnTo>
                  <a:lnTo>
                    <a:pt x="289" y="594"/>
                  </a:lnTo>
                  <a:lnTo>
                    <a:pt x="291" y="594"/>
                  </a:lnTo>
                  <a:lnTo>
                    <a:pt x="293" y="594"/>
                  </a:lnTo>
                  <a:lnTo>
                    <a:pt x="293" y="592"/>
                  </a:lnTo>
                  <a:lnTo>
                    <a:pt x="295" y="592"/>
                  </a:lnTo>
                  <a:lnTo>
                    <a:pt x="295" y="594"/>
                  </a:lnTo>
                  <a:lnTo>
                    <a:pt x="297" y="594"/>
                  </a:lnTo>
                  <a:lnTo>
                    <a:pt x="297" y="596"/>
                  </a:lnTo>
                  <a:lnTo>
                    <a:pt x="295" y="596"/>
                  </a:lnTo>
                  <a:lnTo>
                    <a:pt x="295" y="598"/>
                  </a:lnTo>
                  <a:lnTo>
                    <a:pt x="293" y="598"/>
                  </a:lnTo>
                  <a:lnTo>
                    <a:pt x="291" y="598"/>
                  </a:lnTo>
                  <a:lnTo>
                    <a:pt x="291" y="596"/>
                  </a:lnTo>
                  <a:lnTo>
                    <a:pt x="289" y="596"/>
                  </a:lnTo>
                  <a:lnTo>
                    <a:pt x="288" y="598"/>
                  </a:lnTo>
                  <a:lnTo>
                    <a:pt x="288" y="600"/>
                  </a:lnTo>
                  <a:lnTo>
                    <a:pt x="289" y="601"/>
                  </a:lnTo>
                  <a:lnTo>
                    <a:pt x="291" y="601"/>
                  </a:lnTo>
                  <a:lnTo>
                    <a:pt x="293" y="603"/>
                  </a:lnTo>
                  <a:lnTo>
                    <a:pt x="295" y="603"/>
                  </a:lnTo>
                  <a:lnTo>
                    <a:pt x="295" y="605"/>
                  </a:lnTo>
                  <a:lnTo>
                    <a:pt x="295" y="607"/>
                  </a:lnTo>
                  <a:lnTo>
                    <a:pt x="295" y="609"/>
                  </a:lnTo>
                  <a:lnTo>
                    <a:pt x="293" y="609"/>
                  </a:lnTo>
                  <a:lnTo>
                    <a:pt x="293" y="607"/>
                  </a:lnTo>
                  <a:lnTo>
                    <a:pt x="291" y="607"/>
                  </a:lnTo>
                  <a:lnTo>
                    <a:pt x="289" y="609"/>
                  </a:lnTo>
                  <a:lnTo>
                    <a:pt x="291" y="611"/>
                  </a:lnTo>
                  <a:lnTo>
                    <a:pt x="293" y="611"/>
                  </a:lnTo>
                  <a:lnTo>
                    <a:pt x="293" y="613"/>
                  </a:lnTo>
                  <a:lnTo>
                    <a:pt x="293" y="615"/>
                  </a:lnTo>
                  <a:lnTo>
                    <a:pt x="291" y="615"/>
                  </a:lnTo>
                  <a:lnTo>
                    <a:pt x="289" y="615"/>
                  </a:lnTo>
                  <a:lnTo>
                    <a:pt x="289" y="617"/>
                  </a:lnTo>
                  <a:lnTo>
                    <a:pt x="289" y="619"/>
                  </a:lnTo>
                  <a:lnTo>
                    <a:pt x="289" y="621"/>
                  </a:lnTo>
                  <a:lnTo>
                    <a:pt x="291" y="621"/>
                  </a:lnTo>
                  <a:lnTo>
                    <a:pt x="293" y="623"/>
                  </a:lnTo>
                  <a:lnTo>
                    <a:pt x="291" y="623"/>
                  </a:lnTo>
                  <a:lnTo>
                    <a:pt x="289" y="623"/>
                  </a:lnTo>
                  <a:lnTo>
                    <a:pt x="289" y="625"/>
                  </a:lnTo>
                  <a:lnTo>
                    <a:pt x="289" y="626"/>
                  </a:lnTo>
                  <a:lnTo>
                    <a:pt x="291" y="626"/>
                  </a:lnTo>
                  <a:lnTo>
                    <a:pt x="291" y="628"/>
                  </a:lnTo>
                  <a:lnTo>
                    <a:pt x="291" y="630"/>
                  </a:lnTo>
                  <a:lnTo>
                    <a:pt x="289" y="630"/>
                  </a:lnTo>
                  <a:lnTo>
                    <a:pt x="291" y="630"/>
                  </a:lnTo>
                  <a:lnTo>
                    <a:pt x="291" y="632"/>
                  </a:lnTo>
                  <a:lnTo>
                    <a:pt x="291" y="634"/>
                  </a:lnTo>
                  <a:lnTo>
                    <a:pt x="293" y="634"/>
                  </a:lnTo>
                  <a:lnTo>
                    <a:pt x="295" y="634"/>
                  </a:lnTo>
                  <a:lnTo>
                    <a:pt x="297" y="634"/>
                  </a:lnTo>
                  <a:lnTo>
                    <a:pt x="299" y="634"/>
                  </a:lnTo>
                  <a:lnTo>
                    <a:pt x="299" y="636"/>
                  </a:lnTo>
                  <a:lnTo>
                    <a:pt x="301" y="636"/>
                  </a:lnTo>
                  <a:lnTo>
                    <a:pt x="299" y="636"/>
                  </a:lnTo>
                  <a:lnTo>
                    <a:pt x="299" y="638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7" y="642"/>
                  </a:lnTo>
                  <a:lnTo>
                    <a:pt x="299" y="642"/>
                  </a:lnTo>
                  <a:lnTo>
                    <a:pt x="299" y="644"/>
                  </a:lnTo>
                  <a:lnTo>
                    <a:pt x="301" y="644"/>
                  </a:lnTo>
                  <a:lnTo>
                    <a:pt x="303" y="646"/>
                  </a:lnTo>
                  <a:lnTo>
                    <a:pt x="305" y="646"/>
                  </a:lnTo>
                  <a:lnTo>
                    <a:pt x="307" y="646"/>
                  </a:lnTo>
                  <a:lnTo>
                    <a:pt x="307" y="648"/>
                  </a:lnTo>
                  <a:lnTo>
                    <a:pt x="307" y="649"/>
                  </a:lnTo>
                  <a:lnTo>
                    <a:pt x="305" y="649"/>
                  </a:lnTo>
                  <a:lnTo>
                    <a:pt x="307" y="649"/>
                  </a:lnTo>
                  <a:lnTo>
                    <a:pt x="307" y="651"/>
                  </a:lnTo>
                  <a:lnTo>
                    <a:pt x="309" y="651"/>
                  </a:lnTo>
                  <a:lnTo>
                    <a:pt x="309" y="653"/>
                  </a:lnTo>
                  <a:lnTo>
                    <a:pt x="307" y="653"/>
                  </a:lnTo>
                  <a:lnTo>
                    <a:pt x="307" y="655"/>
                  </a:lnTo>
                  <a:lnTo>
                    <a:pt x="307" y="657"/>
                  </a:lnTo>
                  <a:lnTo>
                    <a:pt x="309" y="657"/>
                  </a:lnTo>
                  <a:lnTo>
                    <a:pt x="309" y="659"/>
                  </a:lnTo>
                  <a:lnTo>
                    <a:pt x="309" y="661"/>
                  </a:lnTo>
                  <a:lnTo>
                    <a:pt x="307" y="661"/>
                  </a:lnTo>
                  <a:lnTo>
                    <a:pt x="307" y="663"/>
                  </a:lnTo>
                  <a:lnTo>
                    <a:pt x="309" y="663"/>
                  </a:lnTo>
                  <a:lnTo>
                    <a:pt x="309" y="665"/>
                  </a:lnTo>
                  <a:lnTo>
                    <a:pt x="311" y="665"/>
                  </a:lnTo>
                  <a:lnTo>
                    <a:pt x="313" y="665"/>
                  </a:lnTo>
                  <a:lnTo>
                    <a:pt x="314" y="665"/>
                  </a:lnTo>
                  <a:lnTo>
                    <a:pt x="314" y="667"/>
                  </a:lnTo>
                  <a:lnTo>
                    <a:pt x="314" y="665"/>
                  </a:lnTo>
                  <a:lnTo>
                    <a:pt x="316" y="665"/>
                  </a:lnTo>
                  <a:lnTo>
                    <a:pt x="316" y="667"/>
                  </a:lnTo>
                  <a:lnTo>
                    <a:pt x="316" y="665"/>
                  </a:lnTo>
                  <a:lnTo>
                    <a:pt x="318" y="665"/>
                  </a:lnTo>
                  <a:lnTo>
                    <a:pt x="316" y="665"/>
                  </a:lnTo>
                  <a:lnTo>
                    <a:pt x="318" y="665"/>
                  </a:lnTo>
                  <a:lnTo>
                    <a:pt x="318" y="663"/>
                  </a:lnTo>
                  <a:lnTo>
                    <a:pt x="320" y="663"/>
                  </a:lnTo>
                  <a:lnTo>
                    <a:pt x="320" y="665"/>
                  </a:lnTo>
                  <a:lnTo>
                    <a:pt x="320" y="663"/>
                  </a:lnTo>
                  <a:lnTo>
                    <a:pt x="320" y="665"/>
                  </a:lnTo>
                  <a:lnTo>
                    <a:pt x="322" y="665"/>
                  </a:lnTo>
                  <a:lnTo>
                    <a:pt x="324" y="665"/>
                  </a:lnTo>
                  <a:lnTo>
                    <a:pt x="324" y="663"/>
                  </a:lnTo>
                  <a:lnTo>
                    <a:pt x="326" y="663"/>
                  </a:lnTo>
                  <a:lnTo>
                    <a:pt x="326" y="665"/>
                  </a:lnTo>
                  <a:lnTo>
                    <a:pt x="328" y="665"/>
                  </a:lnTo>
                  <a:lnTo>
                    <a:pt x="328" y="663"/>
                  </a:lnTo>
                  <a:lnTo>
                    <a:pt x="330" y="663"/>
                  </a:lnTo>
                  <a:lnTo>
                    <a:pt x="332" y="663"/>
                  </a:lnTo>
                  <a:lnTo>
                    <a:pt x="334" y="663"/>
                  </a:lnTo>
                  <a:lnTo>
                    <a:pt x="336" y="663"/>
                  </a:lnTo>
                  <a:lnTo>
                    <a:pt x="336" y="661"/>
                  </a:lnTo>
                  <a:lnTo>
                    <a:pt x="337" y="661"/>
                  </a:lnTo>
                  <a:lnTo>
                    <a:pt x="339" y="661"/>
                  </a:lnTo>
                  <a:lnTo>
                    <a:pt x="341" y="661"/>
                  </a:lnTo>
                  <a:lnTo>
                    <a:pt x="341" y="659"/>
                  </a:lnTo>
                  <a:lnTo>
                    <a:pt x="343" y="659"/>
                  </a:lnTo>
                  <a:lnTo>
                    <a:pt x="343" y="661"/>
                  </a:lnTo>
                  <a:lnTo>
                    <a:pt x="345" y="661"/>
                  </a:lnTo>
                  <a:lnTo>
                    <a:pt x="347" y="661"/>
                  </a:lnTo>
                  <a:lnTo>
                    <a:pt x="349" y="661"/>
                  </a:lnTo>
                  <a:lnTo>
                    <a:pt x="351" y="661"/>
                  </a:lnTo>
                  <a:lnTo>
                    <a:pt x="353" y="661"/>
                  </a:lnTo>
                  <a:lnTo>
                    <a:pt x="355" y="661"/>
                  </a:lnTo>
                  <a:lnTo>
                    <a:pt x="355" y="663"/>
                  </a:lnTo>
                  <a:lnTo>
                    <a:pt x="357" y="663"/>
                  </a:lnTo>
                  <a:lnTo>
                    <a:pt x="359" y="665"/>
                  </a:lnTo>
                  <a:lnTo>
                    <a:pt x="362" y="665"/>
                  </a:lnTo>
                  <a:lnTo>
                    <a:pt x="364" y="665"/>
                  </a:lnTo>
                  <a:lnTo>
                    <a:pt x="366" y="665"/>
                  </a:lnTo>
                  <a:lnTo>
                    <a:pt x="370" y="665"/>
                  </a:lnTo>
                  <a:lnTo>
                    <a:pt x="374" y="665"/>
                  </a:lnTo>
                  <a:lnTo>
                    <a:pt x="376" y="663"/>
                  </a:lnTo>
                  <a:lnTo>
                    <a:pt x="378" y="663"/>
                  </a:lnTo>
                  <a:lnTo>
                    <a:pt x="393" y="661"/>
                  </a:lnTo>
                  <a:lnTo>
                    <a:pt x="405" y="659"/>
                  </a:lnTo>
                  <a:lnTo>
                    <a:pt x="412" y="659"/>
                  </a:lnTo>
                  <a:lnTo>
                    <a:pt x="430" y="655"/>
                  </a:lnTo>
                  <a:lnTo>
                    <a:pt x="432" y="655"/>
                  </a:lnTo>
                  <a:lnTo>
                    <a:pt x="433" y="655"/>
                  </a:lnTo>
                  <a:lnTo>
                    <a:pt x="435" y="655"/>
                  </a:lnTo>
                  <a:lnTo>
                    <a:pt x="437" y="655"/>
                  </a:lnTo>
                  <a:lnTo>
                    <a:pt x="437" y="657"/>
                  </a:lnTo>
                  <a:lnTo>
                    <a:pt x="439" y="657"/>
                  </a:lnTo>
                  <a:lnTo>
                    <a:pt x="439" y="659"/>
                  </a:lnTo>
                  <a:lnTo>
                    <a:pt x="441" y="659"/>
                  </a:lnTo>
                  <a:lnTo>
                    <a:pt x="443" y="659"/>
                  </a:lnTo>
                  <a:lnTo>
                    <a:pt x="443" y="661"/>
                  </a:lnTo>
                  <a:lnTo>
                    <a:pt x="443" y="663"/>
                  </a:lnTo>
                  <a:lnTo>
                    <a:pt x="443" y="665"/>
                  </a:lnTo>
                  <a:lnTo>
                    <a:pt x="443" y="667"/>
                  </a:lnTo>
                  <a:lnTo>
                    <a:pt x="445" y="667"/>
                  </a:lnTo>
                  <a:lnTo>
                    <a:pt x="447" y="667"/>
                  </a:lnTo>
                  <a:lnTo>
                    <a:pt x="447" y="669"/>
                  </a:lnTo>
                  <a:lnTo>
                    <a:pt x="445" y="669"/>
                  </a:lnTo>
                  <a:lnTo>
                    <a:pt x="445" y="671"/>
                  </a:lnTo>
                  <a:lnTo>
                    <a:pt x="445" y="673"/>
                  </a:lnTo>
                  <a:lnTo>
                    <a:pt x="447" y="673"/>
                  </a:lnTo>
                  <a:lnTo>
                    <a:pt x="449" y="673"/>
                  </a:lnTo>
                  <a:lnTo>
                    <a:pt x="451" y="673"/>
                  </a:lnTo>
                  <a:lnTo>
                    <a:pt x="451" y="674"/>
                  </a:lnTo>
                  <a:lnTo>
                    <a:pt x="449" y="674"/>
                  </a:lnTo>
                  <a:lnTo>
                    <a:pt x="449" y="676"/>
                  </a:lnTo>
                  <a:lnTo>
                    <a:pt x="447" y="676"/>
                  </a:lnTo>
                  <a:lnTo>
                    <a:pt x="447" y="678"/>
                  </a:lnTo>
                  <a:lnTo>
                    <a:pt x="447" y="680"/>
                  </a:lnTo>
                  <a:lnTo>
                    <a:pt x="447" y="682"/>
                  </a:lnTo>
                  <a:lnTo>
                    <a:pt x="447" y="684"/>
                  </a:lnTo>
                  <a:lnTo>
                    <a:pt x="447" y="686"/>
                  </a:lnTo>
                  <a:lnTo>
                    <a:pt x="447" y="688"/>
                  </a:lnTo>
                  <a:lnTo>
                    <a:pt x="447" y="690"/>
                  </a:lnTo>
                  <a:lnTo>
                    <a:pt x="449" y="692"/>
                  </a:lnTo>
                  <a:lnTo>
                    <a:pt x="449" y="694"/>
                  </a:lnTo>
                  <a:lnTo>
                    <a:pt x="449" y="696"/>
                  </a:lnTo>
                  <a:lnTo>
                    <a:pt x="451" y="697"/>
                  </a:lnTo>
                  <a:lnTo>
                    <a:pt x="453" y="697"/>
                  </a:lnTo>
                  <a:lnTo>
                    <a:pt x="453" y="699"/>
                  </a:lnTo>
                  <a:lnTo>
                    <a:pt x="455" y="699"/>
                  </a:lnTo>
                  <a:lnTo>
                    <a:pt x="456" y="699"/>
                  </a:lnTo>
                  <a:lnTo>
                    <a:pt x="456" y="697"/>
                  </a:lnTo>
                  <a:lnTo>
                    <a:pt x="458" y="699"/>
                  </a:lnTo>
                  <a:lnTo>
                    <a:pt x="458" y="701"/>
                  </a:lnTo>
                  <a:lnTo>
                    <a:pt x="458" y="703"/>
                  </a:lnTo>
                  <a:lnTo>
                    <a:pt x="458" y="705"/>
                  </a:lnTo>
                  <a:lnTo>
                    <a:pt x="458" y="707"/>
                  </a:lnTo>
                  <a:lnTo>
                    <a:pt x="458" y="709"/>
                  </a:lnTo>
                  <a:lnTo>
                    <a:pt x="460" y="709"/>
                  </a:lnTo>
                  <a:lnTo>
                    <a:pt x="460" y="711"/>
                  </a:lnTo>
                  <a:lnTo>
                    <a:pt x="462" y="711"/>
                  </a:lnTo>
                  <a:lnTo>
                    <a:pt x="464" y="711"/>
                  </a:lnTo>
                  <a:lnTo>
                    <a:pt x="464" y="709"/>
                  </a:lnTo>
                  <a:lnTo>
                    <a:pt x="466" y="709"/>
                  </a:lnTo>
                  <a:lnTo>
                    <a:pt x="466" y="707"/>
                  </a:lnTo>
                  <a:lnTo>
                    <a:pt x="466" y="705"/>
                  </a:lnTo>
                  <a:lnTo>
                    <a:pt x="468" y="705"/>
                  </a:lnTo>
                  <a:lnTo>
                    <a:pt x="470" y="705"/>
                  </a:lnTo>
                  <a:lnTo>
                    <a:pt x="472" y="705"/>
                  </a:lnTo>
                  <a:lnTo>
                    <a:pt x="472" y="707"/>
                  </a:lnTo>
                  <a:lnTo>
                    <a:pt x="474" y="707"/>
                  </a:lnTo>
                  <a:lnTo>
                    <a:pt x="474" y="709"/>
                  </a:lnTo>
                  <a:lnTo>
                    <a:pt x="476" y="709"/>
                  </a:lnTo>
                  <a:lnTo>
                    <a:pt x="476" y="711"/>
                  </a:lnTo>
                  <a:lnTo>
                    <a:pt x="478" y="711"/>
                  </a:lnTo>
                  <a:lnTo>
                    <a:pt x="480" y="711"/>
                  </a:lnTo>
                  <a:lnTo>
                    <a:pt x="480" y="713"/>
                  </a:lnTo>
                  <a:lnTo>
                    <a:pt x="481" y="713"/>
                  </a:lnTo>
                  <a:lnTo>
                    <a:pt x="481" y="715"/>
                  </a:lnTo>
                  <a:lnTo>
                    <a:pt x="483" y="715"/>
                  </a:lnTo>
                  <a:lnTo>
                    <a:pt x="483" y="717"/>
                  </a:lnTo>
                  <a:lnTo>
                    <a:pt x="485" y="717"/>
                  </a:lnTo>
                  <a:lnTo>
                    <a:pt x="485" y="719"/>
                  </a:lnTo>
                  <a:lnTo>
                    <a:pt x="485" y="721"/>
                  </a:lnTo>
                  <a:lnTo>
                    <a:pt x="485" y="722"/>
                  </a:lnTo>
                  <a:lnTo>
                    <a:pt x="485" y="724"/>
                  </a:lnTo>
                  <a:lnTo>
                    <a:pt x="485" y="726"/>
                  </a:lnTo>
                  <a:lnTo>
                    <a:pt x="485" y="728"/>
                  </a:lnTo>
                  <a:lnTo>
                    <a:pt x="485" y="730"/>
                  </a:lnTo>
                  <a:lnTo>
                    <a:pt x="483" y="730"/>
                  </a:lnTo>
                  <a:lnTo>
                    <a:pt x="481" y="730"/>
                  </a:lnTo>
                  <a:lnTo>
                    <a:pt x="480" y="730"/>
                  </a:lnTo>
                  <a:lnTo>
                    <a:pt x="478" y="730"/>
                  </a:lnTo>
                  <a:lnTo>
                    <a:pt x="478" y="732"/>
                  </a:lnTo>
                  <a:lnTo>
                    <a:pt x="476" y="732"/>
                  </a:lnTo>
                  <a:lnTo>
                    <a:pt x="474" y="732"/>
                  </a:lnTo>
                  <a:lnTo>
                    <a:pt x="474" y="734"/>
                  </a:lnTo>
                  <a:lnTo>
                    <a:pt x="472" y="734"/>
                  </a:lnTo>
                  <a:lnTo>
                    <a:pt x="472" y="736"/>
                  </a:lnTo>
                  <a:lnTo>
                    <a:pt x="470" y="738"/>
                  </a:lnTo>
                  <a:lnTo>
                    <a:pt x="470" y="740"/>
                  </a:lnTo>
                  <a:lnTo>
                    <a:pt x="470" y="742"/>
                  </a:lnTo>
                  <a:lnTo>
                    <a:pt x="470" y="744"/>
                  </a:lnTo>
                  <a:lnTo>
                    <a:pt x="468" y="744"/>
                  </a:lnTo>
                  <a:lnTo>
                    <a:pt x="468" y="746"/>
                  </a:lnTo>
                  <a:lnTo>
                    <a:pt x="468" y="747"/>
                  </a:lnTo>
                  <a:lnTo>
                    <a:pt x="468" y="749"/>
                  </a:lnTo>
                  <a:lnTo>
                    <a:pt x="470" y="749"/>
                  </a:lnTo>
                  <a:lnTo>
                    <a:pt x="470" y="751"/>
                  </a:lnTo>
                  <a:lnTo>
                    <a:pt x="472" y="751"/>
                  </a:lnTo>
                  <a:lnTo>
                    <a:pt x="472" y="753"/>
                  </a:lnTo>
                  <a:lnTo>
                    <a:pt x="472" y="755"/>
                  </a:lnTo>
                  <a:lnTo>
                    <a:pt x="470" y="755"/>
                  </a:lnTo>
                  <a:lnTo>
                    <a:pt x="470" y="757"/>
                  </a:lnTo>
                  <a:lnTo>
                    <a:pt x="470" y="759"/>
                  </a:lnTo>
                  <a:lnTo>
                    <a:pt x="470" y="761"/>
                  </a:lnTo>
                  <a:lnTo>
                    <a:pt x="468" y="761"/>
                  </a:lnTo>
                  <a:lnTo>
                    <a:pt x="468" y="763"/>
                  </a:lnTo>
                  <a:lnTo>
                    <a:pt x="470" y="763"/>
                  </a:lnTo>
                  <a:lnTo>
                    <a:pt x="470" y="765"/>
                  </a:lnTo>
                  <a:lnTo>
                    <a:pt x="470" y="767"/>
                  </a:lnTo>
                  <a:lnTo>
                    <a:pt x="470" y="769"/>
                  </a:lnTo>
                  <a:lnTo>
                    <a:pt x="472" y="769"/>
                  </a:lnTo>
                  <a:lnTo>
                    <a:pt x="472" y="770"/>
                  </a:lnTo>
                  <a:lnTo>
                    <a:pt x="472" y="772"/>
                  </a:lnTo>
                  <a:lnTo>
                    <a:pt x="472" y="774"/>
                  </a:lnTo>
                  <a:lnTo>
                    <a:pt x="474" y="774"/>
                  </a:lnTo>
                  <a:lnTo>
                    <a:pt x="474" y="776"/>
                  </a:lnTo>
                  <a:lnTo>
                    <a:pt x="474" y="778"/>
                  </a:lnTo>
                  <a:lnTo>
                    <a:pt x="472" y="778"/>
                  </a:lnTo>
                  <a:lnTo>
                    <a:pt x="474" y="778"/>
                  </a:lnTo>
                  <a:lnTo>
                    <a:pt x="474" y="780"/>
                  </a:lnTo>
                  <a:lnTo>
                    <a:pt x="474" y="782"/>
                  </a:lnTo>
                  <a:lnTo>
                    <a:pt x="474" y="784"/>
                  </a:lnTo>
                  <a:lnTo>
                    <a:pt x="474" y="786"/>
                  </a:lnTo>
                  <a:lnTo>
                    <a:pt x="474" y="788"/>
                  </a:lnTo>
                  <a:lnTo>
                    <a:pt x="474" y="790"/>
                  </a:lnTo>
                  <a:lnTo>
                    <a:pt x="474" y="792"/>
                  </a:lnTo>
                  <a:lnTo>
                    <a:pt x="472" y="792"/>
                  </a:lnTo>
                  <a:lnTo>
                    <a:pt x="472" y="794"/>
                  </a:lnTo>
                  <a:lnTo>
                    <a:pt x="472" y="795"/>
                  </a:lnTo>
                  <a:lnTo>
                    <a:pt x="474" y="797"/>
                  </a:lnTo>
                  <a:lnTo>
                    <a:pt x="474" y="799"/>
                  </a:lnTo>
                  <a:lnTo>
                    <a:pt x="474" y="801"/>
                  </a:lnTo>
                  <a:lnTo>
                    <a:pt x="476" y="803"/>
                  </a:lnTo>
                  <a:lnTo>
                    <a:pt x="478" y="803"/>
                  </a:lnTo>
                  <a:lnTo>
                    <a:pt x="478" y="805"/>
                  </a:lnTo>
                  <a:lnTo>
                    <a:pt x="480" y="805"/>
                  </a:lnTo>
                  <a:lnTo>
                    <a:pt x="481" y="807"/>
                  </a:lnTo>
                  <a:lnTo>
                    <a:pt x="483" y="807"/>
                  </a:lnTo>
                  <a:lnTo>
                    <a:pt x="485" y="809"/>
                  </a:lnTo>
                  <a:lnTo>
                    <a:pt x="487" y="811"/>
                  </a:lnTo>
                  <a:lnTo>
                    <a:pt x="489" y="813"/>
                  </a:lnTo>
                  <a:lnTo>
                    <a:pt x="489" y="815"/>
                  </a:lnTo>
                  <a:lnTo>
                    <a:pt x="491" y="817"/>
                  </a:lnTo>
                  <a:lnTo>
                    <a:pt x="491" y="818"/>
                  </a:lnTo>
                  <a:lnTo>
                    <a:pt x="491" y="820"/>
                  </a:lnTo>
                  <a:lnTo>
                    <a:pt x="491" y="822"/>
                  </a:lnTo>
                  <a:lnTo>
                    <a:pt x="491" y="824"/>
                  </a:lnTo>
                  <a:lnTo>
                    <a:pt x="491" y="826"/>
                  </a:lnTo>
                  <a:lnTo>
                    <a:pt x="491" y="828"/>
                  </a:lnTo>
                  <a:lnTo>
                    <a:pt x="491" y="830"/>
                  </a:lnTo>
                  <a:lnTo>
                    <a:pt x="491" y="832"/>
                  </a:lnTo>
                  <a:lnTo>
                    <a:pt x="493" y="832"/>
                  </a:lnTo>
                  <a:lnTo>
                    <a:pt x="493" y="834"/>
                  </a:lnTo>
                  <a:lnTo>
                    <a:pt x="493" y="836"/>
                  </a:lnTo>
                  <a:lnTo>
                    <a:pt x="493" y="838"/>
                  </a:lnTo>
                  <a:lnTo>
                    <a:pt x="495" y="838"/>
                  </a:lnTo>
                  <a:lnTo>
                    <a:pt x="495" y="840"/>
                  </a:lnTo>
                  <a:lnTo>
                    <a:pt x="495" y="842"/>
                  </a:lnTo>
                  <a:lnTo>
                    <a:pt x="497" y="843"/>
                  </a:lnTo>
                  <a:lnTo>
                    <a:pt x="497" y="845"/>
                  </a:lnTo>
                  <a:lnTo>
                    <a:pt x="499" y="845"/>
                  </a:lnTo>
                  <a:lnTo>
                    <a:pt x="499" y="847"/>
                  </a:lnTo>
                  <a:lnTo>
                    <a:pt x="499" y="849"/>
                  </a:lnTo>
                  <a:lnTo>
                    <a:pt x="501" y="849"/>
                  </a:lnTo>
                  <a:lnTo>
                    <a:pt x="501" y="851"/>
                  </a:lnTo>
                  <a:lnTo>
                    <a:pt x="499" y="851"/>
                  </a:lnTo>
                  <a:lnTo>
                    <a:pt x="499" y="853"/>
                  </a:lnTo>
                  <a:lnTo>
                    <a:pt x="497" y="853"/>
                  </a:lnTo>
                  <a:lnTo>
                    <a:pt x="495" y="853"/>
                  </a:lnTo>
                  <a:lnTo>
                    <a:pt x="493" y="853"/>
                  </a:lnTo>
                  <a:lnTo>
                    <a:pt x="491" y="853"/>
                  </a:lnTo>
                  <a:lnTo>
                    <a:pt x="489" y="853"/>
                  </a:lnTo>
                  <a:lnTo>
                    <a:pt x="487" y="853"/>
                  </a:lnTo>
                  <a:lnTo>
                    <a:pt x="485" y="855"/>
                  </a:lnTo>
                  <a:lnTo>
                    <a:pt x="483" y="855"/>
                  </a:lnTo>
                  <a:lnTo>
                    <a:pt x="481" y="855"/>
                  </a:lnTo>
                  <a:lnTo>
                    <a:pt x="478" y="857"/>
                  </a:lnTo>
                  <a:lnTo>
                    <a:pt x="476" y="859"/>
                  </a:lnTo>
                  <a:lnTo>
                    <a:pt x="472" y="865"/>
                  </a:lnTo>
                  <a:lnTo>
                    <a:pt x="470" y="868"/>
                  </a:lnTo>
                  <a:lnTo>
                    <a:pt x="468" y="868"/>
                  </a:lnTo>
                  <a:lnTo>
                    <a:pt x="464" y="870"/>
                  </a:lnTo>
                  <a:lnTo>
                    <a:pt x="462" y="870"/>
                  </a:lnTo>
                  <a:lnTo>
                    <a:pt x="460" y="870"/>
                  </a:lnTo>
                  <a:lnTo>
                    <a:pt x="458" y="870"/>
                  </a:lnTo>
                  <a:lnTo>
                    <a:pt x="456" y="870"/>
                  </a:lnTo>
                  <a:lnTo>
                    <a:pt x="455" y="872"/>
                  </a:lnTo>
                  <a:lnTo>
                    <a:pt x="445" y="872"/>
                  </a:lnTo>
                  <a:lnTo>
                    <a:pt x="445" y="874"/>
                  </a:lnTo>
                  <a:lnTo>
                    <a:pt x="445" y="876"/>
                  </a:lnTo>
                  <a:lnTo>
                    <a:pt x="447" y="876"/>
                  </a:lnTo>
                  <a:lnTo>
                    <a:pt x="447" y="878"/>
                  </a:lnTo>
                  <a:lnTo>
                    <a:pt x="445" y="878"/>
                  </a:lnTo>
                  <a:lnTo>
                    <a:pt x="445" y="880"/>
                  </a:lnTo>
                  <a:lnTo>
                    <a:pt x="445" y="884"/>
                  </a:lnTo>
                  <a:lnTo>
                    <a:pt x="443" y="890"/>
                  </a:lnTo>
                  <a:lnTo>
                    <a:pt x="443" y="891"/>
                  </a:lnTo>
                  <a:lnTo>
                    <a:pt x="441" y="891"/>
                  </a:lnTo>
                  <a:lnTo>
                    <a:pt x="441" y="893"/>
                  </a:lnTo>
                  <a:lnTo>
                    <a:pt x="439" y="895"/>
                  </a:lnTo>
                  <a:lnTo>
                    <a:pt x="439" y="897"/>
                  </a:lnTo>
                  <a:lnTo>
                    <a:pt x="437" y="897"/>
                  </a:lnTo>
                  <a:lnTo>
                    <a:pt x="437" y="899"/>
                  </a:lnTo>
                  <a:lnTo>
                    <a:pt x="435" y="899"/>
                  </a:lnTo>
                  <a:lnTo>
                    <a:pt x="435" y="901"/>
                  </a:lnTo>
                  <a:lnTo>
                    <a:pt x="433" y="901"/>
                  </a:lnTo>
                  <a:lnTo>
                    <a:pt x="433" y="903"/>
                  </a:lnTo>
                  <a:lnTo>
                    <a:pt x="432" y="903"/>
                  </a:lnTo>
                  <a:lnTo>
                    <a:pt x="432" y="905"/>
                  </a:lnTo>
                  <a:lnTo>
                    <a:pt x="432" y="907"/>
                  </a:lnTo>
                  <a:lnTo>
                    <a:pt x="433" y="907"/>
                  </a:lnTo>
                  <a:lnTo>
                    <a:pt x="435" y="907"/>
                  </a:lnTo>
                  <a:lnTo>
                    <a:pt x="435" y="909"/>
                  </a:lnTo>
                  <a:lnTo>
                    <a:pt x="437" y="909"/>
                  </a:lnTo>
                  <a:lnTo>
                    <a:pt x="439" y="911"/>
                  </a:lnTo>
                  <a:lnTo>
                    <a:pt x="439" y="913"/>
                  </a:lnTo>
                  <a:lnTo>
                    <a:pt x="441" y="913"/>
                  </a:lnTo>
                  <a:lnTo>
                    <a:pt x="441" y="914"/>
                  </a:lnTo>
                  <a:lnTo>
                    <a:pt x="443" y="914"/>
                  </a:lnTo>
                  <a:lnTo>
                    <a:pt x="443" y="916"/>
                  </a:lnTo>
                  <a:lnTo>
                    <a:pt x="464" y="916"/>
                  </a:lnTo>
                  <a:lnTo>
                    <a:pt x="466" y="916"/>
                  </a:lnTo>
                  <a:lnTo>
                    <a:pt x="466" y="918"/>
                  </a:lnTo>
                  <a:lnTo>
                    <a:pt x="468" y="918"/>
                  </a:lnTo>
                  <a:lnTo>
                    <a:pt x="468" y="920"/>
                  </a:lnTo>
                  <a:lnTo>
                    <a:pt x="468" y="922"/>
                  </a:lnTo>
                  <a:lnTo>
                    <a:pt x="470" y="922"/>
                  </a:lnTo>
                  <a:lnTo>
                    <a:pt x="470" y="924"/>
                  </a:lnTo>
                  <a:lnTo>
                    <a:pt x="470" y="926"/>
                  </a:lnTo>
                  <a:lnTo>
                    <a:pt x="470" y="928"/>
                  </a:lnTo>
                  <a:lnTo>
                    <a:pt x="470" y="930"/>
                  </a:lnTo>
                  <a:lnTo>
                    <a:pt x="470" y="932"/>
                  </a:lnTo>
                  <a:lnTo>
                    <a:pt x="470" y="934"/>
                  </a:lnTo>
                  <a:lnTo>
                    <a:pt x="472" y="934"/>
                  </a:lnTo>
                  <a:lnTo>
                    <a:pt x="472" y="936"/>
                  </a:lnTo>
                  <a:lnTo>
                    <a:pt x="472" y="938"/>
                  </a:lnTo>
                  <a:lnTo>
                    <a:pt x="472" y="939"/>
                  </a:lnTo>
                  <a:lnTo>
                    <a:pt x="472" y="941"/>
                  </a:lnTo>
                  <a:lnTo>
                    <a:pt x="472" y="943"/>
                  </a:lnTo>
                  <a:lnTo>
                    <a:pt x="472" y="945"/>
                  </a:lnTo>
                  <a:lnTo>
                    <a:pt x="474" y="945"/>
                  </a:lnTo>
                  <a:lnTo>
                    <a:pt x="474" y="947"/>
                  </a:lnTo>
                  <a:lnTo>
                    <a:pt x="474" y="949"/>
                  </a:lnTo>
                  <a:lnTo>
                    <a:pt x="476" y="951"/>
                  </a:lnTo>
                  <a:lnTo>
                    <a:pt x="476" y="953"/>
                  </a:lnTo>
                  <a:lnTo>
                    <a:pt x="478" y="953"/>
                  </a:lnTo>
                  <a:lnTo>
                    <a:pt x="478" y="955"/>
                  </a:lnTo>
                  <a:lnTo>
                    <a:pt x="480" y="955"/>
                  </a:lnTo>
                  <a:lnTo>
                    <a:pt x="480" y="957"/>
                  </a:lnTo>
                  <a:lnTo>
                    <a:pt x="480" y="959"/>
                  </a:lnTo>
                  <a:lnTo>
                    <a:pt x="480" y="961"/>
                  </a:lnTo>
                  <a:lnTo>
                    <a:pt x="480" y="962"/>
                  </a:lnTo>
                  <a:lnTo>
                    <a:pt x="480" y="964"/>
                  </a:lnTo>
                  <a:lnTo>
                    <a:pt x="480" y="966"/>
                  </a:lnTo>
                  <a:lnTo>
                    <a:pt x="481" y="966"/>
                  </a:lnTo>
                  <a:lnTo>
                    <a:pt x="481" y="968"/>
                  </a:lnTo>
                  <a:lnTo>
                    <a:pt x="483" y="968"/>
                  </a:lnTo>
                  <a:lnTo>
                    <a:pt x="483" y="970"/>
                  </a:lnTo>
                  <a:lnTo>
                    <a:pt x="483" y="972"/>
                  </a:lnTo>
                  <a:lnTo>
                    <a:pt x="481" y="972"/>
                  </a:lnTo>
                  <a:lnTo>
                    <a:pt x="480" y="972"/>
                  </a:lnTo>
                  <a:lnTo>
                    <a:pt x="478" y="972"/>
                  </a:lnTo>
                  <a:lnTo>
                    <a:pt x="478" y="974"/>
                  </a:lnTo>
                  <a:lnTo>
                    <a:pt x="476" y="974"/>
                  </a:lnTo>
                  <a:lnTo>
                    <a:pt x="474" y="974"/>
                  </a:lnTo>
                  <a:lnTo>
                    <a:pt x="474" y="976"/>
                  </a:lnTo>
                  <a:lnTo>
                    <a:pt x="474" y="978"/>
                  </a:lnTo>
                  <a:lnTo>
                    <a:pt x="474" y="980"/>
                  </a:lnTo>
                  <a:lnTo>
                    <a:pt x="474" y="982"/>
                  </a:lnTo>
                  <a:lnTo>
                    <a:pt x="476" y="982"/>
                  </a:lnTo>
                  <a:lnTo>
                    <a:pt x="476" y="984"/>
                  </a:lnTo>
                  <a:lnTo>
                    <a:pt x="476" y="986"/>
                  </a:lnTo>
                  <a:lnTo>
                    <a:pt x="476" y="987"/>
                  </a:lnTo>
                  <a:lnTo>
                    <a:pt x="476" y="989"/>
                  </a:lnTo>
                  <a:lnTo>
                    <a:pt x="476" y="991"/>
                  </a:lnTo>
                  <a:lnTo>
                    <a:pt x="474" y="991"/>
                  </a:lnTo>
                  <a:lnTo>
                    <a:pt x="474" y="993"/>
                  </a:lnTo>
                  <a:lnTo>
                    <a:pt x="474" y="995"/>
                  </a:lnTo>
                  <a:lnTo>
                    <a:pt x="474" y="997"/>
                  </a:lnTo>
                  <a:lnTo>
                    <a:pt x="474" y="999"/>
                  </a:lnTo>
                  <a:lnTo>
                    <a:pt x="472" y="999"/>
                  </a:lnTo>
                  <a:lnTo>
                    <a:pt x="470" y="999"/>
                  </a:lnTo>
                  <a:lnTo>
                    <a:pt x="468" y="999"/>
                  </a:lnTo>
                  <a:lnTo>
                    <a:pt x="468" y="1001"/>
                  </a:lnTo>
                  <a:lnTo>
                    <a:pt x="466" y="1001"/>
                  </a:lnTo>
                  <a:lnTo>
                    <a:pt x="466" y="999"/>
                  </a:lnTo>
                  <a:lnTo>
                    <a:pt x="464" y="999"/>
                  </a:lnTo>
                  <a:lnTo>
                    <a:pt x="464" y="1001"/>
                  </a:lnTo>
                  <a:lnTo>
                    <a:pt x="464" y="1003"/>
                  </a:lnTo>
                  <a:lnTo>
                    <a:pt x="466" y="1003"/>
                  </a:lnTo>
                  <a:lnTo>
                    <a:pt x="468" y="1003"/>
                  </a:lnTo>
                  <a:lnTo>
                    <a:pt x="468" y="1005"/>
                  </a:lnTo>
                  <a:lnTo>
                    <a:pt x="468" y="1007"/>
                  </a:lnTo>
                  <a:lnTo>
                    <a:pt x="468" y="1009"/>
                  </a:lnTo>
                  <a:lnTo>
                    <a:pt x="466" y="1010"/>
                  </a:lnTo>
                  <a:lnTo>
                    <a:pt x="464" y="1012"/>
                  </a:lnTo>
                  <a:lnTo>
                    <a:pt x="464" y="1014"/>
                  </a:lnTo>
                  <a:lnTo>
                    <a:pt x="464" y="1016"/>
                  </a:lnTo>
                  <a:lnTo>
                    <a:pt x="462" y="1016"/>
                  </a:lnTo>
                  <a:lnTo>
                    <a:pt x="462" y="1018"/>
                  </a:lnTo>
                  <a:lnTo>
                    <a:pt x="462" y="1020"/>
                  </a:lnTo>
                  <a:lnTo>
                    <a:pt x="460" y="1020"/>
                  </a:lnTo>
                  <a:lnTo>
                    <a:pt x="458" y="1020"/>
                  </a:lnTo>
                  <a:lnTo>
                    <a:pt x="458" y="1022"/>
                  </a:lnTo>
                  <a:lnTo>
                    <a:pt x="456" y="1022"/>
                  </a:lnTo>
                  <a:lnTo>
                    <a:pt x="456" y="1020"/>
                  </a:lnTo>
                  <a:lnTo>
                    <a:pt x="455" y="1020"/>
                  </a:lnTo>
                  <a:lnTo>
                    <a:pt x="453" y="1020"/>
                  </a:lnTo>
                  <a:lnTo>
                    <a:pt x="451" y="1020"/>
                  </a:lnTo>
                  <a:lnTo>
                    <a:pt x="449" y="1020"/>
                  </a:lnTo>
                  <a:lnTo>
                    <a:pt x="447" y="1020"/>
                  </a:lnTo>
                  <a:lnTo>
                    <a:pt x="445" y="1020"/>
                  </a:lnTo>
                  <a:lnTo>
                    <a:pt x="443" y="1020"/>
                  </a:lnTo>
                  <a:lnTo>
                    <a:pt x="443" y="1018"/>
                  </a:lnTo>
                  <a:lnTo>
                    <a:pt x="443" y="1020"/>
                  </a:lnTo>
                  <a:lnTo>
                    <a:pt x="441" y="1020"/>
                  </a:lnTo>
                  <a:lnTo>
                    <a:pt x="439" y="1020"/>
                  </a:lnTo>
                  <a:lnTo>
                    <a:pt x="439" y="1022"/>
                  </a:lnTo>
                  <a:lnTo>
                    <a:pt x="437" y="1024"/>
                  </a:lnTo>
                  <a:lnTo>
                    <a:pt x="437" y="1026"/>
                  </a:lnTo>
                  <a:lnTo>
                    <a:pt x="437" y="1028"/>
                  </a:lnTo>
                  <a:lnTo>
                    <a:pt x="435" y="1028"/>
                  </a:lnTo>
                  <a:lnTo>
                    <a:pt x="435" y="1030"/>
                  </a:lnTo>
                  <a:lnTo>
                    <a:pt x="433" y="1030"/>
                  </a:lnTo>
                  <a:lnTo>
                    <a:pt x="433" y="1032"/>
                  </a:lnTo>
                  <a:lnTo>
                    <a:pt x="432" y="1032"/>
                  </a:lnTo>
                  <a:lnTo>
                    <a:pt x="430" y="1032"/>
                  </a:lnTo>
                  <a:lnTo>
                    <a:pt x="430" y="1034"/>
                  </a:lnTo>
                  <a:lnTo>
                    <a:pt x="428" y="1034"/>
                  </a:lnTo>
                  <a:lnTo>
                    <a:pt x="426" y="1035"/>
                  </a:lnTo>
                  <a:lnTo>
                    <a:pt x="426" y="1037"/>
                  </a:lnTo>
                  <a:lnTo>
                    <a:pt x="424" y="1037"/>
                  </a:lnTo>
                  <a:lnTo>
                    <a:pt x="424" y="1039"/>
                  </a:lnTo>
                  <a:lnTo>
                    <a:pt x="422" y="1039"/>
                  </a:lnTo>
                  <a:lnTo>
                    <a:pt x="422" y="1041"/>
                  </a:lnTo>
                  <a:lnTo>
                    <a:pt x="420" y="1041"/>
                  </a:lnTo>
                  <a:lnTo>
                    <a:pt x="418" y="1041"/>
                  </a:lnTo>
                  <a:lnTo>
                    <a:pt x="418" y="1043"/>
                  </a:lnTo>
                  <a:lnTo>
                    <a:pt x="416" y="1043"/>
                  </a:lnTo>
                  <a:lnTo>
                    <a:pt x="416" y="1045"/>
                  </a:lnTo>
                  <a:lnTo>
                    <a:pt x="418" y="1045"/>
                  </a:lnTo>
                  <a:lnTo>
                    <a:pt x="418" y="1047"/>
                  </a:lnTo>
                  <a:lnTo>
                    <a:pt x="420" y="1047"/>
                  </a:lnTo>
                  <a:lnTo>
                    <a:pt x="420" y="1049"/>
                  </a:lnTo>
                  <a:lnTo>
                    <a:pt x="422" y="1049"/>
                  </a:lnTo>
                  <a:lnTo>
                    <a:pt x="422" y="1051"/>
                  </a:lnTo>
                  <a:lnTo>
                    <a:pt x="422" y="1053"/>
                  </a:lnTo>
                  <a:lnTo>
                    <a:pt x="422" y="1055"/>
                  </a:lnTo>
                  <a:lnTo>
                    <a:pt x="422" y="1057"/>
                  </a:lnTo>
                  <a:lnTo>
                    <a:pt x="420" y="1057"/>
                  </a:lnTo>
                  <a:lnTo>
                    <a:pt x="420" y="1059"/>
                  </a:lnTo>
                  <a:lnTo>
                    <a:pt x="420" y="1060"/>
                  </a:lnTo>
                  <a:lnTo>
                    <a:pt x="420" y="1062"/>
                  </a:lnTo>
                  <a:lnTo>
                    <a:pt x="418" y="1062"/>
                  </a:lnTo>
                  <a:lnTo>
                    <a:pt x="418" y="1064"/>
                  </a:lnTo>
                  <a:lnTo>
                    <a:pt x="418" y="1066"/>
                  </a:lnTo>
                  <a:lnTo>
                    <a:pt x="418" y="1068"/>
                  </a:lnTo>
                  <a:lnTo>
                    <a:pt x="418" y="1070"/>
                  </a:lnTo>
                  <a:lnTo>
                    <a:pt x="418" y="1072"/>
                  </a:lnTo>
                  <a:lnTo>
                    <a:pt x="416" y="1072"/>
                  </a:lnTo>
                  <a:lnTo>
                    <a:pt x="416" y="1074"/>
                  </a:lnTo>
                  <a:lnTo>
                    <a:pt x="416" y="1076"/>
                  </a:lnTo>
                  <a:lnTo>
                    <a:pt x="414" y="1076"/>
                  </a:lnTo>
                  <a:lnTo>
                    <a:pt x="414" y="1078"/>
                  </a:lnTo>
                  <a:lnTo>
                    <a:pt x="414" y="1080"/>
                  </a:lnTo>
                  <a:lnTo>
                    <a:pt x="414" y="1082"/>
                  </a:lnTo>
                  <a:lnTo>
                    <a:pt x="412" y="1082"/>
                  </a:lnTo>
                  <a:lnTo>
                    <a:pt x="412" y="1083"/>
                  </a:lnTo>
                  <a:lnTo>
                    <a:pt x="410" y="1083"/>
                  </a:lnTo>
                  <a:lnTo>
                    <a:pt x="412" y="1083"/>
                  </a:lnTo>
                  <a:lnTo>
                    <a:pt x="410" y="1083"/>
                  </a:lnTo>
                  <a:lnTo>
                    <a:pt x="410" y="1085"/>
                  </a:lnTo>
                  <a:lnTo>
                    <a:pt x="410" y="1087"/>
                  </a:lnTo>
                  <a:lnTo>
                    <a:pt x="409" y="1087"/>
                  </a:lnTo>
                  <a:lnTo>
                    <a:pt x="407" y="1087"/>
                  </a:lnTo>
                  <a:lnTo>
                    <a:pt x="407" y="1089"/>
                  </a:lnTo>
                  <a:lnTo>
                    <a:pt x="407" y="1091"/>
                  </a:lnTo>
                  <a:lnTo>
                    <a:pt x="409" y="1091"/>
                  </a:lnTo>
                  <a:lnTo>
                    <a:pt x="409" y="1093"/>
                  </a:lnTo>
                  <a:lnTo>
                    <a:pt x="407" y="1093"/>
                  </a:lnTo>
                  <a:lnTo>
                    <a:pt x="405" y="1093"/>
                  </a:lnTo>
                  <a:lnTo>
                    <a:pt x="405" y="1095"/>
                  </a:lnTo>
                  <a:lnTo>
                    <a:pt x="403" y="1095"/>
                  </a:lnTo>
                  <a:lnTo>
                    <a:pt x="401" y="1095"/>
                  </a:lnTo>
                  <a:lnTo>
                    <a:pt x="401" y="1097"/>
                  </a:lnTo>
                  <a:lnTo>
                    <a:pt x="399" y="1099"/>
                  </a:lnTo>
                  <a:lnTo>
                    <a:pt x="399" y="1101"/>
                  </a:lnTo>
                  <a:lnTo>
                    <a:pt x="399" y="1107"/>
                  </a:lnTo>
                  <a:lnTo>
                    <a:pt x="399" y="1108"/>
                  </a:lnTo>
                  <a:lnTo>
                    <a:pt x="399" y="1110"/>
                  </a:lnTo>
                  <a:lnTo>
                    <a:pt x="399" y="1112"/>
                  </a:lnTo>
                  <a:lnTo>
                    <a:pt x="399" y="1114"/>
                  </a:lnTo>
                  <a:lnTo>
                    <a:pt x="397" y="1114"/>
                  </a:lnTo>
                  <a:lnTo>
                    <a:pt x="397" y="1116"/>
                  </a:lnTo>
                  <a:lnTo>
                    <a:pt x="397" y="1118"/>
                  </a:lnTo>
                  <a:lnTo>
                    <a:pt x="397" y="1120"/>
                  </a:lnTo>
                  <a:lnTo>
                    <a:pt x="395" y="1120"/>
                  </a:lnTo>
                  <a:lnTo>
                    <a:pt x="395" y="1118"/>
                  </a:lnTo>
                  <a:lnTo>
                    <a:pt x="393" y="1118"/>
                  </a:lnTo>
                  <a:lnTo>
                    <a:pt x="393" y="1120"/>
                  </a:lnTo>
                  <a:lnTo>
                    <a:pt x="391" y="1122"/>
                  </a:lnTo>
                  <a:lnTo>
                    <a:pt x="391" y="1124"/>
                  </a:lnTo>
                  <a:lnTo>
                    <a:pt x="389" y="1124"/>
                  </a:lnTo>
                  <a:lnTo>
                    <a:pt x="389" y="1126"/>
                  </a:lnTo>
                  <a:lnTo>
                    <a:pt x="387" y="1126"/>
                  </a:lnTo>
                  <a:lnTo>
                    <a:pt x="387" y="1128"/>
                  </a:lnTo>
                  <a:lnTo>
                    <a:pt x="385" y="1128"/>
                  </a:lnTo>
                  <a:lnTo>
                    <a:pt x="384" y="1128"/>
                  </a:lnTo>
                  <a:lnTo>
                    <a:pt x="384" y="1130"/>
                  </a:lnTo>
                  <a:lnTo>
                    <a:pt x="382" y="1130"/>
                  </a:lnTo>
                  <a:lnTo>
                    <a:pt x="380" y="1130"/>
                  </a:lnTo>
                  <a:lnTo>
                    <a:pt x="380" y="1131"/>
                  </a:lnTo>
                  <a:lnTo>
                    <a:pt x="378" y="1131"/>
                  </a:lnTo>
                  <a:lnTo>
                    <a:pt x="376" y="1131"/>
                  </a:lnTo>
                  <a:lnTo>
                    <a:pt x="374" y="1131"/>
                  </a:lnTo>
                  <a:lnTo>
                    <a:pt x="372" y="1131"/>
                  </a:lnTo>
                  <a:lnTo>
                    <a:pt x="372" y="1133"/>
                  </a:lnTo>
                  <a:lnTo>
                    <a:pt x="370" y="1133"/>
                  </a:lnTo>
                  <a:lnTo>
                    <a:pt x="368" y="1133"/>
                  </a:lnTo>
                  <a:lnTo>
                    <a:pt x="366" y="1133"/>
                  </a:lnTo>
                  <a:lnTo>
                    <a:pt x="366" y="1135"/>
                  </a:lnTo>
                  <a:lnTo>
                    <a:pt x="364" y="1135"/>
                  </a:lnTo>
                  <a:lnTo>
                    <a:pt x="362" y="1135"/>
                  </a:lnTo>
                  <a:lnTo>
                    <a:pt x="362" y="1137"/>
                  </a:lnTo>
                  <a:lnTo>
                    <a:pt x="362" y="1135"/>
                  </a:lnTo>
                  <a:lnTo>
                    <a:pt x="361" y="1135"/>
                  </a:lnTo>
                  <a:lnTo>
                    <a:pt x="359" y="1135"/>
                  </a:lnTo>
                  <a:lnTo>
                    <a:pt x="357" y="1135"/>
                  </a:lnTo>
                  <a:lnTo>
                    <a:pt x="357" y="1137"/>
                  </a:lnTo>
                  <a:lnTo>
                    <a:pt x="355" y="1137"/>
                  </a:lnTo>
                  <a:lnTo>
                    <a:pt x="355" y="1139"/>
                  </a:lnTo>
                  <a:lnTo>
                    <a:pt x="353" y="1141"/>
                  </a:lnTo>
                  <a:lnTo>
                    <a:pt x="353" y="1143"/>
                  </a:lnTo>
                  <a:lnTo>
                    <a:pt x="353" y="1145"/>
                  </a:lnTo>
                  <a:lnTo>
                    <a:pt x="353" y="1147"/>
                  </a:lnTo>
                  <a:lnTo>
                    <a:pt x="353" y="1149"/>
                  </a:lnTo>
                  <a:lnTo>
                    <a:pt x="353" y="1151"/>
                  </a:lnTo>
                  <a:lnTo>
                    <a:pt x="353" y="1153"/>
                  </a:lnTo>
                  <a:lnTo>
                    <a:pt x="353" y="1155"/>
                  </a:lnTo>
                  <a:lnTo>
                    <a:pt x="353" y="1156"/>
                  </a:lnTo>
                  <a:lnTo>
                    <a:pt x="353" y="1158"/>
                  </a:lnTo>
                  <a:lnTo>
                    <a:pt x="353" y="1160"/>
                  </a:lnTo>
                  <a:lnTo>
                    <a:pt x="353" y="1162"/>
                  </a:lnTo>
                  <a:lnTo>
                    <a:pt x="353" y="1164"/>
                  </a:lnTo>
                  <a:lnTo>
                    <a:pt x="355" y="1164"/>
                  </a:lnTo>
                  <a:lnTo>
                    <a:pt x="355" y="1166"/>
                  </a:lnTo>
                  <a:lnTo>
                    <a:pt x="355" y="1168"/>
                  </a:lnTo>
                  <a:lnTo>
                    <a:pt x="357" y="1170"/>
                  </a:lnTo>
                  <a:lnTo>
                    <a:pt x="357" y="1172"/>
                  </a:lnTo>
                  <a:lnTo>
                    <a:pt x="359" y="1172"/>
                  </a:lnTo>
                  <a:lnTo>
                    <a:pt x="359" y="1174"/>
                  </a:lnTo>
                  <a:lnTo>
                    <a:pt x="359" y="1176"/>
                  </a:lnTo>
                  <a:lnTo>
                    <a:pt x="361" y="1176"/>
                  </a:lnTo>
                  <a:lnTo>
                    <a:pt x="361" y="1178"/>
                  </a:lnTo>
                  <a:lnTo>
                    <a:pt x="362" y="1178"/>
                  </a:lnTo>
                  <a:lnTo>
                    <a:pt x="364" y="1178"/>
                  </a:lnTo>
                  <a:lnTo>
                    <a:pt x="364" y="1179"/>
                  </a:lnTo>
                  <a:lnTo>
                    <a:pt x="366" y="1179"/>
                  </a:lnTo>
                  <a:lnTo>
                    <a:pt x="368" y="1179"/>
                  </a:lnTo>
                  <a:lnTo>
                    <a:pt x="370" y="1179"/>
                  </a:lnTo>
                  <a:lnTo>
                    <a:pt x="372" y="1179"/>
                  </a:lnTo>
                  <a:lnTo>
                    <a:pt x="372" y="1178"/>
                  </a:lnTo>
                  <a:lnTo>
                    <a:pt x="372" y="1179"/>
                  </a:lnTo>
                  <a:lnTo>
                    <a:pt x="372" y="1181"/>
                  </a:lnTo>
                  <a:lnTo>
                    <a:pt x="372" y="1183"/>
                  </a:lnTo>
                  <a:lnTo>
                    <a:pt x="374" y="1183"/>
                  </a:lnTo>
                  <a:lnTo>
                    <a:pt x="374" y="1185"/>
                  </a:lnTo>
                  <a:lnTo>
                    <a:pt x="374" y="1187"/>
                  </a:lnTo>
                  <a:lnTo>
                    <a:pt x="376" y="1187"/>
                  </a:lnTo>
                  <a:lnTo>
                    <a:pt x="376" y="1189"/>
                  </a:lnTo>
                  <a:lnTo>
                    <a:pt x="376" y="1191"/>
                  </a:lnTo>
                  <a:lnTo>
                    <a:pt x="376" y="1193"/>
                  </a:lnTo>
                  <a:lnTo>
                    <a:pt x="376" y="1195"/>
                  </a:lnTo>
                  <a:lnTo>
                    <a:pt x="374" y="1195"/>
                  </a:lnTo>
                  <a:lnTo>
                    <a:pt x="374" y="1197"/>
                  </a:lnTo>
                  <a:lnTo>
                    <a:pt x="374" y="1199"/>
                  </a:lnTo>
                  <a:lnTo>
                    <a:pt x="374" y="1201"/>
                  </a:lnTo>
                  <a:lnTo>
                    <a:pt x="376" y="1201"/>
                  </a:lnTo>
                  <a:lnTo>
                    <a:pt x="376" y="1203"/>
                  </a:lnTo>
                  <a:lnTo>
                    <a:pt x="376" y="1204"/>
                  </a:lnTo>
                  <a:lnTo>
                    <a:pt x="376" y="1206"/>
                  </a:lnTo>
                  <a:lnTo>
                    <a:pt x="376" y="1208"/>
                  </a:lnTo>
                  <a:lnTo>
                    <a:pt x="376" y="1210"/>
                  </a:lnTo>
                  <a:lnTo>
                    <a:pt x="376" y="1212"/>
                  </a:lnTo>
                  <a:lnTo>
                    <a:pt x="376" y="1214"/>
                  </a:lnTo>
                  <a:lnTo>
                    <a:pt x="376" y="1216"/>
                  </a:lnTo>
                  <a:lnTo>
                    <a:pt x="374" y="1216"/>
                  </a:lnTo>
                  <a:lnTo>
                    <a:pt x="374" y="1218"/>
                  </a:lnTo>
                  <a:lnTo>
                    <a:pt x="374" y="1220"/>
                  </a:lnTo>
                  <a:lnTo>
                    <a:pt x="372" y="1220"/>
                  </a:lnTo>
                  <a:lnTo>
                    <a:pt x="372" y="1222"/>
                  </a:lnTo>
                  <a:lnTo>
                    <a:pt x="370" y="1224"/>
                  </a:lnTo>
                  <a:lnTo>
                    <a:pt x="370" y="1226"/>
                  </a:lnTo>
                  <a:lnTo>
                    <a:pt x="368" y="1226"/>
                  </a:lnTo>
                  <a:lnTo>
                    <a:pt x="368" y="1227"/>
                  </a:lnTo>
                  <a:lnTo>
                    <a:pt x="366" y="1227"/>
                  </a:lnTo>
                  <a:lnTo>
                    <a:pt x="366" y="1229"/>
                  </a:lnTo>
                  <a:lnTo>
                    <a:pt x="355" y="1239"/>
                  </a:lnTo>
                  <a:lnTo>
                    <a:pt x="353" y="1239"/>
                  </a:lnTo>
                  <a:lnTo>
                    <a:pt x="353" y="1241"/>
                  </a:lnTo>
                  <a:lnTo>
                    <a:pt x="353" y="1239"/>
                  </a:lnTo>
                  <a:lnTo>
                    <a:pt x="353" y="1241"/>
                  </a:lnTo>
                  <a:lnTo>
                    <a:pt x="351" y="1241"/>
                  </a:lnTo>
                  <a:lnTo>
                    <a:pt x="351" y="1239"/>
                  </a:lnTo>
                  <a:lnTo>
                    <a:pt x="349" y="1239"/>
                  </a:lnTo>
                  <a:lnTo>
                    <a:pt x="347" y="1239"/>
                  </a:lnTo>
                  <a:lnTo>
                    <a:pt x="345" y="1239"/>
                  </a:lnTo>
                  <a:lnTo>
                    <a:pt x="345" y="1237"/>
                  </a:lnTo>
                  <a:lnTo>
                    <a:pt x="343" y="1237"/>
                  </a:lnTo>
                  <a:lnTo>
                    <a:pt x="341" y="1237"/>
                  </a:lnTo>
                  <a:lnTo>
                    <a:pt x="341" y="1235"/>
                  </a:lnTo>
                  <a:lnTo>
                    <a:pt x="339" y="1235"/>
                  </a:lnTo>
                  <a:lnTo>
                    <a:pt x="337" y="1235"/>
                  </a:lnTo>
                  <a:lnTo>
                    <a:pt x="336" y="1235"/>
                  </a:lnTo>
                  <a:lnTo>
                    <a:pt x="334" y="1235"/>
                  </a:lnTo>
                  <a:lnTo>
                    <a:pt x="334" y="1237"/>
                  </a:lnTo>
                  <a:lnTo>
                    <a:pt x="332" y="1237"/>
                  </a:lnTo>
                  <a:lnTo>
                    <a:pt x="330" y="1237"/>
                  </a:lnTo>
                  <a:lnTo>
                    <a:pt x="328" y="1237"/>
                  </a:lnTo>
                  <a:lnTo>
                    <a:pt x="326" y="1237"/>
                  </a:lnTo>
                  <a:lnTo>
                    <a:pt x="326" y="1239"/>
                  </a:lnTo>
                  <a:lnTo>
                    <a:pt x="324" y="1239"/>
                  </a:lnTo>
                  <a:lnTo>
                    <a:pt x="322" y="1239"/>
                  </a:lnTo>
                  <a:lnTo>
                    <a:pt x="320" y="1239"/>
                  </a:lnTo>
                  <a:lnTo>
                    <a:pt x="318" y="1239"/>
                  </a:lnTo>
                  <a:lnTo>
                    <a:pt x="318" y="1241"/>
                  </a:lnTo>
                  <a:lnTo>
                    <a:pt x="316" y="1241"/>
                  </a:lnTo>
                  <a:lnTo>
                    <a:pt x="314" y="1241"/>
                  </a:lnTo>
                  <a:lnTo>
                    <a:pt x="314" y="1243"/>
                  </a:lnTo>
                  <a:lnTo>
                    <a:pt x="313" y="1243"/>
                  </a:lnTo>
                  <a:lnTo>
                    <a:pt x="311" y="1243"/>
                  </a:lnTo>
                  <a:lnTo>
                    <a:pt x="309" y="1243"/>
                  </a:lnTo>
                  <a:lnTo>
                    <a:pt x="309" y="1245"/>
                  </a:lnTo>
                  <a:lnTo>
                    <a:pt x="307" y="1245"/>
                  </a:lnTo>
                  <a:lnTo>
                    <a:pt x="305" y="1245"/>
                  </a:lnTo>
                  <a:lnTo>
                    <a:pt x="303" y="1245"/>
                  </a:lnTo>
                  <a:lnTo>
                    <a:pt x="301" y="1245"/>
                  </a:lnTo>
                  <a:lnTo>
                    <a:pt x="299" y="1245"/>
                  </a:lnTo>
                  <a:lnTo>
                    <a:pt x="297" y="1243"/>
                  </a:lnTo>
                  <a:lnTo>
                    <a:pt x="295" y="1243"/>
                  </a:lnTo>
                  <a:lnTo>
                    <a:pt x="293" y="1245"/>
                  </a:lnTo>
                  <a:lnTo>
                    <a:pt x="291" y="1245"/>
                  </a:lnTo>
                  <a:lnTo>
                    <a:pt x="291" y="1243"/>
                  </a:lnTo>
                  <a:lnTo>
                    <a:pt x="289" y="1243"/>
                  </a:lnTo>
                  <a:lnTo>
                    <a:pt x="288" y="1243"/>
                  </a:lnTo>
                  <a:lnTo>
                    <a:pt x="288" y="1241"/>
                  </a:lnTo>
                  <a:lnTo>
                    <a:pt x="286" y="1241"/>
                  </a:lnTo>
                  <a:lnTo>
                    <a:pt x="284" y="1241"/>
                  </a:lnTo>
                  <a:lnTo>
                    <a:pt x="282" y="1241"/>
                  </a:lnTo>
                  <a:lnTo>
                    <a:pt x="280" y="1241"/>
                  </a:lnTo>
                  <a:lnTo>
                    <a:pt x="280" y="1239"/>
                  </a:lnTo>
                  <a:lnTo>
                    <a:pt x="278" y="1239"/>
                  </a:lnTo>
                  <a:lnTo>
                    <a:pt x="278" y="1237"/>
                  </a:lnTo>
                  <a:lnTo>
                    <a:pt x="278" y="1235"/>
                  </a:lnTo>
                  <a:lnTo>
                    <a:pt x="278" y="1233"/>
                  </a:lnTo>
                  <a:lnTo>
                    <a:pt x="276" y="1233"/>
                  </a:lnTo>
                  <a:lnTo>
                    <a:pt x="274" y="1231"/>
                  </a:lnTo>
                  <a:lnTo>
                    <a:pt x="272" y="1233"/>
                  </a:lnTo>
                  <a:lnTo>
                    <a:pt x="270" y="1233"/>
                  </a:lnTo>
                  <a:lnTo>
                    <a:pt x="270" y="1235"/>
                  </a:lnTo>
                  <a:lnTo>
                    <a:pt x="268" y="1235"/>
                  </a:lnTo>
                  <a:lnTo>
                    <a:pt x="266" y="1235"/>
                  </a:lnTo>
                  <a:lnTo>
                    <a:pt x="265" y="1235"/>
                  </a:lnTo>
                  <a:lnTo>
                    <a:pt x="263" y="1235"/>
                  </a:lnTo>
                  <a:lnTo>
                    <a:pt x="263" y="1233"/>
                  </a:lnTo>
                  <a:lnTo>
                    <a:pt x="265" y="1233"/>
                  </a:lnTo>
                  <a:lnTo>
                    <a:pt x="266" y="1231"/>
                  </a:lnTo>
                  <a:lnTo>
                    <a:pt x="266" y="1229"/>
                  </a:lnTo>
                  <a:lnTo>
                    <a:pt x="265" y="1229"/>
                  </a:lnTo>
                  <a:lnTo>
                    <a:pt x="265" y="1227"/>
                  </a:lnTo>
                  <a:lnTo>
                    <a:pt x="265" y="1226"/>
                  </a:lnTo>
                  <a:lnTo>
                    <a:pt x="263" y="1226"/>
                  </a:lnTo>
                  <a:lnTo>
                    <a:pt x="261" y="1226"/>
                  </a:lnTo>
                  <a:lnTo>
                    <a:pt x="261" y="1224"/>
                  </a:lnTo>
                  <a:lnTo>
                    <a:pt x="261" y="1222"/>
                  </a:lnTo>
                  <a:lnTo>
                    <a:pt x="259" y="1222"/>
                  </a:lnTo>
                  <a:lnTo>
                    <a:pt x="259" y="1220"/>
                  </a:lnTo>
                  <a:lnTo>
                    <a:pt x="257" y="1220"/>
                  </a:lnTo>
                  <a:lnTo>
                    <a:pt x="257" y="1218"/>
                  </a:lnTo>
                  <a:lnTo>
                    <a:pt x="259" y="1218"/>
                  </a:lnTo>
                  <a:lnTo>
                    <a:pt x="257" y="1218"/>
                  </a:lnTo>
                  <a:lnTo>
                    <a:pt x="255" y="1218"/>
                  </a:lnTo>
                  <a:lnTo>
                    <a:pt x="253" y="1216"/>
                  </a:lnTo>
                  <a:lnTo>
                    <a:pt x="251" y="1216"/>
                  </a:lnTo>
                  <a:lnTo>
                    <a:pt x="249" y="1216"/>
                  </a:lnTo>
                  <a:lnTo>
                    <a:pt x="249" y="1214"/>
                  </a:lnTo>
                  <a:lnTo>
                    <a:pt x="247" y="1214"/>
                  </a:lnTo>
                  <a:lnTo>
                    <a:pt x="247" y="1212"/>
                  </a:lnTo>
                  <a:lnTo>
                    <a:pt x="245" y="1212"/>
                  </a:lnTo>
                  <a:lnTo>
                    <a:pt x="243" y="1212"/>
                  </a:lnTo>
                  <a:lnTo>
                    <a:pt x="241" y="1210"/>
                  </a:lnTo>
                  <a:lnTo>
                    <a:pt x="240" y="1210"/>
                  </a:lnTo>
                  <a:lnTo>
                    <a:pt x="238" y="1210"/>
                  </a:lnTo>
                  <a:lnTo>
                    <a:pt x="236" y="1210"/>
                  </a:lnTo>
                  <a:lnTo>
                    <a:pt x="234" y="1208"/>
                  </a:lnTo>
                  <a:lnTo>
                    <a:pt x="234" y="1210"/>
                  </a:lnTo>
                  <a:lnTo>
                    <a:pt x="234" y="1212"/>
                  </a:lnTo>
                  <a:lnTo>
                    <a:pt x="234" y="1214"/>
                  </a:lnTo>
                  <a:lnTo>
                    <a:pt x="232" y="1214"/>
                  </a:lnTo>
                  <a:lnTo>
                    <a:pt x="232" y="1216"/>
                  </a:lnTo>
                  <a:lnTo>
                    <a:pt x="230" y="1216"/>
                  </a:lnTo>
                  <a:lnTo>
                    <a:pt x="228" y="1216"/>
                  </a:lnTo>
                  <a:lnTo>
                    <a:pt x="226" y="1216"/>
                  </a:lnTo>
                  <a:lnTo>
                    <a:pt x="226" y="1218"/>
                  </a:lnTo>
                  <a:lnTo>
                    <a:pt x="226" y="1216"/>
                  </a:lnTo>
                  <a:lnTo>
                    <a:pt x="224" y="1216"/>
                  </a:lnTo>
                  <a:lnTo>
                    <a:pt x="224" y="1218"/>
                  </a:lnTo>
                  <a:lnTo>
                    <a:pt x="224" y="1216"/>
                  </a:lnTo>
                  <a:lnTo>
                    <a:pt x="222" y="1216"/>
                  </a:lnTo>
                  <a:lnTo>
                    <a:pt x="220" y="1216"/>
                  </a:lnTo>
                  <a:lnTo>
                    <a:pt x="218" y="1216"/>
                  </a:lnTo>
                  <a:lnTo>
                    <a:pt x="217" y="1216"/>
                  </a:lnTo>
                  <a:lnTo>
                    <a:pt x="215" y="1216"/>
                  </a:lnTo>
                  <a:lnTo>
                    <a:pt x="215" y="1218"/>
                  </a:lnTo>
                  <a:lnTo>
                    <a:pt x="213" y="1218"/>
                  </a:lnTo>
                  <a:lnTo>
                    <a:pt x="213" y="1216"/>
                  </a:lnTo>
                  <a:lnTo>
                    <a:pt x="211" y="1214"/>
                  </a:lnTo>
                  <a:lnTo>
                    <a:pt x="211" y="1212"/>
                  </a:lnTo>
                  <a:lnTo>
                    <a:pt x="209" y="1212"/>
                  </a:lnTo>
                  <a:lnTo>
                    <a:pt x="209" y="1210"/>
                  </a:lnTo>
                  <a:lnTo>
                    <a:pt x="207" y="1210"/>
                  </a:lnTo>
                  <a:lnTo>
                    <a:pt x="205" y="1212"/>
                  </a:lnTo>
                  <a:lnTo>
                    <a:pt x="203" y="1214"/>
                  </a:lnTo>
                  <a:lnTo>
                    <a:pt x="201" y="1212"/>
                  </a:lnTo>
                  <a:lnTo>
                    <a:pt x="199" y="1212"/>
                  </a:lnTo>
                  <a:lnTo>
                    <a:pt x="199" y="1210"/>
                  </a:lnTo>
                  <a:lnTo>
                    <a:pt x="199" y="1208"/>
                  </a:lnTo>
                  <a:lnTo>
                    <a:pt x="199" y="1206"/>
                  </a:lnTo>
                  <a:lnTo>
                    <a:pt x="197" y="1204"/>
                  </a:lnTo>
                  <a:lnTo>
                    <a:pt x="197" y="1203"/>
                  </a:lnTo>
                  <a:lnTo>
                    <a:pt x="195" y="1203"/>
                  </a:lnTo>
                  <a:lnTo>
                    <a:pt x="195" y="1201"/>
                  </a:lnTo>
                  <a:lnTo>
                    <a:pt x="193" y="1201"/>
                  </a:lnTo>
                  <a:lnTo>
                    <a:pt x="193" y="1199"/>
                  </a:lnTo>
                  <a:lnTo>
                    <a:pt x="192" y="1199"/>
                  </a:lnTo>
                  <a:lnTo>
                    <a:pt x="192" y="1197"/>
                  </a:lnTo>
                  <a:lnTo>
                    <a:pt x="190" y="1195"/>
                  </a:lnTo>
                  <a:lnTo>
                    <a:pt x="188" y="1195"/>
                  </a:lnTo>
                  <a:lnTo>
                    <a:pt x="188" y="1193"/>
                  </a:lnTo>
                  <a:lnTo>
                    <a:pt x="186" y="1195"/>
                  </a:lnTo>
                  <a:lnTo>
                    <a:pt x="182" y="1197"/>
                  </a:lnTo>
                  <a:lnTo>
                    <a:pt x="180" y="1197"/>
                  </a:lnTo>
                  <a:lnTo>
                    <a:pt x="178" y="1197"/>
                  </a:lnTo>
                  <a:lnTo>
                    <a:pt x="176" y="1197"/>
                  </a:lnTo>
                  <a:lnTo>
                    <a:pt x="176" y="1199"/>
                  </a:lnTo>
                  <a:lnTo>
                    <a:pt x="174" y="1201"/>
                  </a:lnTo>
                  <a:lnTo>
                    <a:pt x="172" y="1201"/>
                  </a:lnTo>
                  <a:lnTo>
                    <a:pt x="170" y="1201"/>
                  </a:lnTo>
                  <a:lnTo>
                    <a:pt x="170" y="1199"/>
                  </a:lnTo>
                  <a:lnTo>
                    <a:pt x="169" y="1199"/>
                  </a:lnTo>
                  <a:lnTo>
                    <a:pt x="167" y="1197"/>
                  </a:lnTo>
                  <a:lnTo>
                    <a:pt x="165" y="1195"/>
                  </a:lnTo>
                  <a:lnTo>
                    <a:pt x="165" y="1193"/>
                  </a:lnTo>
                  <a:lnTo>
                    <a:pt x="165" y="1191"/>
                  </a:lnTo>
                  <a:lnTo>
                    <a:pt x="165" y="1189"/>
                  </a:lnTo>
                  <a:lnTo>
                    <a:pt x="165" y="1185"/>
                  </a:lnTo>
                  <a:lnTo>
                    <a:pt x="165" y="1183"/>
                  </a:lnTo>
                  <a:lnTo>
                    <a:pt x="165" y="1181"/>
                  </a:lnTo>
                  <a:lnTo>
                    <a:pt x="163" y="1179"/>
                  </a:lnTo>
                  <a:lnTo>
                    <a:pt x="161" y="1179"/>
                  </a:lnTo>
                  <a:lnTo>
                    <a:pt x="161" y="1181"/>
                  </a:lnTo>
                  <a:lnTo>
                    <a:pt x="159" y="1181"/>
                  </a:lnTo>
                  <a:lnTo>
                    <a:pt x="157" y="1183"/>
                  </a:lnTo>
                  <a:lnTo>
                    <a:pt x="155" y="1187"/>
                  </a:lnTo>
                  <a:lnTo>
                    <a:pt x="155" y="1189"/>
                  </a:lnTo>
                  <a:lnTo>
                    <a:pt x="155" y="1191"/>
                  </a:lnTo>
                  <a:lnTo>
                    <a:pt x="155" y="1193"/>
                  </a:lnTo>
                  <a:lnTo>
                    <a:pt x="155" y="1195"/>
                  </a:lnTo>
                  <a:lnTo>
                    <a:pt x="153" y="1195"/>
                  </a:lnTo>
                  <a:lnTo>
                    <a:pt x="151" y="1197"/>
                  </a:lnTo>
                  <a:lnTo>
                    <a:pt x="149" y="1199"/>
                  </a:lnTo>
                  <a:lnTo>
                    <a:pt x="147" y="1199"/>
                  </a:lnTo>
                  <a:lnTo>
                    <a:pt x="145" y="1197"/>
                  </a:lnTo>
                  <a:lnTo>
                    <a:pt x="144" y="1195"/>
                  </a:lnTo>
                  <a:lnTo>
                    <a:pt x="144" y="1193"/>
                  </a:lnTo>
                  <a:lnTo>
                    <a:pt x="142" y="1191"/>
                  </a:lnTo>
                  <a:lnTo>
                    <a:pt x="140" y="1191"/>
                  </a:lnTo>
                  <a:lnTo>
                    <a:pt x="138" y="1189"/>
                  </a:lnTo>
                  <a:lnTo>
                    <a:pt x="136" y="1189"/>
                  </a:lnTo>
                  <a:lnTo>
                    <a:pt x="134" y="1191"/>
                  </a:lnTo>
                  <a:lnTo>
                    <a:pt x="132" y="1193"/>
                  </a:lnTo>
                  <a:lnTo>
                    <a:pt x="130" y="1193"/>
                  </a:lnTo>
                  <a:lnTo>
                    <a:pt x="130" y="1195"/>
                  </a:lnTo>
                  <a:lnTo>
                    <a:pt x="130" y="1197"/>
                  </a:lnTo>
                  <a:lnTo>
                    <a:pt x="130" y="1199"/>
                  </a:lnTo>
                  <a:lnTo>
                    <a:pt x="128" y="1199"/>
                  </a:lnTo>
                  <a:lnTo>
                    <a:pt x="126" y="1199"/>
                  </a:lnTo>
                  <a:lnTo>
                    <a:pt x="126" y="1201"/>
                  </a:lnTo>
                  <a:lnTo>
                    <a:pt x="126" y="1203"/>
                  </a:lnTo>
                  <a:lnTo>
                    <a:pt x="128" y="1203"/>
                  </a:lnTo>
                  <a:lnTo>
                    <a:pt x="126" y="1203"/>
                  </a:lnTo>
                  <a:lnTo>
                    <a:pt x="124" y="1204"/>
                  </a:lnTo>
                  <a:lnTo>
                    <a:pt x="122" y="1203"/>
                  </a:lnTo>
                  <a:lnTo>
                    <a:pt x="122" y="1204"/>
                  </a:lnTo>
                  <a:lnTo>
                    <a:pt x="121" y="1204"/>
                  </a:lnTo>
                  <a:lnTo>
                    <a:pt x="119" y="1204"/>
                  </a:lnTo>
                  <a:lnTo>
                    <a:pt x="117" y="1204"/>
                  </a:lnTo>
                  <a:lnTo>
                    <a:pt x="115" y="1204"/>
                  </a:lnTo>
                  <a:lnTo>
                    <a:pt x="113" y="1204"/>
                  </a:lnTo>
                  <a:lnTo>
                    <a:pt x="113" y="1206"/>
                  </a:lnTo>
                  <a:lnTo>
                    <a:pt x="113" y="1208"/>
                  </a:lnTo>
                  <a:lnTo>
                    <a:pt x="113" y="1210"/>
                  </a:lnTo>
                  <a:lnTo>
                    <a:pt x="115" y="1212"/>
                  </a:lnTo>
                  <a:lnTo>
                    <a:pt x="117" y="1214"/>
                  </a:lnTo>
                  <a:lnTo>
                    <a:pt x="117" y="1216"/>
                  </a:lnTo>
                  <a:lnTo>
                    <a:pt x="117" y="1218"/>
                  </a:lnTo>
                  <a:lnTo>
                    <a:pt x="115" y="1222"/>
                  </a:lnTo>
                  <a:lnTo>
                    <a:pt x="113" y="1224"/>
                  </a:lnTo>
                  <a:lnTo>
                    <a:pt x="113" y="1226"/>
                  </a:lnTo>
                  <a:lnTo>
                    <a:pt x="113" y="1227"/>
                  </a:lnTo>
                  <a:lnTo>
                    <a:pt x="111" y="1229"/>
                  </a:lnTo>
                  <a:lnTo>
                    <a:pt x="109" y="1229"/>
                  </a:lnTo>
                  <a:lnTo>
                    <a:pt x="109" y="1227"/>
                  </a:lnTo>
                  <a:lnTo>
                    <a:pt x="107" y="1227"/>
                  </a:lnTo>
                  <a:lnTo>
                    <a:pt x="107" y="1226"/>
                  </a:lnTo>
                  <a:lnTo>
                    <a:pt x="105" y="1226"/>
                  </a:lnTo>
                  <a:lnTo>
                    <a:pt x="105" y="1224"/>
                  </a:lnTo>
                  <a:lnTo>
                    <a:pt x="103" y="1224"/>
                  </a:lnTo>
                  <a:lnTo>
                    <a:pt x="103" y="1222"/>
                  </a:lnTo>
                  <a:lnTo>
                    <a:pt x="103" y="1220"/>
                  </a:lnTo>
                  <a:lnTo>
                    <a:pt x="101" y="1220"/>
                  </a:lnTo>
                  <a:lnTo>
                    <a:pt x="101" y="1218"/>
                  </a:lnTo>
                  <a:lnTo>
                    <a:pt x="99" y="1218"/>
                  </a:lnTo>
                  <a:lnTo>
                    <a:pt x="99" y="1216"/>
                  </a:lnTo>
                  <a:lnTo>
                    <a:pt x="97" y="1216"/>
                  </a:lnTo>
                  <a:lnTo>
                    <a:pt x="97" y="1214"/>
                  </a:lnTo>
                  <a:lnTo>
                    <a:pt x="96" y="1214"/>
                  </a:lnTo>
                  <a:lnTo>
                    <a:pt x="96" y="1212"/>
                  </a:lnTo>
                  <a:lnTo>
                    <a:pt x="94" y="1212"/>
                  </a:lnTo>
                  <a:lnTo>
                    <a:pt x="94" y="1210"/>
                  </a:lnTo>
                  <a:lnTo>
                    <a:pt x="94" y="1208"/>
                  </a:lnTo>
                  <a:lnTo>
                    <a:pt x="92" y="1208"/>
                  </a:lnTo>
                  <a:lnTo>
                    <a:pt x="92" y="1206"/>
                  </a:lnTo>
                  <a:lnTo>
                    <a:pt x="90" y="1206"/>
                  </a:lnTo>
                  <a:lnTo>
                    <a:pt x="92" y="1206"/>
                  </a:lnTo>
                  <a:lnTo>
                    <a:pt x="92" y="1204"/>
                  </a:lnTo>
                  <a:lnTo>
                    <a:pt x="92" y="1203"/>
                  </a:lnTo>
                  <a:lnTo>
                    <a:pt x="92" y="1201"/>
                  </a:lnTo>
                  <a:lnTo>
                    <a:pt x="92" y="1199"/>
                  </a:lnTo>
                  <a:lnTo>
                    <a:pt x="92" y="1197"/>
                  </a:lnTo>
                  <a:lnTo>
                    <a:pt x="92" y="1195"/>
                  </a:lnTo>
                  <a:lnTo>
                    <a:pt x="92" y="1193"/>
                  </a:lnTo>
                  <a:lnTo>
                    <a:pt x="92" y="1191"/>
                  </a:lnTo>
                  <a:lnTo>
                    <a:pt x="90" y="1189"/>
                  </a:lnTo>
                  <a:lnTo>
                    <a:pt x="90" y="1187"/>
                  </a:lnTo>
                  <a:lnTo>
                    <a:pt x="90" y="1185"/>
                  </a:lnTo>
                  <a:lnTo>
                    <a:pt x="90" y="1183"/>
                  </a:lnTo>
                  <a:lnTo>
                    <a:pt x="90" y="1181"/>
                  </a:lnTo>
                  <a:lnTo>
                    <a:pt x="90" y="1179"/>
                  </a:lnTo>
                  <a:lnTo>
                    <a:pt x="90" y="1178"/>
                  </a:lnTo>
                  <a:lnTo>
                    <a:pt x="90" y="1176"/>
                  </a:lnTo>
                  <a:lnTo>
                    <a:pt x="90" y="1174"/>
                  </a:lnTo>
                  <a:lnTo>
                    <a:pt x="92" y="1172"/>
                  </a:lnTo>
                  <a:lnTo>
                    <a:pt x="92" y="1170"/>
                  </a:lnTo>
                  <a:lnTo>
                    <a:pt x="94" y="1168"/>
                  </a:lnTo>
                  <a:lnTo>
                    <a:pt x="94" y="1166"/>
                  </a:lnTo>
                  <a:lnTo>
                    <a:pt x="96" y="1166"/>
                  </a:lnTo>
                  <a:lnTo>
                    <a:pt x="97" y="1164"/>
                  </a:lnTo>
                  <a:lnTo>
                    <a:pt x="99" y="1164"/>
                  </a:lnTo>
                  <a:lnTo>
                    <a:pt x="101" y="1164"/>
                  </a:lnTo>
                  <a:lnTo>
                    <a:pt x="103" y="1166"/>
                  </a:lnTo>
                  <a:lnTo>
                    <a:pt x="101" y="1166"/>
                  </a:lnTo>
                  <a:lnTo>
                    <a:pt x="101" y="1168"/>
                  </a:lnTo>
                  <a:lnTo>
                    <a:pt x="101" y="1170"/>
                  </a:lnTo>
                  <a:lnTo>
                    <a:pt x="99" y="1170"/>
                  </a:lnTo>
                  <a:lnTo>
                    <a:pt x="99" y="1172"/>
                  </a:lnTo>
                  <a:lnTo>
                    <a:pt x="97" y="1172"/>
                  </a:lnTo>
                  <a:lnTo>
                    <a:pt x="97" y="1174"/>
                  </a:lnTo>
                  <a:lnTo>
                    <a:pt x="97" y="1172"/>
                  </a:lnTo>
                  <a:lnTo>
                    <a:pt x="99" y="1172"/>
                  </a:lnTo>
                  <a:lnTo>
                    <a:pt x="99" y="1174"/>
                  </a:lnTo>
                  <a:lnTo>
                    <a:pt x="101" y="1174"/>
                  </a:lnTo>
                  <a:lnTo>
                    <a:pt x="101" y="1176"/>
                  </a:lnTo>
                  <a:lnTo>
                    <a:pt x="101" y="1174"/>
                  </a:lnTo>
                  <a:lnTo>
                    <a:pt x="101" y="1172"/>
                  </a:lnTo>
                  <a:lnTo>
                    <a:pt x="103" y="1172"/>
                  </a:lnTo>
                  <a:lnTo>
                    <a:pt x="105" y="1170"/>
                  </a:lnTo>
                  <a:lnTo>
                    <a:pt x="107" y="1170"/>
                  </a:lnTo>
                  <a:lnTo>
                    <a:pt x="107" y="1168"/>
                  </a:lnTo>
                  <a:lnTo>
                    <a:pt x="109" y="1168"/>
                  </a:lnTo>
                  <a:lnTo>
                    <a:pt x="111" y="1168"/>
                  </a:lnTo>
                  <a:lnTo>
                    <a:pt x="111" y="1166"/>
                  </a:lnTo>
                  <a:lnTo>
                    <a:pt x="113" y="1166"/>
                  </a:lnTo>
                  <a:lnTo>
                    <a:pt x="111" y="1166"/>
                  </a:lnTo>
                  <a:lnTo>
                    <a:pt x="111" y="1164"/>
                  </a:lnTo>
                  <a:lnTo>
                    <a:pt x="109" y="1164"/>
                  </a:lnTo>
                  <a:lnTo>
                    <a:pt x="109" y="1166"/>
                  </a:lnTo>
                  <a:lnTo>
                    <a:pt x="109" y="1164"/>
                  </a:lnTo>
                  <a:lnTo>
                    <a:pt x="109" y="1162"/>
                  </a:lnTo>
                  <a:lnTo>
                    <a:pt x="111" y="1162"/>
                  </a:lnTo>
                  <a:lnTo>
                    <a:pt x="113" y="1162"/>
                  </a:lnTo>
                  <a:lnTo>
                    <a:pt x="113" y="1160"/>
                  </a:lnTo>
                  <a:lnTo>
                    <a:pt x="115" y="1160"/>
                  </a:lnTo>
                  <a:lnTo>
                    <a:pt x="115" y="1162"/>
                  </a:lnTo>
                  <a:lnTo>
                    <a:pt x="117" y="1160"/>
                  </a:lnTo>
                  <a:lnTo>
                    <a:pt x="115" y="1160"/>
                  </a:lnTo>
                  <a:lnTo>
                    <a:pt x="113" y="1160"/>
                  </a:lnTo>
                  <a:lnTo>
                    <a:pt x="111" y="1160"/>
                  </a:lnTo>
                  <a:lnTo>
                    <a:pt x="111" y="1158"/>
                  </a:lnTo>
                  <a:lnTo>
                    <a:pt x="113" y="1158"/>
                  </a:lnTo>
                  <a:lnTo>
                    <a:pt x="115" y="1158"/>
                  </a:lnTo>
                  <a:lnTo>
                    <a:pt x="117" y="1158"/>
                  </a:lnTo>
                  <a:lnTo>
                    <a:pt x="117" y="1156"/>
                  </a:lnTo>
                  <a:lnTo>
                    <a:pt x="119" y="1156"/>
                  </a:lnTo>
                  <a:lnTo>
                    <a:pt x="119" y="1155"/>
                  </a:lnTo>
                  <a:lnTo>
                    <a:pt x="119" y="1153"/>
                  </a:lnTo>
                  <a:lnTo>
                    <a:pt x="121" y="1153"/>
                  </a:lnTo>
                  <a:lnTo>
                    <a:pt x="121" y="1151"/>
                  </a:lnTo>
                  <a:lnTo>
                    <a:pt x="121" y="1149"/>
                  </a:lnTo>
                  <a:lnTo>
                    <a:pt x="122" y="1149"/>
                  </a:lnTo>
                  <a:lnTo>
                    <a:pt x="122" y="1147"/>
                  </a:lnTo>
                  <a:lnTo>
                    <a:pt x="124" y="1147"/>
                  </a:lnTo>
                  <a:lnTo>
                    <a:pt x="124" y="1145"/>
                  </a:lnTo>
                  <a:lnTo>
                    <a:pt x="126" y="1145"/>
                  </a:lnTo>
                  <a:lnTo>
                    <a:pt x="126" y="1143"/>
                  </a:lnTo>
                  <a:lnTo>
                    <a:pt x="128" y="1143"/>
                  </a:lnTo>
                  <a:lnTo>
                    <a:pt x="128" y="1141"/>
                  </a:lnTo>
                  <a:lnTo>
                    <a:pt x="130" y="1141"/>
                  </a:lnTo>
                  <a:lnTo>
                    <a:pt x="130" y="1139"/>
                  </a:lnTo>
                  <a:lnTo>
                    <a:pt x="132" y="1139"/>
                  </a:lnTo>
                  <a:lnTo>
                    <a:pt x="132" y="1137"/>
                  </a:lnTo>
                  <a:lnTo>
                    <a:pt x="132" y="1135"/>
                  </a:lnTo>
                  <a:lnTo>
                    <a:pt x="134" y="1135"/>
                  </a:lnTo>
                  <a:lnTo>
                    <a:pt x="134" y="1133"/>
                  </a:lnTo>
                  <a:lnTo>
                    <a:pt x="134" y="1135"/>
                  </a:lnTo>
                  <a:lnTo>
                    <a:pt x="136" y="1135"/>
                  </a:lnTo>
                  <a:lnTo>
                    <a:pt x="136" y="1133"/>
                  </a:lnTo>
                  <a:lnTo>
                    <a:pt x="136" y="1131"/>
                  </a:lnTo>
                  <a:lnTo>
                    <a:pt x="138" y="1131"/>
                  </a:lnTo>
                  <a:lnTo>
                    <a:pt x="136" y="1131"/>
                  </a:lnTo>
                  <a:lnTo>
                    <a:pt x="138" y="1131"/>
                  </a:lnTo>
                  <a:lnTo>
                    <a:pt x="138" y="1130"/>
                  </a:lnTo>
                  <a:lnTo>
                    <a:pt x="138" y="1128"/>
                  </a:lnTo>
                  <a:lnTo>
                    <a:pt x="138" y="1130"/>
                  </a:lnTo>
                  <a:lnTo>
                    <a:pt x="138" y="1128"/>
                  </a:lnTo>
                  <a:lnTo>
                    <a:pt x="138" y="1126"/>
                  </a:lnTo>
                  <a:lnTo>
                    <a:pt x="138" y="1124"/>
                  </a:lnTo>
                  <a:lnTo>
                    <a:pt x="138" y="1122"/>
                  </a:lnTo>
                  <a:lnTo>
                    <a:pt x="140" y="1122"/>
                  </a:lnTo>
                  <a:lnTo>
                    <a:pt x="140" y="1120"/>
                  </a:lnTo>
                  <a:lnTo>
                    <a:pt x="140" y="1118"/>
                  </a:lnTo>
                  <a:lnTo>
                    <a:pt x="140" y="1116"/>
                  </a:lnTo>
                  <a:lnTo>
                    <a:pt x="140" y="1114"/>
                  </a:lnTo>
                  <a:lnTo>
                    <a:pt x="140" y="1112"/>
                  </a:lnTo>
                  <a:lnTo>
                    <a:pt x="140" y="1110"/>
                  </a:lnTo>
                  <a:lnTo>
                    <a:pt x="140" y="1108"/>
                  </a:lnTo>
                  <a:lnTo>
                    <a:pt x="140" y="1107"/>
                  </a:lnTo>
                  <a:lnTo>
                    <a:pt x="140" y="1105"/>
                  </a:lnTo>
                  <a:lnTo>
                    <a:pt x="142" y="1105"/>
                  </a:lnTo>
                  <a:lnTo>
                    <a:pt x="144" y="1105"/>
                  </a:lnTo>
                  <a:lnTo>
                    <a:pt x="144" y="1103"/>
                  </a:lnTo>
                  <a:lnTo>
                    <a:pt x="145" y="1103"/>
                  </a:lnTo>
                  <a:lnTo>
                    <a:pt x="145" y="1101"/>
                  </a:lnTo>
                  <a:lnTo>
                    <a:pt x="144" y="1101"/>
                  </a:lnTo>
                  <a:lnTo>
                    <a:pt x="144" y="1099"/>
                  </a:lnTo>
                  <a:lnTo>
                    <a:pt x="144" y="1101"/>
                  </a:lnTo>
                  <a:lnTo>
                    <a:pt x="142" y="1101"/>
                  </a:lnTo>
                  <a:lnTo>
                    <a:pt x="142" y="1099"/>
                  </a:lnTo>
                  <a:lnTo>
                    <a:pt x="142" y="1097"/>
                  </a:lnTo>
                  <a:lnTo>
                    <a:pt x="142" y="1095"/>
                  </a:lnTo>
                  <a:lnTo>
                    <a:pt x="142" y="1093"/>
                  </a:lnTo>
                  <a:lnTo>
                    <a:pt x="144" y="1093"/>
                  </a:lnTo>
                  <a:lnTo>
                    <a:pt x="144" y="1091"/>
                  </a:lnTo>
                  <a:lnTo>
                    <a:pt x="145" y="1091"/>
                  </a:lnTo>
                  <a:lnTo>
                    <a:pt x="145" y="1089"/>
                  </a:lnTo>
                  <a:lnTo>
                    <a:pt x="144" y="1089"/>
                  </a:lnTo>
                  <a:lnTo>
                    <a:pt x="144" y="1087"/>
                  </a:lnTo>
                  <a:lnTo>
                    <a:pt x="145" y="1087"/>
                  </a:lnTo>
                  <a:lnTo>
                    <a:pt x="145" y="1085"/>
                  </a:lnTo>
                  <a:lnTo>
                    <a:pt x="145" y="1083"/>
                  </a:lnTo>
                  <a:lnTo>
                    <a:pt x="145" y="1082"/>
                  </a:lnTo>
                  <a:lnTo>
                    <a:pt x="145" y="1080"/>
                  </a:lnTo>
                  <a:lnTo>
                    <a:pt x="145" y="1078"/>
                  </a:lnTo>
                  <a:lnTo>
                    <a:pt x="145" y="1076"/>
                  </a:lnTo>
                  <a:lnTo>
                    <a:pt x="145" y="1074"/>
                  </a:lnTo>
                  <a:lnTo>
                    <a:pt x="145" y="1072"/>
                  </a:lnTo>
                  <a:lnTo>
                    <a:pt x="144" y="1072"/>
                  </a:lnTo>
                  <a:lnTo>
                    <a:pt x="144" y="1070"/>
                  </a:lnTo>
                  <a:lnTo>
                    <a:pt x="144" y="1068"/>
                  </a:lnTo>
                  <a:lnTo>
                    <a:pt x="144" y="1066"/>
                  </a:lnTo>
                  <a:lnTo>
                    <a:pt x="144" y="1064"/>
                  </a:lnTo>
                  <a:lnTo>
                    <a:pt x="145" y="1064"/>
                  </a:lnTo>
                  <a:lnTo>
                    <a:pt x="145" y="1062"/>
                  </a:lnTo>
                  <a:lnTo>
                    <a:pt x="147" y="1064"/>
                  </a:lnTo>
                  <a:lnTo>
                    <a:pt x="145" y="1064"/>
                  </a:lnTo>
                  <a:lnTo>
                    <a:pt x="147" y="1064"/>
                  </a:lnTo>
                  <a:lnTo>
                    <a:pt x="149" y="1064"/>
                  </a:lnTo>
                  <a:lnTo>
                    <a:pt x="149" y="1062"/>
                  </a:lnTo>
                  <a:lnTo>
                    <a:pt x="149" y="1060"/>
                  </a:lnTo>
                  <a:lnTo>
                    <a:pt x="147" y="1060"/>
                  </a:lnTo>
                  <a:lnTo>
                    <a:pt x="145" y="1060"/>
                  </a:lnTo>
                  <a:lnTo>
                    <a:pt x="145" y="1059"/>
                  </a:lnTo>
                  <a:lnTo>
                    <a:pt x="145" y="1060"/>
                  </a:lnTo>
                  <a:lnTo>
                    <a:pt x="144" y="1060"/>
                  </a:lnTo>
                  <a:lnTo>
                    <a:pt x="144" y="1059"/>
                  </a:lnTo>
                  <a:lnTo>
                    <a:pt x="144" y="1057"/>
                  </a:lnTo>
                  <a:lnTo>
                    <a:pt x="144" y="1055"/>
                  </a:lnTo>
                  <a:lnTo>
                    <a:pt x="144" y="1053"/>
                  </a:lnTo>
                  <a:lnTo>
                    <a:pt x="144" y="1051"/>
                  </a:lnTo>
                  <a:lnTo>
                    <a:pt x="144" y="1049"/>
                  </a:lnTo>
                  <a:lnTo>
                    <a:pt x="144" y="1047"/>
                  </a:lnTo>
                  <a:lnTo>
                    <a:pt x="144" y="1045"/>
                  </a:lnTo>
                  <a:lnTo>
                    <a:pt x="144" y="1043"/>
                  </a:lnTo>
                  <a:lnTo>
                    <a:pt x="144" y="1041"/>
                  </a:lnTo>
                  <a:lnTo>
                    <a:pt x="145" y="1043"/>
                  </a:lnTo>
                  <a:lnTo>
                    <a:pt x="147" y="1043"/>
                  </a:lnTo>
                  <a:lnTo>
                    <a:pt x="147" y="1045"/>
                  </a:lnTo>
                  <a:lnTo>
                    <a:pt x="149" y="1045"/>
                  </a:lnTo>
                  <a:lnTo>
                    <a:pt x="151" y="1045"/>
                  </a:lnTo>
                  <a:lnTo>
                    <a:pt x="153" y="1045"/>
                  </a:lnTo>
                  <a:lnTo>
                    <a:pt x="153" y="1047"/>
                  </a:lnTo>
                  <a:lnTo>
                    <a:pt x="155" y="1047"/>
                  </a:lnTo>
                  <a:lnTo>
                    <a:pt x="157" y="1047"/>
                  </a:lnTo>
                  <a:lnTo>
                    <a:pt x="157" y="1045"/>
                  </a:lnTo>
                  <a:lnTo>
                    <a:pt x="155" y="1045"/>
                  </a:lnTo>
                  <a:lnTo>
                    <a:pt x="153" y="1045"/>
                  </a:lnTo>
                  <a:lnTo>
                    <a:pt x="153" y="1043"/>
                  </a:lnTo>
                  <a:lnTo>
                    <a:pt x="151" y="1043"/>
                  </a:lnTo>
                  <a:lnTo>
                    <a:pt x="149" y="1043"/>
                  </a:lnTo>
                  <a:lnTo>
                    <a:pt x="149" y="1041"/>
                  </a:lnTo>
                  <a:lnTo>
                    <a:pt x="149" y="1039"/>
                  </a:lnTo>
                  <a:lnTo>
                    <a:pt x="149" y="1037"/>
                  </a:lnTo>
                  <a:lnTo>
                    <a:pt x="147" y="1037"/>
                  </a:lnTo>
                  <a:lnTo>
                    <a:pt x="147" y="1035"/>
                  </a:lnTo>
                  <a:lnTo>
                    <a:pt x="145" y="1035"/>
                  </a:lnTo>
                  <a:lnTo>
                    <a:pt x="144" y="1035"/>
                  </a:lnTo>
                  <a:lnTo>
                    <a:pt x="144" y="1037"/>
                  </a:lnTo>
                  <a:lnTo>
                    <a:pt x="142" y="1037"/>
                  </a:lnTo>
                  <a:lnTo>
                    <a:pt x="140" y="1037"/>
                  </a:lnTo>
                  <a:lnTo>
                    <a:pt x="138" y="1037"/>
                  </a:lnTo>
                  <a:lnTo>
                    <a:pt x="136" y="1037"/>
                  </a:lnTo>
                  <a:lnTo>
                    <a:pt x="136" y="1035"/>
                  </a:lnTo>
                  <a:lnTo>
                    <a:pt x="136" y="1034"/>
                  </a:lnTo>
                  <a:lnTo>
                    <a:pt x="138" y="1034"/>
                  </a:lnTo>
                  <a:lnTo>
                    <a:pt x="138" y="1032"/>
                  </a:lnTo>
                  <a:lnTo>
                    <a:pt x="140" y="1032"/>
                  </a:lnTo>
                  <a:lnTo>
                    <a:pt x="140" y="1030"/>
                  </a:lnTo>
                  <a:lnTo>
                    <a:pt x="142" y="1030"/>
                  </a:lnTo>
                  <a:lnTo>
                    <a:pt x="144" y="1030"/>
                  </a:lnTo>
                  <a:lnTo>
                    <a:pt x="144" y="1028"/>
                  </a:lnTo>
                  <a:lnTo>
                    <a:pt x="142" y="1028"/>
                  </a:lnTo>
                  <a:lnTo>
                    <a:pt x="140" y="1028"/>
                  </a:lnTo>
                  <a:lnTo>
                    <a:pt x="140" y="1030"/>
                  </a:lnTo>
                  <a:lnTo>
                    <a:pt x="138" y="1028"/>
                  </a:lnTo>
                  <a:lnTo>
                    <a:pt x="138" y="1026"/>
                  </a:lnTo>
                  <a:lnTo>
                    <a:pt x="138" y="1024"/>
                  </a:lnTo>
                  <a:lnTo>
                    <a:pt x="136" y="1020"/>
                  </a:lnTo>
                  <a:lnTo>
                    <a:pt x="136" y="1018"/>
                  </a:lnTo>
                  <a:lnTo>
                    <a:pt x="136" y="1016"/>
                  </a:lnTo>
                  <a:lnTo>
                    <a:pt x="134" y="1014"/>
                  </a:lnTo>
                  <a:lnTo>
                    <a:pt x="134" y="1012"/>
                  </a:lnTo>
                  <a:lnTo>
                    <a:pt x="134" y="1010"/>
                  </a:lnTo>
                  <a:lnTo>
                    <a:pt x="134" y="1009"/>
                  </a:lnTo>
                  <a:lnTo>
                    <a:pt x="134" y="1007"/>
                  </a:lnTo>
                  <a:lnTo>
                    <a:pt x="136" y="1007"/>
                  </a:lnTo>
                  <a:lnTo>
                    <a:pt x="138" y="1007"/>
                  </a:lnTo>
                  <a:lnTo>
                    <a:pt x="136" y="1007"/>
                  </a:lnTo>
                  <a:lnTo>
                    <a:pt x="134" y="1007"/>
                  </a:lnTo>
                  <a:lnTo>
                    <a:pt x="134" y="1005"/>
                  </a:lnTo>
                  <a:lnTo>
                    <a:pt x="134" y="1003"/>
                  </a:lnTo>
                  <a:lnTo>
                    <a:pt x="136" y="1001"/>
                  </a:lnTo>
                  <a:lnTo>
                    <a:pt x="134" y="1001"/>
                  </a:lnTo>
                  <a:lnTo>
                    <a:pt x="134" y="999"/>
                  </a:lnTo>
                  <a:lnTo>
                    <a:pt x="134" y="997"/>
                  </a:lnTo>
                  <a:lnTo>
                    <a:pt x="134" y="995"/>
                  </a:lnTo>
                  <a:lnTo>
                    <a:pt x="132" y="995"/>
                  </a:lnTo>
                  <a:lnTo>
                    <a:pt x="132" y="993"/>
                  </a:lnTo>
                  <a:lnTo>
                    <a:pt x="132" y="991"/>
                  </a:lnTo>
                  <a:lnTo>
                    <a:pt x="132" y="989"/>
                  </a:lnTo>
                  <a:lnTo>
                    <a:pt x="130" y="989"/>
                  </a:lnTo>
                  <a:lnTo>
                    <a:pt x="132" y="989"/>
                  </a:lnTo>
                  <a:lnTo>
                    <a:pt x="134" y="989"/>
                  </a:lnTo>
                  <a:lnTo>
                    <a:pt x="134" y="991"/>
                  </a:lnTo>
                  <a:lnTo>
                    <a:pt x="136" y="989"/>
                  </a:lnTo>
                  <a:lnTo>
                    <a:pt x="134" y="989"/>
                  </a:lnTo>
                  <a:lnTo>
                    <a:pt x="132" y="989"/>
                  </a:lnTo>
                  <a:lnTo>
                    <a:pt x="132" y="987"/>
                  </a:lnTo>
                  <a:lnTo>
                    <a:pt x="130" y="986"/>
                  </a:lnTo>
                  <a:lnTo>
                    <a:pt x="130" y="984"/>
                  </a:lnTo>
                  <a:lnTo>
                    <a:pt x="132" y="984"/>
                  </a:lnTo>
                  <a:lnTo>
                    <a:pt x="132" y="982"/>
                  </a:lnTo>
                  <a:lnTo>
                    <a:pt x="132" y="980"/>
                  </a:lnTo>
                  <a:lnTo>
                    <a:pt x="132" y="978"/>
                  </a:lnTo>
                  <a:lnTo>
                    <a:pt x="132" y="976"/>
                  </a:lnTo>
                  <a:lnTo>
                    <a:pt x="132" y="974"/>
                  </a:lnTo>
                  <a:lnTo>
                    <a:pt x="132" y="972"/>
                  </a:lnTo>
                  <a:lnTo>
                    <a:pt x="132" y="970"/>
                  </a:lnTo>
                  <a:lnTo>
                    <a:pt x="132" y="968"/>
                  </a:lnTo>
                  <a:lnTo>
                    <a:pt x="130" y="966"/>
                  </a:lnTo>
                  <a:lnTo>
                    <a:pt x="130" y="962"/>
                  </a:lnTo>
                  <a:lnTo>
                    <a:pt x="130" y="961"/>
                  </a:lnTo>
                  <a:lnTo>
                    <a:pt x="130" y="959"/>
                  </a:lnTo>
                  <a:lnTo>
                    <a:pt x="130" y="955"/>
                  </a:lnTo>
                  <a:lnTo>
                    <a:pt x="130" y="953"/>
                  </a:lnTo>
                  <a:lnTo>
                    <a:pt x="132" y="951"/>
                  </a:lnTo>
                  <a:lnTo>
                    <a:pt x="132" y="953"/>
                  </a:lnTo>
                  <a:lnTo>
                    <a:pt x="132" y="955"/>
                  </a:lnTo>
                  <a:lnTo>
                    <a:pt x="134" y="955"/>
                  </a:lnTo>
                  <a:lnTo>
                    <a:pt x="134" y="953"/>
                  </a:lnTo>
                  <a:lnTo>
                    <a:pt x="134" y="951"/>
                  </a:lnTo>
                  <a:lnTo>
                    <a:pt x="134" y="949"/>
                  </a:lnTo>
                  <a:lnTo>
                    <a:pt x="132" y="949"/>
                  </a:lnTo>
                  <a:lnTo>
                    <a:pt x="132" y="947"/>
                  </a:lnTo>
                  <a:lnTo>
                    <a:pt x="130" y="947"/>
                  </a:lnTo>
                  <a:lnTo>
                    <a:pt x="128" y="947"/>
                  </a:lnTo>
                  <a:lnTo>
                    <a:pt x="128" y="945"/>
                  </a:lnTo>
                  <a:lnTo>
                    <a:pt x="128" y="943"/>
                  </a:lnTo>
                  <a:lnTo>
                    <a:pt x="128" y="941"/>
                  </a:lnTo>
                  <a:lnTo>
                    <a:pt x="128" y="939"/>
                  </a:lnTo>
                  <a:lnTo>
                    <a:pt x="128" y="938"/>
                  </a:lnTo>
                  <a:lnTo>
                    <a:pt x="128" y="936"/>
                  </a:lnTo>
                  <a:lnTo>
                    <a:pt x="128" y="934"/>
                  </a:lnTo>
                  <a:lnTo>
                    <a:pt x="126" y="934"/>
                  </a:lnTo>
                  <a:lnTo>
                    <a:pt x="126" y="932"/>
                  </a:lnTo>
                  <a:lnTo>
                    <a:pt x="124" y="932"/>
                  </a:lnTo>
                  <a:lnTo>
                    <a:pt x="124" y="930"/>
                  </a:lnTo>
                  <a:lnTo>
                    <a:pt x="126" y="930"/>
                  </a:lnTo>
                  <a:lnTo>
                    <a:pt x="126" y="928"/>
                  </a:lnTo>
                  <a:lnTo>
                    <a:pt x="126" y="926"/>
                  </a:lnTo>
                  <a:lnTo>
                    <a:pt x="126" y="924"/>
                  </a:lnTo>
                  <a:lnTo>
                    <a:pt x="126" y="922"/>
                  </a:lnTo>
                  <a:lnTo>
                    <a:pt x="126" y="920"/>
                  </a:lnTo>
                  <a:lnTo>
                    <a:pt x="126" y="918"/>
                  </a:lnTo>
                  <a:lnTo>
                    <a:pt x="128" y="918"/>
                  </a:lnTo>
                  <a:lnTo>
                    <a:pt x="128" y="916"/>
                  </a:lnTo>
                  <a:lnTo>
                    <a:pt x="128" y="914"/>
                  </a:lnTo>
                  <a:lnTo>
                    <a:pt x="128" y="913"/>
                  </a:lnTo>
                  <a:lnTo>
                    <a:pt x="128" y="911"/>
                  </a:lnTo>
                  <a:lnTo>
                    <a:pt x="128" y="909"/>
                  </a:lnTo>
                  <a:lnTo>
                    <a:pt x="126" y="907"/>
                  </a:lnTo>
                  <a:lnTo>
                    <a:pt x="126" y="905"/>
                  </a:lnTo>
                  <a:lnTo>
                    <a:pt x="126" y="903"/>
                  </a:lnTo>
                  <a:lnTo>
                    <a:pt x="126" y="901"/>
                  </a:lnTo>
                  <a:lnTo>
                    <a:pt x="126" y="899"/>
                  </a:lnTo>
                  <a:lnTo>
                    <a:pt x="124" y="897"/>
                  </a:lnTo>
                  <a:lnTo>
                    <a:pt x="126" y="897"/>
                  </a:lnTo>
                  <a:lnTo>
                    <a:pt x="124" y="897"/>
                  </a:lnTo>
                  <a:lnTo>
                    <a:pt x="124" y="895"/>
                  </a:lnTo>
                  <a:lnTo>
                    <a:pt x="124" y="893"/>
                  </a:lnTo>
                  <a:lnTo>
                    <a:pt x="126" y="893"/>
                  </a:lnTo>
                  <a:lnTo>
                    <a:pt x="126" y="891"/>
                  </a:lnTo>
                  <a:lnTo>
                    <a:pt x="124" y="891"/>
                  </a:lnTo>
                  <a:lnTo>
                    <a:pt x="124" y="890"/>
                  </a:lnTo>
                  <a:lnTo>
                    <a:pt x="124" y="888"/>
                  </a:lnTo>
                  <a:lnTo>
                    <a:pt x="124" y="886"/>
                  </a:lnTo>
                  <a:lnTo>
                    <a:pt x="126" y="886"/>
                  </a:lnTo>
                  <a:lnTo>
                    <a:pt x="126" y="884"/>
                  </a:lnTo>
                  <a:lnTo>
                    <a:pt x="128" y="884"/>
                  </a:lnTo>
                  <a:lnTo>
                    <a:pt x="126" y="884"/>
                  </a:lnTo>
                  <a:lnTo>
                    <a:pt x="124" y="884"/>
                  </a:lnTo>
                  <a:lnTo>
                    <a:pt x="124" y="882"/>
                  </a:lnTo>
                  <a:lnTo>
                    <a:pt x="124" y="880"/>
                  </a:lnTo>
                  <a:lnTo>
                    <a:pt x="122" y="880"/>
                  </a:lnTo>
                  <a:lnTo>
                    <a:pt x="122" y="878"/>
                  </a:lnTo>
                  <a:lnTo>
                    <a:pt x="122" y="876"/>
                  </a:lnTo>
                  <a:lnTo>
                    <a:pt x="122" y="874"/>
                  </a:lnTo>
                  <a:lnTo>
                    <a:pt x="122" y="872"/>
                  </a:lnTo>
                  <a:lnTo>
                    <a:pt x="122" y="870"/>
                  </a:lnTo>
                  <a:lnTo>
                    <a:pt x="121" y="868"/>
                  </a:lnTo>
                  <a:lnTo>
                    <a:pt x="121" y="866"/>
                  </a:lnTo>
                  <a:lnTo>
                    <a:pt x="119" y="866"/>
                  </a:lnTo>
                  <a:lnTo>
                    <a:pt x="119" y="865"/>
                  </a:lnTo>
                  <a:lnTo>
                    <a:pt x="119" y="863"/>
                  </a:lnTo>
                  <a:lnTo>
                    <a:pt x="121" y="863"/>
                  </a:lnTo>
                  <a:lnTo>
                    <a:pt x="122" y="863"/>
                  </a:lnTo>
                  <a:lnTo>
                    <a:pt x="124" y="863"/>
                  </a:lnTo>
                  <a:lnTo>
                    <a:pt x="126" y="863"/>
                  </a:lnTo>
                  <a:lnTo>
                    <a:pt x="128" y="863"/>
                  </a:lnTo>
                  <a:lnTo>
                    <a:pt x="128" y="865"/>
                  </a:lnTo>
                  <a:lnTo>
                    <a:pt x="130" y="865"/>
                  </a:lnTo>
                  <a:lnTo>
                    <a:pt x="130" y="863"/>
                  </a:lnTo>
                  <a:lnTo>
                    <a:pt x="128" y="863"/>
                  </a:lnTo>
                  <a:lnTo>
                    <a:pt x="126" y="863"/>
                  </a:lnTo>
                  <a:lnTo>
                    <a:pt x="128" y="863"/>
                  </a:lnTo>
                  <a:lnTo>
                    <a:pt x="128" y="861"/>
                  </a:lnTo>
                  <a:lnTo>
                    <a:pt x="128" y="859"/>
                  </a:lnTo>
                  <a:lnTo>
                    <a:pt x="128" y="857"/>
                  </a:lnTo>
                  <a:lnTo>
                    <a:pt x="126" y="857"/>
                  </a:lnTo>
                  <a:lnTo>
                    <a:pt x="126" y="859"/>
                  </a:lnTo>
                  <a:lnTo>
                    <a:pt x="126" y="857"/>
                  </a:lnTo>
                  <a:lnTo>
                    <a:pt x="126" y="859"/>
                  </a:lnTo>
                  <a:lnTo>
                    <a:pt x="124" y="859"/>
                  </a:lnTo>
                  <a:lnTo>
                    <a:pt x="124" y="857"/>
                  </a:lnTo>
                  <a:lnTo>
                    <a:pt x="124" y="855"/>
                  </a:lnTo>
                  <a:lnTo>
                    <a:pt x="122" y="855"/>
                  </a:lnTo>
                  <a:lnTo>
                    <a:pt x="121" y="857"/>
                  </a:lnTo>
                  <a:lnTo>
                    <a:pt x="121" y="859"/>
                  </a:lnTo>
                  <a:lnTo>
                    <a:pt x="121" y="861"/>
                  </a:lnTo>
                  <a:lnTo>
                    <a:pt x="119" y="861"/>
                  </a:lnTo>
                  <a:lnTo>
                    <a:pt x="117" y="861"/>
                  </a:lnTo>
                  <a:lnTo>
                    <a:pt x="117" y="859"/>
                  </a:lnTo>
                  <a:lnTo>
                    <a:pt x="117" y="857"/>
                  </a:lnTo>
                  <a:lnTo>
                    <a:pt x="117" y="855"/>
                  </a:lnTo>
                  <a:lnTo>
                    <a:pt x="117" y="853"/>
                  </a:lnTo>
                  <a:lnTo>
                    <a:pt x="117" y="851"/>
                  </a:lnTo>
                  <a:lnTo>
                    <a:pt x="117" y="849"/>
                  </a:lnTo>
                  <a:lnTo>
                    <a:pt x="115" y="849"/>
                  </a:lnTo>
                  <a:lnTo>
                    <a:pt x="115" y="847"/>
                  </a:lnTo>
                  <a:lnTo>
                    <a:pt x="115" y="849"/>
                  </a:lnTo>
                  <a:lnTo>
                    <a:pt x="113" y="849"/>
                  </a:lnTo>
                  <a:lnTo>
                    <a:pt x="113" y="847"/>
                  </a:lnTo>
                  <a:lnTo>
                    <a:pt x="113" y="845"/>
                  </a:lnTo>
                  <a:lnTo>
                    <a:pt x="111" y="845"/>
                  </a:lnTo>
                  <a:lnTo>
                    <a:pt x="109" y="845"/>
                  </a:lnTo>
                  <a:lnTo>
                    <a:pt x="107" y="845"/>
                  </a:lnTo>
                  <a:lnTo>
                    <a:pt x="109" y="845"/>
                  </a:lnTo>
                  <a:lnTo>
                    <a:pt x="107" y="845"/>
                  </a:lnTo>
                  <a:lnTo>
                    <a:pt x="105" y="845"/>
                  </a:lnTo>
                  <a:lnTo>
                    <a:pt x="105" y="847"/>
                  </a:lnTo>
                  <a:lnTo>
                    <a:pt x="105" y="845"/>
                  </a:lnTo>
                  <a:lnTo>
                    <a:pt x="105" y="847"/>
                  </a:lnTo>
                  <a:lnTo>
                    <a:pt x="103" y="847"/>
                  </a:lnTo>
                  <a:lnTo>
                    <a:pt x="101" y="847"/>
                  </a:lnTo>
                  <a:lnTo>
                    <a:pt x="101" y="849"/>
                  </a:lnTo>
                  <a:lnTo>
                    <a:pt x="101" y="851"/>
                  </a:lnTo>
                  <a:lnTo>
                    <a:pt x="99" y="851"/>
                  </a:lnTo>
                  <a:lnTo>
                    <a:pt x="99" y="849"/>
                  </a:lnTo>
                  <a:lnTo>
                    <a:pt x="99" y="847"/>
                  </a:lnTo>
                  <a:lnTo>
                    <a:pt x="97" y="847"/>
                  </a:lnTo>
                  <a:lnTo>
                    <a:pt x="96" y="847"/>
                  </a:lnTo>
                  <a:lnTo>
                    <a:pt x="94" y="847"/>
                  </a:lnTo>
                  <a:lnTo>
                    <a:pt x="92" y="847"/>
                  </a:lnTo>
                  <a:lnTo>
                    <a:pt x="90" y="847"/>
                  </a:lnTo>
                  <a:lnTo>
                    <a:pt x="88" y="847"/>
                  </a:lnTo>
                  <a:lnTo>
                    <a:pt x="88" y="845"/>
                  </a:lnTo>
                  <a:lnTo>
                    <a:pt x="90" y="845"/>
                  </a:lnTo>
                  <a:lnTo>
                    <a:pt x="88" y="845"/>
                  </a:lnTo>
                  <a:lnTo>
                    <a:pt x="90" y="845"/>
                  </a:lnTo>
                  <a:lnTo>
                    <a:pt x="90" y="843"/>
                  </a:lnTo>
                  <a:lnTo>
                    <a:pt x="92" y="843"/>
                  </a:lnTo>
                  <a:lnTo>
                    <a:pt x="92" y="842"/>
                  </a:lnTo>
                  <a:lnTo>
                    <a:pt x="92" y="840"/>
                  </a:lnTo>
                  <a:lnTo>
                    <a:pt x="94" y="840"/>
                  </a:lnTo>
                  <a:lnTo>
                    <a:pt x="94" y="838"/>
                  </a:lnTo>
                  <a:lnTo>
                    <a:pt x="96" y="838"/>
                  </a:lnTo>
                  <a:lnTo>
                    <a:pt x="96" y="836"/>
                  </a:lnTo>
                  <a:lnTo>
                    <a:pt x="97" y="836"/>
                  </a:lnTo>
                  <a:lnTo>
                    <a:pt x="97" y="834"/>
                  </a:lnTo>
                  <a:lnTo>
                    <a:pt x="96" y="834"/>
                  </a:lnTo>
                  <a:lnTo>
                    <a:pt x="96" y="832"/>
                  </a:lnTo>
                  <a:lnTo>
                    <a:pt x="96" y="830"/>
                  </a:lnTo>
                  <a:lnTo>
                    <a:pt x="97" y="830"/>
                  </a:lnTo>
                  <a:lnTo>
                    <a:pt x="97" y="828"/>
                  </a:lnTo>
                  <a:lnTo>
                    <a:pt x="97" y="826"/>
                  </a:lnTo>
                  <a:lnTo>
                    <a:pt x="97" y="824"/>
                  </a:lnTo>
                  <a:lnTo>
                    <a:pt x="96" y="824"/>
                  </a:lnTo>
                  <a:lnTo>
                    <a:pt x="97" y="824"/>
                  </a:lnTo>
                  <a:lnTo>
                    <a:pt x="96" y="824"/>
                  </a:lnTo>
                  <a:lnTo>
                    <a:pt x="97" y="824"/>
                  </a:lnTo>
                  <a:lnTo>
                    <a:pt x="97" y="822"/>
                  </a:lnTo>
                  <a:lnTo>
                    <a:pt x="97" y="820"/>
                  </a:lnTo>
                  <a:lnTo>
                    <a:pt x="97" y="818"/>
                  </a:lnTo>
                  <a:lnTo>
                    <a:pt x="99" y="818"/>
                  </a:lnTo>
                  <a:lnTo>
                    <a:pt x="99" y="817"/>
                  </a:lnTo>
                  <a:lnTo>
                    <a:pt x="99" y="815"/>
                  </a:lnTo>
                  <a:lnTo>
                    <a:pt x="101" y="815"/>
                  </a:lnTo>
                  <a:lnTo>
                    <a:pt x="101" y="813"/>
                  </a:lnTo>
                  <a:lnTo>
                    <a:pt x="101" y="815"/>
                  </a:lnTo>
                  <a:lnTo>
                    <a:pt x="103" y="815"/>
                  </a:lnTo>
                  <a:lnTo>
                    <a:pt x="103" y="817"/>
                  </a:lnTo>
                  <a:lnTo>
                    <a:pt x="105" y="817"/>
                  </a:lnTo>
                  <a:lnTo>
                    <a:pt x="107" y="817"/>
                  </a:lnTo>
                  <a:lnTo>
                    <a:pt x="109" y="817"/>
                  </a:lnTo>
                  <a:lnTo>
                    <a:pt x="111" y="817"/>
                  </a:lnTo>
                  <a:lnTo>
                    <a:pt x="113" y="815"/>
                  </a:lnTo>
                  <a:lnTo>
                    <a:pt x="115" y="815"/>
                  </a:lnTo>
                  <a:lnTo>
                    <a:pt x="115" y="813"/>
                  </a:lnTo>
                  <a:lnTo>
                    <a:pt x="117" y="813"/>
                  </a:lnTo>
                  <a:lnTo>
                    <a:pt x="117" y="811"/>
                  </a:lnTo>
                  <a:lnTo>
                    <a:pt x="119" y="811"/>
                  </a:lnTo>
                  <a:lnTo>
                    <a:pt x="119" y="809"/>
                  </a:lnTo>
                  <a:lnTo>
                    <a:pt x="119" y="811"/>
                  </a:lnTo>
                  <a:lnTo>
                    <a:pt x="119" y="809"/>
                  </a:lnTo>
                  <a:lnTo>
                    <a:pt x="121" y="809"/>
                  </a:lnTo>
                  <a:lnTo>
                    <a:pt x="122" y="809"/>
                  </a:lnTo>
                  <a:lnTo>
                    <a:pt x="121" y="809"/>
                  </a:lnTo>
                  <a:lnTo>
                    <a:pt x="121" y="807"/>
                  </a:lnTo>
                  <a:lnTo>
                    <a:pt x="122" y="807"/>
                  </a:lnTo>
                  <a:lnTo>
                    <a:pt x="122" y="809"/>
                  </a:lnTo>
                  <a:lnTo>
                    <a:pt x="122" y="807"/>
                  </a:lnTo>
                  <a:lnTo>
                    <a:pt x="124" y="807"/>
                  </a:lnTo>
                  <a:lnTo>
                    <a:pt x="124" y="809"/>
                  </a:lnTo>
                  <a:lnTo>
                    <a:pt x="126" y="809"/>
                  </a:lnTo>
                  <a:lnTo>
                    <a:pt x="128" y="809"/>
                  </a:lnTo>
                  <a:lnTo>
                    <a:pt x="130" y="809"/>
                  </a:lnTo>
                  <a:lnTo>
                    <a:pt x="130" y="811"/>
                  </a:lnTo>
                  <a:lnTo>
                    <a:pt x="130" y="813"/>
                  </a:lnTo>
                  <a:lnTo>
                    <a:pt x="132" y="813"/>
                  </a:lnTo>
                  <a:lnTo>
                    <a:pt x="134" y="813"/>
                  </a:lnTo>
                  <a:lnTo>
                    <a:pt x="136" y="813"/>
                  </a:lnTo>
                  <a:lnTo>
                    <a:pt x="138" y="813"/>
                  </a:lnTo>
                  <a:lnTo>
                    <a:pt x="140" y="813"/>
                  </a:lnTo>
                  <a:lnTo>
                    <a:pt x="140" y="811"/>
                  </a:lnTo>
                  <a:lnTo>
                    <a:pt x="142" y="811"/>
                  </a:lnTo>
                  <a:lnTo>
                    <a:pt x="142" y="809"/>
                  </a:lnTo>
                  <a:lnTo>
                    <a:pt x="144" y="809"/>
                  </a:lnTo>
                  <a:lnTo>
                    <a:pt x="144" y="807"/>
                  </a:lnTo>
                  <a:lnTo>
                    <a:pt x="144" y="805"/>
                  </a:lnTo>
                  <a:lnTo>
                    <a:pt x="145" y="805"/>
                  </a:lnTo>
                  <a:lnTo>
                    <a:pt x="145" y="803"/>
                  </a:lnTo>
                  <a:lnTo>
                    <a:pt x="145" y="805"/>
                  </a:lnTo>
                  <a:lnTo>
                    <a:pt x="144" y="805"/>
                  </a:lnTo>
                  <a:lnTo>
                    <a:pt x="144" y="803"/>
                  </a:lnTo>
                  <a:lnTo>
                    <a:pt x="145" y="803"/>
                  </a:lnTo>
                  <a:lnTo>
                    <a:pt x="145" y="801"/>
                  </a:lnTo>
                  <a:lnTo>
                    <a:pt x="145" y="803"/>
                  </a:lnTo>
                  <a:lnTo>
                    <a:pt x="145" y="801"/>
                  </a:lnTo>
                  <a:lnTo>
                    <a:pt x="147" y="803"/>
                  </a:lnTo>
                  <a:lnTo>
                    <a:pt x="147" y="801"/>
                  </a:lnTo>
                  <a:lnTo>
                    <a:pt x="147" y="799"/>
                  </a:lnTo>
                  <a:lnTo>
                    <a:pt x="147" y="797"/>
                  </a:lnTo>
                  <a:lnTo>
                    <a:pt x="149" y="797"/>
                  </a:lnTo>
                  <a:lnTo>
                    <a:pt x="149" y="799"/>
                  </a:lnTo>
                  <a:lnTo>
                    <a:pt x="149" y="797"/>
                  </a:lnTo>
                  <a:lnTo>
                    <a:pt x="151" y="797"/>
                  </a:lnTo>
                  <a:lnTo>
                    <a:pt x="153" y="797"/>
                  </a:lnTo>
                  <a:lnTo>
                    <a:pt x="153" y="795"/>
                  </a:lnTo>
                  <a:lnTo>
                    <a:pt x="155" y="794"/>
                  </a:lnTo>
                  <a:lnTo>
                    <a:pt x="157" y="792"/>
                  </a:lnTo>
                  <a:lnTo>
                    <a:pt x="157" y="790"/>
                  </a:lnTo>
                  <a:lnTo>
                    <a:pt x="157" y="788"/>
                  </a:lnTo>
                  <a:lnTo>
                    <a:pt x="159" y="788"/>
                  </a:lnTo>
                  <a:lnTo>
                    <a:pt x="159" y="786"/>
                  </a:lnTo>
                  <a:lnTo>
                    <a:pt x="161" y="786"/>
                  </a:lnTo>
                  <a:lnTo>
                    <a:pt x="163" y="784"/>
                  </a:lnTo>
                  <a:lnTo>
                    <a:pt x="163" y="782"/>
                  </a:lnTo>
                  <a:lnTo>
                    <a:pt x="163" y="780"/>
                  </a:lnTo>
                  <a:lnTo>
                    <a:pt x="163" y="778"/>
                  </a:lnTo>
                  <a:lnTo>
                    <a:pt x="165" y="776"/>
                  </a:lnTo>
                  <a:lnTo>
                    <a:pt x="165" y="774"/>
                  </a:lnTo>
                  <a:lnTo>
                    <a:pt x="163" y="772"/>
                  </a:lnTo>
                  <a:lnTo>
                    <a:pt x="163" y="770"/>
                  </a:lnTo>
                  <a:lnTo>
                    <a:pt x="163" y="769"/>
                  </a:lnTo>
                  <a:lnTo>
                    <a:pt x="163" y="767"/>
                  </a:lnTo>
                  <a:lnTo>
                    <a:pt x="165" y="767"/>
                  </a:lnTo>
                  <a:lnTo>
                    <a:pt x="167" y="767"/>
                  </a:lnTo>
                  <a:lnTo>
                    <a:pt x="167" y="765"/>
                  </a:lnTo>
                  <a:lnTo>
                    <a:pt x="165" y="765"/>
                  </a:lnTo>
                  <a:lnTo>
                    <a:pt x="165" y="767"/>
                  </a:lnTo>
                  <a:lnTo>
                    <a:pt x="163" y="767"/>
                  </a:lnTo>
                  <a:lnTo>
                    <a:pt x="163" y="765"/>
                  </a:lnTo>
                  <a:lnTo>
                    <a:pt x="163" y="763"/>
                  </a:lnTo>
                  <a:lnTo>
                    <a:pt x="163" y="761"/>
                  </a:lnTo>
                  <a:lnTo>
                    <a:pt x="163" y="759"/>
                  </a:lnTo>
                  <a:lnTo>
                    <a:pt x="161" y="759"/>
                  </a:lnTo>
                  <a:lnTo>
                    <a:pt x="161" y="757"/>
                  </a:lnTo>
                  <a:lnTo>
                    <a:pt x="159" y="757"/>
                  </a:lnTo>
                  <a:lnTo>
                    <a:pt x="161" y="757"/>
                  </a:lnTo>
                  <a:lnTo>
                    <a:pt x="159" y="757"/>
                  </a:lnTo>
                  <a:lnTo>
                    <a:pt x="159" y="755"/>
                  </a:lnTo>
                  <a:lnTo>
                    <a:pt x="159" y="753"/>
                  </a:lnTo>
                  <a:lnTo>
                    <a:pt x="159" y="751"/>
                  </a:lnTo>
                  <a:lnTo>
                    <a:pt x="157" y="751"/>
                  </a:lnTo>
                  <a:lnTo>
                    <a:pt x="157" y="749"/>
                  </a:lnTo>
                  <a:lnTo>
                    <a:pt x="157" y="751"/>
                  </a:lnTo>
                  <a:lnTo>
                    <a:pt x="155" y="751"/>
                  </a:lnTo>
                  <a:lnTo>
                    <a:pt x="155" y="749"/>
                  </a:lnTo>
                  <a:lnTo>
                    <a:pt x="155" y="747"/>
                  </a:lnTo>
                  <a:lnTo>
                    <a:pt x="153" y="747"/>
                  </a:lnTo>
                  <a:lnTo>
                    <a:pt x="153" y="746"/>
                  </a:lnTo>
                  <a:lnTo>
                    <a:pt x="155" y="746"/>
                  </a:lnTo>
                  <a:lnTo>
                    <a:pt x="153" y="746"/>
                  </a:lnTo>
                  <a:lnTo>
                    <a:pt x="153" y="744"/>
                  </a:lnTo>
                  <a:lnTo>
                    <a:pt x="155" y="744"/>
                  </a:lnTo>
                  <a:lnTo>
                    <a:pt x="153" y="744"/>
                  </a:lnTo>
                  <a:lnTo>
                    <a:pt x="155" y="744"/>
                  </a:lnTo>
                  <a:lnTo>
                    <a:pt x="155" y="742"/>
                  </a:lnTo>
                  <a:lnTo>
                    <a:pt x="153" y="742"/>
                  </a:lnTo>
                  <a:lnTo>
                    <a:pt x="151" y="742"/>
                  </a:lnTo>
                  <a:lnTo>
                    <a:pt x="151" y="744"/>
                  </a:lnTo>
                  <a:lnTo>
                    <a:pt x="151" y="742"/>
                  </a:lnTo>
                  <a:lnTo>
                    <a:pt x="151" y="740"/>
                  </a:lnTo>
                  <a:lnTo>
                    <a:pt x="151" y="738"/>
                  </a:lnTo>
                  <a:lnTo>
                    <a:pt x="151" y="736"/>
                  </a:lnTo>
                  <a:lnTo>
                    <a:pt x="149" y="736"/>
                  </a:lnTo>
                  <a:lnTo>
                    <a:pt x="151" y="736"/>
                  </a:lnTo>
                  <a:lnTo>
                    <a:pt x="149" y="736"/>
                  </a:lnTo>
                  <a:lnTo>
                    <a:pt x="149" y="734"/>
                  </a:lnTo>
                  <a:lnTo>
                    <a:pt x="149" y="732"/>
                  </a:lnTo>
                  <a:lnTo>
                    <a:pt x="151" y="732"/>
                  </a:lnTo>
                  <a:lnTo>
                    <a:pt x="151" y="730"/>
                  </a:lnTo>
                  <a:lnTo>
                    <a:pt x="149" y="730"/>
                  </a:lnTo>
                  <a:lnTo>
                    <a:pt x="149" y="728"/>
                  </a:lnTo>
                  <a:lnTo>
                    <a:pt x="149" y="726"/>
                  </a:lnTo>
                  <a:lnTo>
                    <a:pt x="147" y="726"/>
                  </a:lnTo>
                  <a:lnTo>
                    <a:pt x="147" y="724"/>
                  </a:lnTo>
                  <a:lnTo>
                    <a:pt x="147" y="726"/>
                  </a:lnTo>
                  <a:lnTo>
                    <a:pt x="147" y="724"/>
                  </a:lnTo>
                  <a:lnTo>
                    <a:pt x="145" y="724"/>
                  </a:lnTo>
                  <a:lnTo>
                    <a:pt x="147" y="724"/>
                  </a:lnTo>
                  <a:lnTo>
                    <a:pt x="147" y="722"/>
                  </a:lnTo>
                  <a:lnTo>
                    <a:pt x="145" y="722"/>
                  </a:lnTo>
                  <a:lnTo>
                    <a:pt x="145" y="721"/>
                  </a:lnTo>
                  <a:lnTo>
                    <a:pt x="145" y="719"/>
                  </a:lnTo>
                  <a:lnTo>
                    <a:pt x="145" y="717"/>
                  </a:lnTo>
                  <a:lnTo>
                    <a:pt x="145" y="715"/>
                  </a:lnTo>
                  <a:lnTo>
                    <a:pt x="144" y="715"/>
                  </a:lnTo>
                  <a:lnTo>
                    <a:pt x="145" y="715"/>
                  </a:lnTo>
                  <a:lnTo>
                    <a:pt x="144" y="715"/>
                  </a:lnTo>
                  <a:lnTo>
                    <a:pt x="144" y="713"/>
                  </a:lnTo>
                  <a:lnTo>
                    <a:pt x="144" y="711"/>
                  </a:lnTo>
                  <a:lnTo>
                    <a:pt x="144" y="709"/>
                  </a:lnTo>
                  <a:lnTo>
                    <a:pt x="142" y="709"/>
                  </a:lnTo>
                  <a:lnTo>
                    <a:pt x="142" y="707"/>
                  </a:lnTo>
                  <a:lnTo>
                    <a:pt x="142" y="705"/>
                  </a:lnTo>
                  <a:lnTo>
                    <a:pt x="140" y="705"/>
                  </a:lnTo>
                  <a:lnTo>
                    <a:pt x="140" y="703"/>
                  </a:lnTo>
                  <a:lnTo>
                    <a:pt x="140" y="701"/>
                  </a:lnTo>
                  <a:lnTo>
                    <a:pt x="140" y="699"/>
                  </a:lnTo>
                  <a:lnTo>
                    <a:pt x="140" y="697"/>
                  </a:lnTo>
                  <a:lnTo>
                    <a:pt x="138" y="697"/>
                  </a:lnTo>
                  <a:lnTo>
                    <a:pt x="138" y="696"/>
                  </a:lnTo>
                  <a:lnTo>
                    <a:pt x="136" y="696"/>
                  </a:lnTo>
                  <a:lnTo>
                    <a:pt x="136" y="694"/>
                  </a:lnTo>
                  <a:lnTo>
                    <a:pt x="138" y="694"/>
                  </a:lnTo>
                  <a:lnTo>
                    <a:pt x="136" y="694"/>
                  </a:lnTo>
                  <a:lnTo>
                    <a:pt x="138" y="694"/>
                  </a:lnTo>
                  <a:lnTo>
                    <a:pt x="136" y="694"/>
                  </a:lnTo>
                  <a:lnTo>
                    <a:pt x="136" y="696"/>
                  </a:lnTo>
                  <a:lnTo>
                    <a:pt x="136" y="697"/>
                  </a:lnTo>
                  <a:lnTo>
                    <a:pt x="138" y="697"/>
                  </a:lnTo>
                  <a:lnTo>
                    <a:pt x="138" y="699"/>
                  </a:lnTo>
                  <a:lnTo>
                    <a:pt x="138" y="701"/>
                  </a:lnTo>
                  <a:lnTo>
                    <a:pt x="138" y="703"/>
                  </a:lnTo>
                  <a:lnTo>
                    <a:pt x="138" y="705"/>
                  </a:lnTo>
                  <a:lnTo>
                    <a:pt x="138" y="707"/>
                  </a:lnTo>
                  <a:lnTo>
                    <a:pt x="138" y="709"/>
                  </a:lnTo>
                  <a:lnTo>
                    <a:pt x="140" y="709"/>
                  </a:lnTo>
                  <a:lnTo>
                    <a:pt x="140" y="711"/>
                  </a:lnTo>
                  <a:lnTo>
                    <a:pt x="138" y="709"/>
                  </a:lnTo>
                  <a:lnTo>
                    <a:pt x="138" y="711"/>
                  </a:lnTo>
                  <a:lnTo>
                    <a:pt x="138" y="709"/>
                  </a:lnTo>
                  <a:lnTo>
                    <a:pt x="136" y="709"/>
                  </a:lnTo>
                  <a:lnTo>
                    <a:pt x="136" y="707"/>
                  </a:lnTo>
                  <a:lnTo>
                    <a:pt x="136" y="709"/>
                  </a:lnTo>
                  <a:lnTo>
                    <a:pt x="136" y="707"/>
                  </a:lnTo>
                  <a:lnTo>
                    <a:pt x="136" y="705"/>
                  </a:lnTo>
                  <a:lnTo>
                    <a:pt x="136" y="707"/>
                  </a:lnTo>
                  <a:lnTo>
                    <a:pt x="136" y="705"/>
                  </a:lnTo>
                  <a:lnTo>
                    <a:pt x="134" y="705"/>
                  </a:lnTo>
                  <a:lnTo>
                    <a:pt x="134" y="703"/>
                  </a:lnTo>
                  <a:lnTo>
                    <a:pt x="134" y="705"/>
                  </a:lnTo>
                  <a:lnTo>
                    <a:pt x="136" y="705"/>
                  </a:lnTo>
                  <a:lnTo>
                    <a:pt x="136" y="703"/>
                  </a:lnTo>
                  <a:lnTo>
                    <a:pt x="134" y="703"/>
                  </a:lnTo>
                  <a:lnTo>
                    <a:pt x="136" y="703"/>
                  </a:lnTo>
                  <a:lnTo>
                    <a:pt x="134" y="703"/>
                  </a:lnTo>
                  <a:lnTo>
                    <a:pt x="134" y="701"/>
                  </a:lnTo>
                  <a:lnTo>
                    <a:pt x="134" y="699"/>
                  </a:lnTo>
                  <a:lnTo>
                    <a:pt x="132" y="699"/>
                  </a:lnTo>
                  <a:lnTo>
                    <a:pt x="132" y="697"/>
                  </a:lnTo>
                  <a:lnTo>
                    <a:pt x="134" y="697"/>
                  </a:lnTo>
                  <a:lnTo>
                    <a:pt x="132" y="697"/>
                  </a:lnTo>
                  <a:lnTo>
                    <a:pt x="132" y="696"/>
                  </a:lnTo>
                  <a:lnTo>
                    <a:pt x="130" y="694"/>
                  </a:lnTo>
                  <a:lnTo>
                    <a:pt x="128" y="692"/>
                  </a:lnTo>
                  <a:lnTo>
                    <a:pt x="126" y="690"/>
                  </a:lnTo>
                  <a:lnTo>
                    <a:pt x="124" y="690"/>
                  </a:lnTo>
                  <a:lnTo>
                    <a:pt x="124" y="688"/>
                  </a:lnTo>
                  <a:lnTo>
                    <a:pt x="122" y="688"/>
                  </a:lnTo>
                  <a:lnTo>
                    <a:pt x="122" y="686"/>
                  </a:lnTo>
                  <a:lnTo>
                    <a:pt x="121" y="686"/>
                  </a:lnTo>
                  <a:lnTo>
                    <a:pt x="119" y="684"/>
                  </a:lnTo>
                  <a:lnTo>
                    <a:pt x="119" y="682"/>
                  </a:lnTo>
                  <a:lnTo>
                    <a:pt x="117" y="682"/>
                  </a:lnTo>
                  <a:lnTo>
                    <a:pt x="117" y="680"/>
                  </a:lnTo>
                  <a:lnTo>
                    <a:pt x="117" y="678"/>
                  </a:lnTo>
                  <a:lnTo>
                    <a:pt x="115" y="678"/>
                  </a:lnTo>
                  <a:lnTo>
                    <a:pt x="115" y="676"/>
                  </a:lnTo>
                  <a:lnTo>
                    <a:pt x="113" y="676"/>
                  </a:lnTo>
                  <a:lnTo>
                    <a:pt x="113" y="674"/>
                  </a:lnTo>
                  <a:lnTo>
                    <a:pt x="111" y="674"/>
                  </a:lnTo>
                  <a:lnTo>
                    <a:pt x="111" y="673"/>
                  </a:lnTo>
                  <a:lnTo>
                    <a:pt x="111" y="671"/>
                  </a:lnTo>
                  <a:lnTo>
                    <a:pt x="109" y="671"/>
                  </a:lnTo>
                  <a:lnTo>
                    <a:pt x="109" y="669"/>
                  </a:lnTo>
                  <a:lnTo>
                    <a:pt x="109" y="667"/>
                  </a:lnTo>
                  <a:lnTo>
                    <a:pt x="107" y="667"/>
                  </a:lnTo>
                  <a:lnTo>
                    <a:pt x="107" y="665"/>
                  </a:lnTo>
                  <a:lnTo>
                    <a:pt x="107" y="663"/>
                  </a:lnTo>
                  <a:lnTo>
                    <a:pt x="105" y="663"/>
                  </a:lnTo>
                  <a:lnTo>
                    <a:pt x="105" y="661"/>
                  </a:lnTo>
                  <a:lnTo>
                    <a:pt x="105" y="659"/>
                  </a:lnTo>
                  <a:lnTo>
                    <a:pt x="103" y="659"/>
                  </a:lnTo>
                  <a:lnTo>
                    <a:pt x="103" y="657"/>
                  </a:lnTo>
                  <a:lnTo>
                    <a:pt x="105" y="657"/>
                  </a:lnTo>
                  <a:lnTo>
                    <a:pt x="105" y="655"/>
                  </a:lnTo>
                  <a:lnTo>
                    <a:pt x="103" y="655"/>
                  </a:lnTo>
                  <a:lnTo>
                    <a:pt x="105" y="655"/>
                  </a:lnTo>
                  <a:lnTo>
                    <a:pt x="105" y="653"/>
                  </a:lnTo>
                  <a:lnTo>
                    <a:pt x="105" y="651"/>
                  </a:lnTo>
                  <a:lnTo>
                    <a:pt x="107" y="649"/>
                  </a:lnTo>
                  <a:lnTo>
                    <a:pt x="107" y="648"/>
                  </a:lnTo>
                  <a:lnTo>
                    <a:pt x="107" y="646"/>
                  </a:lnTo>
                  <a:lnTo>
                    <a:pt x="107" y="644"/>
                  </a:lnTo>
                  <a:lnTo>
                    <a:pt x="107" y="642"/>
                  </a:lnTo>
                  <a:lnTo>
                    <a:pt x="107" y="640"/>
                  </a:lnTo>
                  <a:lnTo>
                    <a:pt x="107" y="638"/>
                  </a:lnTo>
                  <a:lnTo>
                    <a:pt x="107" y="636"/>
                  </a:lnTo>
                  <a:lnTo>
                    <a:pt x="109" y="636"/>
                  </a:lnTo>
                  <a:lnTo>
                    <a:pt x="107" y="634"/>
                  </a:lnTo>
                  <a:lnTo>
                    <a:pt x="107" y="632"/>
                  </a:lnTo>
                  <a:lnTo>
                    <a:pt x="107" y="630"/>
                  </a:lnTo>
                  <a:lnTo>
                    <a:pt x="107" y="628"/>
                  </a:lnTo>
                  <a:lnTo>
                    <a:pt x="107" y="630"/>
                  </a:lnTo>
                  <a:lnTo>
                    <a:pt x="109" y="630"/>
                  </a:lnTo>
                  <a:lnTo>
                    <a:pt x="107" y="630"/>
                  </a:lnTo>
                  <a:lnTo>
                    <a:pt x="107" y="632"/>
                  </a:lnTo>
                  <a:lnTo>
                    <a:pt x="109" y="632"/>
                  </a:lnTo>
                  <a:lnTo>
                    <a:pt x="109" y="634"/>
                  </a:lnTo>
                  <a:lnTo>
                    <a:pt x="111" y="634"/>
                  </a:lnTo>
                  <a:lnTo>
                    <a:pt x="111" y="636"/>
                  </a:lnTo>
                  <a:lnTo>
                    <a:pt x="113" y="636"/>
                  </a:lnTo>
                  <a:lnTo>
                    <a:pt x="115" y="636"/>
                  </a:lnTo>
                  <a:lnTo>
                    <a:pt x="115" y="638"/>
                  </a:lnTo>
                  <a:lnTo>
                    <a:pt x="115" y="636"/>
                  </a:lnTo>
                  <a:lnTo>
                    <a:pt x="117" y="636"/>
                  </a:lnTo>
                  <a:lnTo>
                    <a:pt x="117" y="638"/>
                  </a:lnTo>
                  <a:lnTo>
                    <a:pt x="119" y="638"/>
                  </a:lnTo>
                  <a:lnTo>
                    <a:pt x="119" y="640"/>
                  </a:lnTo>
                  <a:lnTo>
                    <a:pt x="119" y="642"/>
                  </a:lnTo>
                  <a:lnTo>
                    <a:pt x="121" y="642"/>
                  </a:lnTo>
                  <a:lnTo>
                    <a:pt x="121" y="644"/>
                  </a:lnTo>
                  <a:lnTo>
                    <a:pt x="121" y="646"/>
                  </a:lnTo>
                  <a:lnTo>
                    <a:pt x="122" y="646"/>
                  </a:lnTo>
                  <a:lnTo>
                    <a:pt x="122" y="648"/>
                  </a:lnTo>
                  <a:lnTo>
                    <a:pt x="124" y="648"/>
                  </a:lnTo>
                  <a:lnTo>
                    <a:pt x="126" y="648"/>
                  </a:lnTo>
                  <a:lnTo>
                    <a:pt x="126" y="646"/>
                  </a:lnTo>
                  <a:lnTo>
                    <a:pt x="128" y="646"/>
                  </a:lnTo>
                  <a:lnTo>
                    <a:pt x="128" y="644"/>
                  </a:lnTo>
                  <a:lnTo>
                    <a:pt x="128" y="642"/>
                  </a:lnTo>
                  <a:lnTo>
                    <a:pt x="126" y="642"/>
                  </a:lnTo>
                  <a:lnTo>
                    <a:pt x="126" y="640"/>
                  </a:lnTo>
                  <a:lnTo>
                    <a:pt x="128" y="640"/>
                  </a:lnTo>
                  <a:lnTo>
                    <a:pt x="128" y="638"/>
                  </a:lnTo>
                  <a:lnTo>
                    <a:pt x="130" y="638"/>
                  </a:lnTo>
                  <a:lnTo>
                    <a:pt x="130" y="636"/>
                  </a:lnTo>
                  <a:lnTo>
                    <a:pt x="130" y="634"/>
                  </a:lnTo>
                  <a:lnTo>
                    <a:pt x="132" y="634"/>
                  </a:lnTo>
                  <a:lnTo>
                    <a:pt x="130" y="634"/>
                  </a:lnTo>
                  <a:lnTo>
                    <a:pt x="130" y="632"/>
                  </a:lnTo>
                  <a:lnTo>
                    <a:pt x="130" y="630"/>
                  </a:lnTo>
                  <a:lnTo>
                    <a:pt x="130" y="628"/>
                  </a:lnTo>
                  <a:lnTo>
                    <a:pt x="132" y="628"/>
                  </a:lnTo>
                  <a:lnTo>
                    <a:pt x="132" y="626"/>
                  </a:lnTo>
                  <a:lnTo>
                    <a:pt x="132" y="625"/>
                  </a:lnTo>
                  <a:lnTo>
                    <a:pt x="132" y="623"/>
                  </a:lnTo>
                  <a:lnTo>
                    <a:pt x="132" y="621"/>
                  </a:lnTo>
                  <a:lnTo>
                    <a:pt x="132" y="619"/>
                  </a:lnTo>
                  <a:lnTo>
                    <a:pt x="134" y="619"/>
                  </a:lnTo>
                  <a:lnTo>
                    <a:pt x="134" y="617"/>
                  </a:lnTo>
                  <a:lnTo>
                    <a:pt x="134" y="615"/>
                  </a:lnTo>
                  <a:lnTo>
                    <a:pt x="134" y="613"/>
                  </a:lnTo>
                  <a:lnTo>
                    <a:pt x="132" y="613"/>
                  </a:lnTo>
                  <a:lnTo>
                    <a:pt x="132" y="611"/>
                  </a:lnTo>
                  <a:lnTo>
                    <a:pt x="130" y="611"/>
                  </a:lnTo>
                  <a:lnTo>
                    <a:pt x="128" y="611"/>
                  </a:lnTo>
                  <a:lnTo>
                    <a:pt x="130" y="611"/>
                  </a:lnTo>
                  <a:lnTo>
                    <a:pt x="130" y="613"/>
                  </a:lnTo>
                  <a:lnTo>
                    <a:pt x="128" y="613"/>
                  </a:lnTo>
                  <a:lnTo>
                    <a:pt x="128" y="611"/>
                  </a:lnTo>
                  <a:lnTo>
                    <a:pt x="128" y="609"/>
                  </a:lnTo>
                  <a:lnTo>
                    <a:pt x="126" y="609"/>
                  </a:lnTo>
                  <a:lnTo>
                    <a:pt x="126" y="607"/>
                  </a:lnTo>
                  <a:lnTo>
                    <a:pt x="124" y="607"/>
                  </a:lnTo>
                  <a:lnTo>
                    <a:pt x="124" y="609"/>
                  </a:lnTo>
                  <a:lnTo>
                    <a:pt x="124" y="607"/>
                  </a:lnTo>
                  <a:lnTo>
                    <a:pt x="122" y="607"/>
                  </a:lnTo>
                  <a:lnTo>
                    <a:pt x="124" y="605"/>
                  </a:lnTo>
                  <a:lnTo>
                    <a:pt x="122" y="605"/>
                  </a:lnTo>
                  <a:lnTo>
                    <a:pt x="124" y="605"/>
                  </a:lnTo>
                  <a:lnTo>
                    <a:pt x="124" y="603"/>
                  </a:lnTo>
                  <a:lnTo>
                    <a:pt x="126" y="603"/>
                  </a:lnTo>
                  <a:lnTo>
                    <a:pt x="126" y="605"/>
                  </a:lnTo>
                  <a:lnTo>
                    <a:pt x="128" y="605"/>
                  </a:lnTo>
                  <a:lnTo>
                    <a:pt x="130" y="605"/>
                  </a:lnTo>
                  <a:lnTo>
                    <a:pt x="132" y="603"/>
                  </a:lnTo>
                  <a:lnTo>
                    <a:pt x="132" y="605"/>
                  </a:lnTo>
                  <a:lnTo>
                    <a:pt x="132" y="603"/>
                  </a:lnTo>
                  <a:lnTo>
                    <a:pt x="132" y="605"/>
                  </a:lnTo>
                  <a:lnTo>
                    <a:pt x="134" y="605"/>
                  </a:lnTo>
                  <a:lnTo>
                    <a:pt x="136" y="605"/>
                  </a:lnTo>
                  <a:lnTo>
                    <a:pt x="136" y="603"/>
                  </a:lnTo>
                  <a:lnTo>
                    <a:pt x="138" y="603"/>
                  </a:lnTo>
                  <a:lnTo>
                    <a:pt x="138" y="601"/>
                  </a:lnTo>
                  <a:lnTo>
                    <a:pt x="138" y="600"/>
                  </a:lnTo>
                  <a:lnTo>
                    <a:pt x="136" y="600"/>
                  </a:lnTo>
                  <a:lnTo>
                    <a:pt x="136" y="598"/>
                  </a:lnTo>
                  <a:lnTo>
                    <a:pt x="136" y="596"/>
                  </a:lnTo>
                  <a:lnTo>
                    <a:pt x="134" y="596"/>
                  </a:lnTo>
                  <a:lnTo>
                    <a:pt x="134" y="598"/>
                  </a:lnTo>
                  <a:lnTo>
                    <a:pt x="134" y="596"/>
                  </a:lnTo>
                  <a:lnTo>
                    <a:pt x="132" y="596"/>
                  </a:lnTo>
                  <a:lnTo>
                    <a:pt x="134" y="596"/>
                  </a:lnTo>
                  <a:lnTo>
                    <a:pt x="134" y="594"/>
                  </a:lnTo>
                  <a:lnTo>
                    <a:pt x="136" y="594"/>
                  </a:lnTo>
                  <a:lnTo>
                    <a:pt x="136" y="596"/>
                  </a:lnTo>
                  <a:lnTo>
                    <a:pt x="136" y="594"/>
                  </a:lnTo>
                  <a:lnTo>
                    <a:pt x="136" y="592"/>
                  </a:lnTo>
                  <a:lnTo>
                    <a:pt x="136" y="590"/>
                  </a:lnTo>
                  <a:lnTo>
                    <a:pt x="136" y="588"/>
                  </a:lnTo>
                  <a:lnTo>
                    <a:pt x="138" y="588"/>
                  </a:lnTo>
                  <a:lnTo>
                    <a:pt x="138" y="586"/>
                  </a:lnTo>
                  <a:lnTo>
                    <a:pt x="138" y="588"/>
                  </a:lnTo>
                  <a:lnTo>
                    <a:pt x="138" y="586"/>
                  </a:lnTo>
                  <a:lnTo>
                    <a:pt x="140" y="586"/>
                  </a:lnTo>
                  <a:lnTo>
                    <a:pt x="140" y="584"/>
                  </a:lnTo>
                  <a:lnTo>
                    <a:pt x="140" y="582"/>
                  </a:lnTo>
                  <a:lnTo>
                    <a:pt x="138" y="582"/>
                  </a:lnTo>
                  <a:lnTo>
                    <a:pt x="136" y="582"/>
                  </a:lnTo>
                  <a:lnTo>
                    <a:pt x="136" y="580"/>
                  </a:lnTo>
                  <a:lnTo>
                    <a:pt x="138" y="580"/>
                  </a:lnTo>
                  <a:lnTo>
                    <a:pt x="138" y="578"/>
                  </a:lnTo>
                  <a:lnTo>
                    <a:pt x="140" y="578"/>
                  </a:lnTo>
                  <a:lnTo>
                    <a:pt x="140" y="577"/>
                  </a:lnTo>
                  <a:lnTo>
                    <a:pt x="142" y="577"/>
                  </a:lnTo>
                  <a:lnTo>
                    <a:pt x="142" y="575"/>
                  </a:lnTo>
                  <a:lnTo>
                    <a:pt x="144" y="575"/>
                  </a:lnTo>
                  <a:lnTo>
                    <a:pt x="144" y="573"/>
                  </a:lnTo>
                  <a:lnTo>
                    <a:pt x="144" y="571"/>
                  </a:lnTo>
                  <a:lnTo>
                    <a:pt x="144" y="569"/>
                  </a:lnTo>
                  <a:lnTo>
                    <a:pt x="144" y="567"/>
                  </a:lnTo>
                  <a:lnTo>
                    <a:pt x="144" y="565"/>
                  </a:lnTo>
                  <a:lnTo>
                    <a:pt x="145" y="565"/>
                  </a:lnTo>
                  <a:lnTo>
                    <a:pt x="145" y="563"/>
                  </a:lnTo>
                  <a:lnTo>
                    <a:pt x="145" y="561"/>
                  </a:lnTo>
                  <a:lnTo>
                    <a:pt x="145" y="559"/>
                  </a:lnTo>
                  <a:lnTo>
                    <a:pt x="144" y="559"/>
                  </a:lnTo>
                  <a:lnTo>
                    <a:pt x="144" y="557"/>
                  </a:lnTo>
                  <a:lnTo>
                    <a:pt x="142" y="555"/>
                  </a:lnTo>
                  <a:lnTo>
                    <a:pt x="142" y="553"/>
                  </a:lnTo>
                  <a:lnTo>
                    <a:pt x="140" y="553"/>
                  </a:lnTo>
                  <a:lnTo>
                    <a:pt x="138" y="553"/>
                  </a:lnTo>
                  <a:lnTo>
                    <a:pt x="138" y="555"/>
                  </a:lnTo>
                  <a:lnTo>
                    <a:pt x="138" y="553"/>
                  </a:lnTo>
                  <a:lnTo>
                    <a:pt x="136" y="553"/>
                  </a:lnTo>
                  <a:lnTo>
                    <a:pt x="134" y="553"/>
                  </a:lnTo>
                  <a:lnTo>
                    <a:pt x="134" y="552"/>
                  </a:lnTo>
                  <a:lnTo>
                    <a:pt x="132" y="552"/>
                  </a:lnTo>
                  <a:lnTo>
                    <a:pt x="134" y="552"/>
                  </a:lnTo>
                  <a:lnTo>
                    <a:pt x="134" y="550"/>
                  </a:lnTo>
                  <a:lnTo>
                    <a:pt x="134" y="548"/>
                  </a:lnTo>
                  <a:lnTo>
                    <a:pt x="134" y="550"/>
                  </a:lnTo>
                  <a:lnTo>
                    <a:pt x="134" y="548"/>
                  </a:lnTo>
                  <a:lnTo>
                    <a:pt x="132" y="548"/>
                  </a:lnTo>
                  <a:lnTo>
                    <a:pt x="132" y="546"/>
                  </a:lnTo>
                  <a:lnTo>
                    <a:pt x="130" y="546"/>
                  </a:lnTo>
                  <a:lnTo>
                    <a:pt x="128" y="546"/>
                  </a:lnTo>
                  <a:lnTo>
                    <a:pt x="128" y="544"/>
                  </a:lnTo>
                  <a:lnTo>
                    <a:pt x="126" y="544"/>
                  </a:lnTo>
                  <a:lnTo>
                    <a:pt x="126" y="542"/>
                  </a:lnTo>
                  <a:lnTo>
                    <a:pt x="126" y="540"/>
                  </a:lnTo>
                  <a:lnTo>
                    <a:pt x="128" y="540"/>
                  </a:lnTo>
                  <a:lnTo>
                    <a:pt x="126" y="540"/>
                  </a:lnTo>
                  <a:lnTo>
                    <a:pt x="126" y="538"/>
                  </a:lnTo>
                  <a:lnTo>
                    <a:pt x="124" y="538"/>
                  </a:lnTo>
                  <a:lnTo>
                    <a:pt x="124" y="536"/>
                  </a:lnTo>
                  <a:lnTo>
                    <a:pt x="126" y="536"/>
                  </a:lnTo>
                  <a:lnTo>
                    <a:pt x="126" y="534"/>
                  </a:lnTo>
                  <a:lnTo>
                    <a:pt x="126" y="536"/>
                  </a:lnTo>
                  <a:lnTo>
                    <a:pt x="128" y="536"/>
                  </a:lnTo>
                  <a:lnTo>
                    <a:pt x="128" y="534"/>
                  </a:lnTo>
                  <a:lnTo>
                    <a:pt x="128" y="532"/>
                  </a:lnTo>
                  <a:lnTo>
                    <a:pt x="126" y="532"/>
                  </a:lnTo>
                  <a:lnTo>
                    <a:pt x="124" y="532"/>
                  </a:lnTo>
                  <a:lnTo>
                    <a:pt x="124" y="530"/>
                  </a:lnTo>
                  <a:lnTo>
                    <a:pt x="126" y="530"/>
                  </a:lnTo>
                  <a:lnTo>
                    <a:pt x="126" y="529"/>
                  </a:lnTo>
                  <a:lnTo>
                    <a:pt x="126" y="527"/>
                  </a:lnTo>
                  <a:lnTo>
                    <a:pt x="124" y="527"/>
                  </a:lnTo>
                  <a:lnTo>
                    <a:pt x="124" y="525"/>
                  </a:lnTo>
                  <a:lnTo>
                    <a:pt x="122" y="525"/>
                  </a:lnTo>
                  <a:lnTo>
                    <a:pt x="121" y="525"/>
                  </a:lnTo>
                  <a:lnTo>
                    <a:pt x="121" y="527"/>
                  </a:lnTo>
                  <a:lnTo>
                    <a:pt x="119" y="527"/>
                  </a:lnTo>
                  <a:lnTo>
                    <a:pt x="119" y="525"/>
                  </a:lnTo>
                  <a:lnTo>
                    <a:pt x="119" y="523"/>
                  </a:lnTo>
                  <a:lnTo>
                    <a:pt x="117" y="523"/>
                  </a:lnTo>
                  <a:lnTo>
                    <a:pt x="117" y="521"/>
                  </a:lnTo>
                  <a:lnTo>
                    <a:pt x="115" y="521"/>
                  </a:lnTo>
                  <a:lnTo>
                    <a:pt x="113" y="521"/>
                  </a:lnTo>
                  <a:lnTo>
                    <a:pt x="111" y="521"/>
                  </a:lnTo>
                  <a:lnTo>
                    <a:pt x="109" y="521"/>
                  </a:lnTo>
                  <a:lnTo>
                    <a:pt x="107" y="521"/>
                  </a:lnTo>
                  <a:lnTo>
                    <a:pt x="105" y="523"/>
                  </a:lnTo>
                  <a:lnTo>
                    <a:pt x="103" y="523"/>
                  </a:lnTo>
                  <a:lnTo>
                    <a:pt x="101" y="525"/>
                  </a:lnTo>
                  <a:lnTo>
                    <a:pt x="99" y="525"/>
                  </a:lnTo>
                  <a:lnTo>
                    <a:pt x="99" y="527"/>
                  </a:lnTo>
                  <a:lnTo>
                    <a:pt x="97" y="527"/>
                  </a:lnTo>
                  <a:lnTo>
                    <a:pt x="99" y="527"/>
                  </a:lnTo>
                  <a:lnTo>
                    <a:pt x="97" y="527"/>
                  </a:lnTo>
                  <a:lnTo>
                    <a:pt x="97" y="529"/>
                  </a:lnTo>
                  <a:lnTo>
                    <a:pt x="99" y="529"/>
                  </a:lnTo>
                  <a:lnTo>
                    <a:pt x="97" y="529"/>
                  </a:lnTo>
                  <a:lnTo>
                    <a:pt x="97" y="530"/>
                  </a:lnTo>
                  <a:lnTo>
                    <a:pt x="97" y="532"/>
                  </a:lnTo>
                  <a:lnTo>
                    <a:pt x="97" y="534"/>
                  </a:lnTo>
                  <a:lnTo>
                    <a:pt x="99" y="534"/>
                  </a:lnTo>
                  <a:lnTo>
                    <a:pt x="99" y="536"/>
                  </a:lnTo>
                  <a:lnTo>
                    <a:pt x="99" y="534"/>
                  </a:lnTo>
                  <a:lnTo>
                    <a:pt x="97" y="534"/>
                  </a:lnTo>
                  <a:lnTo>
                    <a:pt x="96" y="534"/>
                  </a:lnTo>
                  <a:lnTo>
                    <a:pt x="97" y="534"/>
                  </a:lnTo>
                  <a:lnTo>
                    <a:pt x="96" y="534"/>
                  </a:lnTo>
                  <a:lnTo>
                    <a:pt x="96" y="532"/>
                  </a:lnTo>
                  <a:lnTo>
                    <a:pt x="94" y="532"/>
                  </a:lnTo>
                  <a:lnTo>
                    <a:pt x="94" y="534"/>
                  </a:lnTo>
                  <a:lnTo>
                    <a:pt x="94" y="536"/>
                  </a:lnTo>
                  <a:lnTo>
                    <a:pt x="92" y="536"/>
                  </a:lnTo>
                  <a:lnTo>
                    <a:pt x="94" y="536"/>
                  </a:lnTo>
                  <a:lnTo>
                    <a:pt x="92" y="534"/>
                  </a:lnTo>
                  <a:lnTo>
                    <a:pt x="92" y="536"/>
                  </a:lnTo>
                  <a:lnTo>
                    <a:pt x="92" y="534"/>
                  </a:lnTo>
                  <a:lnTo>
                    <a:pt x="92" y="532"/>
                  </a:lnTo>
                  <a:lnTo>
                    <a:pt x="92" y="534"/>
                  </a:lnTo>
                  <a:lnTo>
                    <a:pt x="92" y="532"/>
                  </a:lnTo>
                  <a:lnTo>
                    <a:pt x="90" y="534"/>
                  </a:lnTo>
                  <a:lnTo>
                    <a:pt x="90" y="532"/>
                  </a:lnTo>
                  <a:lnTo>
                    <a:pt x="92" y="532"/>
                  </a:lnTo>
                  <a:lnTo>
                    <a:pt x="90" y="532"/>
                  </a:lnTo>
                  <a:lnTo>
                    <a:pt x="90" y="530"/>
                  </a:lnTo>
                  <a:lnTo>
                    <a:pt x="92" y="530"/>
                  </a:lnTo>
                  <a:lnTo>
                    <a:pt x="90" y="530"/>
                  </a:lnTo>
                  <a:lnTo>
                    <a:pt x="92" y="530"/>
                  </a:lnTo>
                  <a:lnTo>
                    <a:pt x="92" y="529"/>
                  </a:lnTo>
                  <a:lnTo>
                    <a:pt x="90" y="529"/>
                  </a:lnTo>
                  <a:lnTo>
                    <a:pt x="90" y="527"/>
                  </a:lnTo>
                  <a:lnTo>
                    <a:pt x="90" y="525"/>
                  </a:lnTo>
                  <a:lnTo>
                    <a:pt x="90" y="523"/>
                  </a:lnTo>
                  <a:lnTo>
                    <a:pt x="92" y="523"/>
                  </a:lnTo>
                  <a:lnTo>
                    <a:pt x="90" y="523"/>
                  </a:lnTo>
                  <a:lnTo>
                    <a:pt x="92" y="523"/>
                  </a:lnTo>
                  <a:lnTo>
                    <a:pt x="90" y="521"/>
                  </a:lnTo>
                  <a:lnTo>
                    <a:pt x="90" y="519"/>
                  </a:lnTo>
                  <a:lnTo>
                    <a:pt x="90" y="517"/>
                  </a:lnTo>
                  <a:lnTo>
                    <a:pt x="88" y="517"/>
                  </a:lnTo>
                  <a:lnTo>
                    <a:pt x="88" y="515"/>
                  </a:lnTo>
                  <a:lnTo>
                    <a:pt x="88" y="513"/>
                  </a:lnTo>
                  <a:lnTo>
                    <a:pt x="88" y="511"/>
                  </a:lnTo>
                  <a:lnTo>
                    <a:pt x="86" y="511"/>
                  </a:lnTo>
                  <a:lnTo>
                    <a:pt x="88" y="511"/>
                  </a:lnTo>
                  <a:lnTo>
                    <a:pt x="86" y="511"/>
                  </a:lnTo>
                  <a:lnTo>
                    <a:pt x="88" y="509"/>
                  </a:lnTo>
                  <a:lnTo>
                    <a:pt x="86" y="509"/>
                  </a:lnTo>
                  <a:lnTo>
                    <a:pt x="86" y="507"/>
                  </a:lnTo>
                  <a:lnTo>
                    <a:pt x="84" y="507"/>
                  </a:lnTo>
                  <a:lnTo>
                    <a:pt x="84" y="505"/>
                  </a:lnTo>
                  <a:lnTo>
                    <a:pt x="82" y="505"/>
                  </a:lnTo>
                  <a:lnTo>
                    <a:pt x="84" y="505"/>
                  </a:lnTo>
                  <a:lnTo>
                    <a:pt x="84" y="504"/>
                  </a:lnTo>
                  <a:lnTo>
                    <a:pt x="84" y="502"/>
                  </a:lnTo>
                  <a:lnTo>
                    <a:pt x="82" y="502"/>
                  </a:lnTo>
                  <a:lnTo>
                    <a:pt x="82" y="500"/>
                  </a:lnTo>
                  <a:lnTo>
                    <a:pt x="82" y="498"/>
                  </a:lnTo>
                  <a:lnTo>
                    <a:pt x="82" y="496"/>
                  </a:lnTo>
                  <a:lnTo>
                    <a:pt x="80" y="496"/>
                  </a:lnTo>
                  <a:lnTo>
                    <a:pt x="80" y="494"/>
                  </a:lnTo>
                  <a:lnTo>
                    <a:pt x="78" y="494"/>
                  </a:lnTo>
                  <a:lnTo>
                    <a:pt x="78" y="492"/>
                  </a:lnTo>
                  <a:lnTo>
                    <a:pt x="76" y="492"/>
                  </a:lnTo>
                  <a:lnTo>
                    <a:pt x="76" y="490"/>
                  </a:lnTo>
                  <a:lnTo>
                    <a:pt x="74" y="490"/>
                  </a:lnTo>
                  <a:lnTo>
                    <a:pt x="74" y="488"/>
                  </a:lnTo>
                  <a:lnTo>
                    <a:pt x="74" y="490"/>
                  </a:lnTo>
                  <a:lnTo>
                    <a:pt x="74" y="488"/>
                  </a:lnTo>
                  <a:lnTo>
                    <a:pt x="73" y="488"/>
                  </a:lnTo>
                  <a:lnTo>
                    <a:pt x="73" y="486"/>
                  </a:lnTo>
                  <a:lnTo>
                    <a:pt x="71" y="486"/>
                  </a:lnTo>
                  <a:lnTo>
                    <a:pt x="71" y="484"/>
                  </a:lnTo>
                  <a:lnTo>
                    <a:pt x="69" y="484"/>
                  </a:lnTo>
                  <a:lnTo>
                    <a:pt x="67" y="482"/>
                  </a:lnTo>
                  <a:lnTo>
                    <a:pt x="65" y="482"/>
                  </a:lnTo>
                  <a:lnTo>
                    <a:pt x="65" y="481"/>
                  </a:lnTo>
                  <a:lnTo>
                    <a:pt x="63" y="481"/>
                  </a:lnTo>
                  <a:lnTo>
                    <a:pt x="61" y="481"/>
                  </a:lnTo>
                  <a:lnTo>
                    <a:pt x="59" y="481"/>
                  </a:lnTo>
                  <a:lnTo>
                    <a:pt x="57" y="481"/>
                  </a:lnTo>
                  <a:lnTo>
                    <a:pt x="57" y="479"/>
                  </a:lnTo>
                  <a:lnTo>
                    <a:pt x="59" y="479"/>
                  </a:lnTo>
                  <a:lnTo>
                    <a:pt x="57" y="479"/>
                  </a:lnTo>
                  <a:lnTo>
                    <a:pt x="57" y="477"/>
                  </a:lnTo>
                  <a:lnTo>
                    <a:pt x="57" y="475"/>
                  </a:lnTo>
                  <a:lnTo>
                    <a:pt x="55" y="475"/>
                  </a:lnTo>
                  <a:lnTo>
                    <a:pt x="53" y="475"/>
                  </a:lnTo>
                  <a:lnTo>
                    <a:pt x="51" y="475"/>
                  </a:lnTo>
                  <a:lnTo>
                    <a:pt x="51" y="477"/>
                  </a:lnTo>
                  <a:lnTo>
                    <a:pt x="51" y="479"/>
                  </a:lnTo>
                  <a:lnTo>
                    <a:pt x="49" y="479"/>
                  </a:lnTo>
                  <a:lnTo>
                    <a:pt x="51" y="481"/>
                  </a:lnTo>
                  <a:lnTo>
                    <a:pt x="49" y="481"/>
                  </a:lnTo>
                  <a:lnTo>
                    <a:pt x="51" y="481"/>
                  </a:lnTo>
                  <a:lnTo>
                    <a:pt x="49" y="481"/>
                  </a:lnTo>
                  <a:lnTo>
                    <a:pt x="49" y="482"/>
                  </a:lnTo>
                  <a:lnTo>
                    <a:pt x="49" y="484"/>
                  </a:lnTo>
                  <a:lnTo>
                    <a:pt x="49" y="486"/>
                  </a:lnTo>
                  <a:lnTo>
                    <a:pt x="48" y="486"/>
                  </a:lnTo>
                  <a:lnTo>
                    <a:pt x="48" y="484"/>
                  </a:lnTo>
                  <a:lnTo>
                    <a:pt x="46" y="484"/>
                  </a:lnTo>
                  <a:lnTo>
                    <a:pt x="46" y="482"/>
                  </a:lnTo>
                  <a:lnTo>
                    <a:pt x="46" y="481"/>
                  </a:lnTo>
                  <a:lnTo>
                    <a:pt x="46" y="479"/>
                  </a:lnTo>
                  <a:lnTo>
                    <a:pt x="46" y="477"/>
                  </a:lnTo>
                  <a:lnTo>
                    <a:pt x="46" y="475"/>
                  </a:lnTo>
                  <a:lnTo>
                    <a:pt x="44" y="475"/>
                  </a:lnTo>
                  <a:lnTo>
                    <a:pt x="44" y="473"/>
                  </a:lnTo>
                  <a:lnTo>
                    <a:pt x="44" y="471"/>
                  </a:lnTo>
                  <a:lnTo>
                    <a:pt x="44" y="469"/>
                  </a:lnTo>
                  <a:lnTo>
                    <a:pt x="46" y="469"/>
                  </a:lnTo>
                  <a:lnTo>
                    <a:pt x="44" y="469"/>
                  </a:lnTo>
                  <a:lnTo>
                    <a:pt x="46" y="469"/>
                  </a:lnTo>
                  <a:lnTo>
                    <a:pt x="46" y="467"/>
                  </a:lnTo>
                  <a:lnTo>
                    <a:pt x="46" y="465"/>
                  </a:lnTo>
                  <a:lnTo>
                    <a:pt x="48" y="465"/>
                  </a:lnTo>
                  <a:lnTo>
                    <a:pt x="48" y="463"/>
                  </a:lnTo>
                  <a:lnTo>
                    <a:pt x="48" y="461"/>
                  </a:lnTo>
                  <a:lnTo>
                    <a:pt x="48" y="459"/>
                  </a:lnTo>
                  <a:lnTo>
                    <a:pt x="48" y="457"/>
                  </a:lnTo>
                  <a:lnTo>
                    <a:pt x="49" y="457"/>
                  </a:lnTo>
                  <a:lnTo>
                    <a:pt x="51" y="457"/>
                  </a:lnTo>
                  <a:lnTo>
                    <a:pt x="51" y="456"/>
                  </a:lnTo>
                  <a:lnTo>
                    <a:pt x="51" y="454"/>
                  </a:lnTo>
                  <a:lnTo>
                    <a:pt x="53" y="454"/>
                  </a:lnTo>
                  <a:lnTo>
                    <a:pt x="53" y="456"/>
                  </a:lnTo>
                  <a:lnTo>
                    <a:pt x="55" y="456"/>
                  </a:lnTo>
                  <a:lnTo>
                    <a:pt x="57" y="454"/>
                  </a:lnTo>
                  <a:lnTo>
                    <a:pt x="57" y="452"/>
                  </a:lnTo>
                  <a:lnTo>
                    <a:pt x="59" y="452"/>
                  </a:lnTo>
                  <a:lnTo>
                    <a:pt x="59" y="450"/>
                  </a:lnTo>
                  <a:lnTo>
                    <a:pt x="59" y="448"/>
                  </a:lnTo>
                  <a:lnTo>
                    <a:pt x="59" y="446"/>
                  </a:lnTo>
                  <a:lnTo>
                    <a:pt x="57" y="446"/>
                  </a:lnTo>
                  <a:lnTo>
                    <a:pt x="57" y="444"/>
                  </a:lnTo>
                  <a:lnTo>
                    <a:pt x="57" y="442"/>
                  </a:lnTo>
                  <a:lnTo>
                    <a:pt x="55" y="440"/>
                  </a:lnTo>
                  <a:lnTo>
                    <a:pt x="55" y="438"/>
                  </a:lnTo>
                  <a:lnTo>
                    <a:pt x="53" y="438"/>
                  </a:lnTo>
                  <a:lnTo>
                    <a:pt x="53" y="436"/>
                  </a:lnTo>
                  <a:lnTo>
                    <a:pt x="53" y="434"/>
                  </a:lnTo>
                  <a:lnTo>
                    <a:pt x="51" y="434"/>
                  </a:lnTo>
                  <a:lnTo>
                    <a:pt x="51" y="433"/>
                  </a:lnTo>
                  <a:lnTo>
                    <a:pt x="49" y="433"/>
                  </a:lnTo>
                  <a:lnTo>
                    <a:pt x="46" y="429"/>
                  </a:lnTo>
                  <a:lnTo>
                    <a:pt x="44" y="427"/>
                  </a:lnTo>
                  <a:lnTo>
                    <a:pt x="42" y="425"/>
                  </a:lnTo>
                  <a:lnTo>
                    <a:pt x="38" y="421"/>
                  </a:lnTo>
                  <a:lnTo>
                    <a:pt x="36" y="419"/>
                  </a:lnTo>
                  <a:lnTo>
                    <a:pt x="34" y="419"/>
                  </a:lnTo>
                  <a:lnTo>
                    <a:pt x="34" y="417"/>
                  </a:lnTo>
                  <a:lnTo>
                    <a:pt x="32" y="417"/>
                  </a:lnTo>
                  <a:lnTo>
                    <a:pt x="32" y="415"/>
                  </a:lnTo>
                  <a:lnTo>
                    <a:pt x="30" y="415"/>
                  </a:lnTo>
                  <a:lnTo>
                    <a:pt x="30" y="413"/>
                  </a:lnTo>
                  <a:lnTo>
                    <a:pt x="28" y="413"/>
                  </a:lnTo>
                  <a:lnTo>
                    <a:pt x="28" y="411"/>
                  </a:lnTo>
                  <a:lnTo>
                    <a:pt x="26" y="411"/>
                  </a:lnTo>
                  <a:lnTo>
                    <a:pt x="28" y="409"/>
                  </a:lnTo>
                  <a:lnTo>
                    <a:pt x="26" y="409"/>
                  </a:lnTo>
                  <a:lnTo>
                    <a:pt x="26" y="408"/>
                  </a:lnTo>
                  <a:lnTo>
                    <a:pt x="26" y="406"/>
                  </a:lnTo>
                  <a:lnTo>
                    <a:pt x="25" y="406"/>
                  </a:lnTo>
                  <a:lnTo>
                    <a:pt x="25" y="404"/>
                  </a:lnTo>
                  <a:lnTo>
                    <a:pt x="23" y="404"/>
                  </a:lnTo>
                  <a:lnTo>
                    <a:pt x="21" y="404"/>
                  </a:lnTo>
                  <a:lnTo>
                    <a:pt x="21" y="402"/>
                  </a:lnTo>
                  <a:lnTo>
                    <a:pt x="19" y="402"/>
                  </a:lnTo>
                  <a:lnTo>
                    <a:pt x="19" y="404"/>
                  </a:lnTo>
                  <a:lnTo>
                    <a:pt x="19" y="402"/>
                  </a:lnTo>
                  <a:lnTo>
                    <a:pt x="17" y="402"/>
                  </a:lnTo>
                  <a:lnTo>
                    <a:pt x="17" y="404"/>
                  </a:lnTo>
                  <a:lnTo>
                    <a:pt x="17" y="402"/>
                  </a:lnTo>
                  <a:lnTo>
                    <a:pt x="15" y="402"/>
                  </a:lnTo>
                  <a:lnTo>
                    <a:pt x="15" y="400"/>
                  </a:lnTo>
                  <a:lnTo>
                    <a:pt x="15" y="402"/>
                  </a:lnTo>
                  <a:lnTo>
                    <a:pt x="15" y="400"/>
                  </a:lnTo>
                  <a:lnTo>
                    <a:pt x="13" y="400"/>
                  </a:lnTo>
                  <a:lnTo>
                    <a:pt x="13" y="398"/>
                  </a:lnTo>
                  <a:lnTo>
                    <a:pt x="13" y="400"/>
                  </a:lnTo>
                  <a:lnTo>
                    <a:pt x="13" y="398"/>
                  </a:lnTo>
                  <a:lnTo>
                    <a:pt x="11" y="398"/>
                  </a:lnTo>
                  <a:lnTo>
                    <a:pt x="11" y="396"/>
                  </a:lnTo>
                  <a:lnTo>
                    <a:pt x="11" y="394"/>
                  </a:lnTo>
                  <a:lnTo>
                    <a:pt x="9" y="392"/>
                  </a:lnTo>
                  <a:lnTo>
                    <a:pt x="11" y="392"/>
                  </a:lnTo>
                  <a:lnTo>
                    <a:pt x="9" y="392"/>
                  </a:lnTo>
                  <a:lnTo>
                    <a:pt x="7" y="392"/>
                  </a:lnTo>
                  <a:lnTo>
                    <a:pt x="7" y="390"/>
                  </a:lnTo>
                  <a:lnTo>
                    <a:pt x="5" y="390"/>
                  </a:lnTo>
                  <a:lnTo>
                    <a:pt x="5" y="388"/>
                  </a:lnTo>
                  <a:lnTo>
                    <a:pt x="5" y="390"/>
                  </a:lnTo>
                  <a:lnTo>
                    <a:pt x="3" y="390"/>
                  </a:lnTo>
                  <a:lnTo>
                    <a:pt x="3" y="388"/>
                  </a:lnTo>
                  <a:lnTo>
                    <a:pt x="3" y="386"/>
                  </a:lnTo>
                  <a:lnTo>
                    <a:pt x="1" y="386"/>
                  </a:lnTo>
                  <a:lnTo>
                    <a:pt x="1" y="385"/>
                  </a:lnTo>
                  <a:lnTo>
                    <a:pt x="0" y="385"/>
                  </a:lnTo>
                  <a:lnTo>
                    <a:pt x="0" y="383"/>
                  </a:lnTo>
                  <a:lnTo>
                    <a:pt x="0" y="381"/>
                  </a:lnTo>
                  <a:lnTo>
                    <a:pt x="1" y="381"/>
                  </a:lnTo>
                  <a:lnTo>
                    <a:pt x="1" y="379"/>
                  </a:lnTo>
                  <a:lnTo>
                    <a:pt x="3" y="379"/>
                  </a:lnTo>
                  <a:lnTo>
                    <a:pt x="3" y="377"/>
                  </a:lnTo>
                  <a:lnTo>
                    <a:pt x="3" y="375"/>
                  </a:lnTo>
                  <a:lnTo>
                    <a:pt x="3" y="373"/>
                  </a:lnTo>
                  <a:lnTo>
                    <a:pt x="3" y="371"/>
                  </a:lnTo>
                  <a:lnTo>
                    <a:pt x="5" y="371"/>
                  </a:lnTo>
                  <a:lnTo>
                    <a:pt x="5" y="369"/>
                  </a:lnTo>
                  <a:lnTo>
                    <a:pt x="5" y="367"/>
                  </a:lnTo>
                  <a:lnTo>
                    <a:pt x="5" y="365"/>
                  </a:lnTo>
                  <a:lnTo>
                    <a:pt x="5" y="363"/>
                  </a:lnTo>
                  <a:lnTo>
                    <a:pt x="7" y="363"/>
                  </a:lnTo>
                  <a:lnTo>
                    <a:pt x="7" y="361"/>
                  </a:lnTo>
                  <a:lnTo>
                    <a:pt x="7" y="360"/>
                  </a:lnTo>
                  <a:lnTo>
                    <a:pt x="9" y="360"/>
                  </a:lnTo>
                  <a:lnTo>
                    <a:pt x="9" y="358"/>
                  </a:lnTo>
                  <a:lnTo>
                    <a:pt x="9" y="356"/>
                  </a:lnTo>
                  <a:lnTo>
                    <a:pt x="9" y="354"/>
                  </a:lnTo>
                  <a:lnTo>
                    <a:pt x="9" y="352"/>
                  </a:lnTo>
                  <a:lnTo>
                    <a:pt x="9" y="350"/>
                  </a:lnTo>
                  <a:lnTo>
                    <a:pt x="11" y="350"/>
                  </a:lnTo>
                  <a:lnTo>
                    <a:pt x="11" y="348"/>
                  </a:lnTo>
                  <a:lnTo>
                    <a:pt x="13" y="348"/>
                  </a:lnTo>
                  <a:lnTo>
                    <a:pt x="13" y="346"/>
                  </a:lnTo>
                  <a:lnTo>
                    <a:pt x="13" y="344"/>
                  </a:lnTo>
                  <a:lnTo>
                    <a:pt x="13" y="342"/>
                  </a:lnTo>
                  <a:lnTo>
                    <a:pt x="15" y="342"/>
                  </a:lnTo>
                  <a:lnTo>
                    <a:pt x="15" y="340"/>
                  </a:lnTo>
                  <a:lnTo>
                    <a:pt x="15" y="338"/>
                  </a:lnTo>
                  <a:lnTo>
                    <a:pt x="15" y="336"/>
                  </a:lnTo>
                  <a:lnTo>
                    <a:pt x="17" y="336"/>
                  </a:lnTo>
                  <a:lnTo>
                    <a:pt x="17" y="335"/>
                  </a:lnTo>
                  <a:lnTo>
                    <a:pt x="17" y="333"/>
                  </a:lnTo>
                  <a:lnTo>
                    <a:pt x="17" y="331"/>
                  </a:lnTo>
                  <a:lnTo>
                    <a:pt x="19" y="331"/>
                  </a:lnTo>
                  <a:lnTo>
                    <a:pt x="19" y="329"/>
                  </a:lnTo>
                  <a:lnTo>
                    <a:pt x="19" y="327"/>
                  </a:lnTo>
                  <a:lnTo>
                    <a:pt x="19" y="325"/>
                  </a:lnTo>
                  <a:lnTo>
                    <a:pt x="21" y="325"/>
                  </a:lnTo>
                  <a:lnTo>
                    <a:pt x="21" y="323"/>
                  </a:lnTo>
                  <a:lnTo>
                    <a:pt x="21" y="321"/>
                  </a:lnTo>
                  <a:lnTo>
                    <a:pt x="21" y="319"/>
                  </a:lnTo>
                  <a:lnTo>
                    <a:pt x="23" y="319"/>
                  </a:lnTo>
                  <a:lnTo>
                    <a:pt x="23" y="317"/>
                  </a:lnTo>
                  <a:lnTo>
                    <a:pt x="25" y="315"/>
                  </a:lnTo>
                  <a:lnTo>
                    <a:pt x="25" y="317"/>
                  </a:lnTo>
                  <a:lnTo>
                    <a:pt x="26" y="317"/>
                  </a:lnTo>
                  <a:lnTo>
                    <a:pt x="26" y="319"/>
                  </a:lnTo>
                  <a:lnTo>
                    <a:pt x="28" y="319"/>
                  </a:lnTo>
                  <a:lnTo>
                    <a:pt x="28" y="317"/>
                  </a:lnTo>
                  <a:lnTo>
                    <a:pt x="30" y="317"/>
                  </a:lnTo>
                  <a:lnTo>
                    <a:pt x="32" y="317"/>
                  </a:lnTo>
                  <a:lnTo>
                    <a:pt x="34" y="317"/>
                  </a:lnTo>
                  <a:lnTo>
                    <a:pt x="36" y="317"/>
                  </a:lnTo>
                  <a:lnTo>
                    <a:pt x="38" y="317"/>
                  </a:lnTo>
                  <a:lnTo>
                    <a:pt x="40" y="317"/>
                  </a:lnTo>
                  <a:lnTo>
                    <a:pt x="40" y="315"/>
                  </a:lnTo>
                  <a:lnTo>
                    <a:pt x="42" y="315"/>
                  </a:lnTo>
                  <a:lnTo>
                    <a:pt x="42" y="313"/>
                  </a:lnTo>
                  <a:lnTo>
                    <a:pt x="44" y="313"/>
                  </a:lnTo>
                  <a:lnTo>
                    <a:pt x="44" y="312"/>
                  </a:lnTo>
                  <a:lnTo>
                    <a:pt x="44" y="310"/>
                  </a:lnTo>
                  <a:lnTo>
                    <a:pt x="46" y="310"/>
                  </a:lnTo>
                  <a:lnTo>
                    <a:pt x="48" y="310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7" name="Freeform 4864">
              <a:hlinkClick r:id="" action="ppaction://noaction"/>
              <a:extLst>
                <a:ext uri="{FF2B5EF4-FFF2-40B4-BE49-F238E27FC236}">
                  <a16:creationId xmlns="" xmlns:a16="http://schemas.microsoft.com/office/drawing/2014/main" id="{77EA3F72-0B19-4E21-BA9D-89567E5EE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3288" y="3967306"/>
              <a:ext cx="415693" cy="440146"/>
            </a:xfrm>
            <a:custGeom>
              <a:avLst/>
              <a:gdLst>
                <a:gd name="T0" fmla="*/ 221 w 493"/>
                <a:gd name="T1" fmla="*/ 273 h 522"/>
                <a:gd name="T2" fmla="*/ 261 w 493"/>
                <a:gd name="T3" fmla="*/ 265 h 522"/>
                <a:gd name="T4" fmla="*/ 292 w 493"/>
                <a:gd name="T5" fmla="*/ 234 h 522"/>
                <a:gd name="T6" fmla="*/ 277 w 493"/>
                <a:gd name="T7" fmla="*/ 206 h 522"/>
                <a:gd name="T8" fmla="*/ 275 w 493"/>
                <a:gd name="T9" fmla="*/ 163 h 522"/>
                <a:gd name="T10" fmla="*/ 309 w 493"/>
                <a:gd name="T11" fmla="*/ 148 h 522"/>
                <a:gd name="T12" fmla="*/ 326 w 493"/>
                <a:gd name="T13" fmla="*/ 115 h 522"/>
                <a:gd name="T14" fmla="*/ 338 w 493"/>
                <a:gd name="T15" fmla="*/ 79 h 522"/>
                <a:gd name="T16" fmla="*/ 353 w 493"/>
                <a:gd name="T17" fmla="*/ 52 h 522"/>
                <a:gd name="T18" fmla="*/ 384 w 493"/>
                <a:gd name="T19" fmla="*/ 33 h 522"/>
                <a:gd name="T20" fmla="*/ 390 w 493"/>
                <a:gd name="T21" fmla="*/ 2 h 522"/>
                <a:gd name="T22" fmla="*/ 409 w 493"/>
                <a:gd name="T23" fmla="*/ 23 h 522"/>
                <a:gd name="T24" fmla="*/ 434 w 493"/>
                <a:gd name="T25" fmla="*/ 42 h 522"/>
                <a:gd name="T26" fmla="*/ 434 w 493"/>
                <a:gd name="T27" fmla="*/ 63 h 522"/>
                <a:gd name="T28" fmla="*/ 457 w 493"/>
                <a:gd name="T29" fmla="*/ 71 h 522"/>
                <a:gd name="T30" fmla="*/ 472 w 493"/>
                <a:gd name="T31" fmla="*/ 79 h 522"/>
                <a:gd name="T32" fmla="*/ 486 w 493"/>
                <a:gd name="T33" fmla="*/ 96 h 522"/>
                <a:gd name="T34" fmla="*/ 461 w 493"/>
                <a:gd name="T35" fmla="*/ 96 h 522"/>
                <a:gd name="T36" fmla="*/ 447 w 493"/>
                <a:gd name="T37" fmla="*/ 125 h 522"/>
                <a:gd name="T38" fmla="*/ 445 w 493"/>
                <a:gd name="T39" fmla="*/ 152 h 522"/>
                <a:gd name="T40" fmla="*/ 468 w 493"/>
                <a:gd name="T41" fmla="*/ 167 h 522"/>
                <a:gd name="T42" fmla="*/ 470 w 493"/>
                <a:gd name="T43" fmla="*/ 194 h 522"/>
                <a:gd name="T44" fmla="*/ 457 w 493"/>
                <a:gd name="T45" fmla="*/ 231 h 522"/>
                <a:gd name="T46" fmla="*/ 482 w 493"/>
                <a:gd name="T47" fmla="*/ 254 h 522"/>
                <a:gd name="T48" fmla="*/ 468 w 493"/>
                <a:gd name="T49" fmla="*/ 282 h 522"/>
                <a:gd name="T50" fmla="*/ 451 w 493"/>
                <a:gd name="T51" fmla="*/ 311 h 522"/>
                <a:gd name="T52" fmla="*/ 432 w 493"/>
                <a:gd name="T53" fmla="*/ 342 h 522"/>
                <a:gd name="T54" fmla="*/ 419 w 493"/>
                <a:gd name="T55" fmla="*/ 371 h 522"/>
                <a:gd name="T56" fmla="*/ 409 w 493"/>
                <a:gd name="T57" fmla="*/ 407 h 522"/>
                <a:gd name="T58" fmla="*/ 403 w 493"/>
                <a:gd name="T59" fmla="*/ 438 h 522"/>
                <a:gd name="T60" fmla="*/ 401 w 493"/>
                <a:gd name="T61" fmla="*/ 469 h 522"/>
                <a:gd name="T62" fmla="*/ 376 w 493"/>
                <a:gd name="T63" fmla="*/ 478 h 522"/>
                <a:gd name="T64" fmla="*/ 351 w 493"/>
                <a:gd name="T65" fmla="*/ 465 h 522"/>
                <a:gd name="T66" fmla="*/ 315 w 493"/>
                <a:gd name="T67" fmla="*/ 461 h 522"/>
                <a:gd name="T68" fmla="*/ 288 w 493"/>
                <a:gd name="T69" fmla="*/ 457 h 522"/>
                <a:gd name="T70" fmla="*/ 292 w 493"/>
                <a:gd name="T71" fmla="*/ 472 h 522"/>
                <a:gd name="T72" fmla="*/ 280 w 493"/>
                <a:gd name="T73" fmla="*/ 484 h 522"/>
                <a:gd name="T74" fmla="*/ 275 w 493"/>
                <a:gd name="T75" fmla="*/ 497 h 522"/>
                <a:gd name="T76" fmla="*/ 269 w 493"/>
                <a:gd name="T77" fmla="*/ 509 h 522"/>
                <a:gd name="T78" fmla="*/ 253 w 493"/>
                <a:gd name="T79" fmla="*/ 513 h 522"/>
                <a:gd name="T80" fmla="*/ 229 w 493"/>
                <a:gd name="T81" fmla="*/ 507 h 522"/>
                <a:gd name="T82" fmla="*/ 202 w 493"/>
                <a:gd name="T83" fmla="*/ 509 h 522"/>
                <a:gd name="T84" fmla="*/ 171 w 493"/>
                <a:gd name="T85" fmla="*/ 517 h 522"/>
                <a:gd name="T86" fmla="*/ 150 w 493"/>
                <a:gd name="T87" fmla="*/ 499 h 522"/>
                <a:gd name="T88" fmla="*/ 119 w 493"/>
                <a:gd name="T89" fmla="*/ 490 h 522"/>
                <a:gd name="T90" fmla="*/ 92 w 493"/>
                <a:gd name="T91" fmla="*/ 501 h 522"/>
                <a:gd name="T92" fmla="*/ 71 w 493"/>
                <a:gd name="T93" fmla="*/ 503 h 522"/>
                <a:gd name="T94" fmla="*/ 48 w 493"/>
                <a:gd name="T95" fmla="*/ 494 h 522"/>
                <a:gd name="T96" fmla="*/ 21 w 493"/>
                <a:gd name="T97" fmla="*/ 476 h 522"/>
                <a:gd name="T98" fmla="*/ 4 w 493"/>
                <a:gd name="T99" fmla="*/ 471 h 522"/>
                <a:gd name="T100" fmla="*/ 31 w 493"/>
                <a:gd name="T101" fmla="*/ 442 h 522"/>
                <a:gd name="T102" fmla="*/ 48 w 493"/>
                <a:gd name="T103" fmla="*/ 413 h 522"/>
                <a:gd name="T104" fmla="*/ 73 w 493"/>
                <a:gd name="T105" fmla="*/ 384 h 522"/>
                <a:gd name="T106" fmla="*/ 96 w 493"/>
                <a:gd name="T107" fmla="*/ 361 h 522"/>
                <a:gd name="T108" fmla="*/ 88 w 493"/>
                <a:gd name="T109" fmla="*/ 315 h 522"/>
                <a:gd name="T110" fmla="*/ 50 w 493"/>
                <a:gd name="T111" fmla="*/ 292 h 522"/>
                <a:gd name="T112" fmla="*/ 31 w 493"/>
                <a:gd name="T113" fmla="*/ 250 h 522"/>
                <a:gd name="T114" fmla="*/ 50 w 493"/>
                <a:gd name="T115" fmla="*/ 219 h 522"/>
                <a:gd name="T116" fmla="*/ 81 w 493"/>
                <a:gd name="T117" fmla="*/ 221 h 522"/>
                <a:gd name="T118" fmla="*/ 115 w 493"/>
                <a:gd name="T119" fmla="*/ 238 h 522"/>
                <a:gd name="T120" fmla="*/ 148 w 493"/>
                <a:gd name="T121" fmla="*/ 242 h 522"/>
                <a:gd name="T122" fmla="*/ 179 w 493"/>
                <a:gd name="T123" fmla="*/ 254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3" h="522">
                  <a:moveTo>
                    <a:pt x="184" y="263"/>
                  </a:moveTo>
                  <a:lnTo>
                    <a:pt x="186" y="263"/>
                  </a:lnTo>
                  <a:lnTo>
                    <a:pt x="186" y="261"/>
                  </a:lnTo>
                  <a:lnTo>
                    <a:pt x="188" y="261"/>
                  </a:lnTo>
                  <a:lnTo>
                    <a:pt x="190" y="259"/>
                  </a:lnTo>
                  <a:lnTo>
                    <a:pt x="192" y="261"/>
                  </a:lnTo>
                  <a:lnTo>
                    <a:pt x="194" y="261"/>
                  </a:lnTo>
                  <a:lnTo>
                    <a:pt x="194" y="263"/>
                  </a:lnTo>
                  <a:lnTo>
                    <a:pt x="194" y="265"/>
                  </a:lnTo>
                  <a:lnTo>
                    <a:pt x="194" y="267"/>
                  </a:lnTo>
                  <a:lnTo>
                    <a:pt x="196" y="267"/>
                  </a:lnTo>
                  <a:lnTo>
                    <a:pt x="196" y="269"/>
                  </a:lnTo>
                  <a:lnTo>
                    <a:pt x="198" y="269"/>
                  </a:lnTo>
                  <a:lnTo>
                    <a:pt x="200" y="269"/>
                  </a:lnTo>
                  <a:lnTo>
                    <a:pt x="202" y="269"/>
                  </a:lnTo>
                  <a:lnTo>
                    <a:pt x="204" y="269"/>
                  </a:lnTo>
                  <a:lnTo>
                    <a:pt x="204" y="271"/>
                  </a:lnTo>
                  <a:lnTo>
                    <a:pt x="205" y="271"/>
                  </a:lnTo>
                  <a:lnTo>
                    <a:pt x="207" y="271"/>
                  </a:lnTo>
                  <a:lnTo>
                    <a:pt x="207" y="273"/>
                  </a:lnTo>
                  <a:lnTo>
                    <a:pt x="209" y="273"/>
                  </a:lnTo>
                  <a:lnTo>
                    <a:pt x="211" y="271"/>
                  </a:lnTo>
                  <a:lnTo>
                    <a:pt x="213" y="271"/>
                  </a:lnTo>
                  <a:lnTo>
                    <a:pt x="215" y="273"/>
                  </a:lnTo>
                  <a:lnTo>
                    <a:pt x="217" y="273"/>
                  </a:lnTo>
                  <a:lnTo>
                    <a:pt x="219" y="273"/>
                  </a:lnTo>
                  <a:lnTo>
                    <a:pt x="221" y="273"/>
                  </a:lnTo>
                  <a:lnTo>
                    <a:pt x="223" y="273"/>
                  </a:lnTo>
                  <a:lnTo>
                    <a:pt x="225" y="273"/>
                  </a:lnTo>
                  <a:lnTo>
                    <a:pt x="225" y="271"/>
                  </a:lnTo>
                  <a:lnTo>
                    <a:pt x="227" y="271"/>
                  </a:lnTo>
                  <a:lnTo>
                    <a:pt x="229" y="271"/>
                  </a:lnTo>
                  <a:lnTo>
                    <a:pt x="230" y="271"/>
                  </a:lnTo>
                  <a:lnTo>
                    <a:pt x="230" y="269"/>
                  </a:lnTo>
                  <a:lnTo>
                    <a:pt x="232" y="269"/>
                  </a:lnTo>
                  <a:lnTo>
                    <a:pt x="234" y="269"/>
                  </a:lnTo>
                  <a:lnTo>
                    <a:pt x="234" y="267"/>
                  </a:lnTo>
                  <a:lnTo>
                    <a:pt x="236" y="267"/>
                  </a:lnTo>
                  <a:lnTo>
                    <a:pt x="238" y="267"/>
                  </a:lnTo>
                  <a:lnTo>
                    <a:pt x="240" y="267"/>
                  </a:lnTo>
                  <a:lnTo>
                    <a:pt x="242" y="267"/>
                  </a:lnTo>
                  <a:lnTo>
                    <a:pt x="242" y="265"/>
                  </a:lnTo>
                  <a:lnTo>
                    <a:pt x="244" y="265"/>
                  </a:lnTo>
                  <a:lnTo>
                    <a:pt x="246" y="265"/>
                  </a:lnTo>
                  <a:lnTo>
                    <a:pt x="248" y="265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52" y="263"/>
                  </a:lnTo>
                  <a:lnTo>
                    <a:pt x="253" y="263"/>
                  </a:lnTo>
                  <a:lnTo>
                    <a:pt x="255" y="263"/>
                  </a:lnTo>
                  <a:lnTo>
                    <a:pt x="257" y="263"/>
                  </a:lnTo>
                  <a:lnTo>
                    <a:pt x="257" y="265"/>
                  </a:lnTo>
                  <a:lnTo>
                    <a:pt x="259" y="265"/>
                  </a:lnTo>
                  <a:lnTo>
                    <a:pt x="261" y="265"/>
                  </a:lnTo>
                  <a:lnTo>
                    <a:pt x="261" y="267"/>
                  </a:lnTo>
                  <a:lnTo>
                    <a:pt x="263" y="267"/>
                  </a:lnTo>
                  <a:lnTo>
                    <a:pt x="265" y="267"/>
                  </a:lnTo>
                  <a:lnTo>
                    <a:pt x="267" y="267"/>
                  </a:lnTo>
                  <a:lnTo>
                    <a:pt x="267" y="269"/>
                  </a:lnTo>
                  <a:lnTo>
                    <a:pt x="269" y="269"/>
                  </a:lnTo>
                  <a:lnTo>
                    <a:pt x="269" y="267"/>
                  </a:lnTo>
                  <a:lnTo>
                    <a:pt x="269" y="269"/>
                  </a:lnTo>
                  <a:lnTo>
                    <a:pt x="269" y="267"/>
                  </a:lnTo>
                  <a:lnTo>
                    <a:pt x="271" y="267"/>
                  </a:lnTo>
                  <a:lnTo>
                    <a:pt x="282" y="257"/>
                  </a:lnTo>
                  <a:lnTo>
                    <a:pt x="282" y="255"/>
                  </a:lnTo>
                  <a:lnTo>
                    <a:pt x="284" y="255"/>
                  </a:lnTo>
                  <a:lnTo>
                    <a:pt x="284" y="254"/>
                  </a:lnTo>
                  <a:lnTo>
                    <a:pt x="286" y="254"/>
                  </a:lnTo>
                  <a:lnTo>
                    <a:pt x="286" y="252"/>
                  </a:lnTo>
                  <a:lnTo>
                    <a:pt x="288" y="250"/>
                  </a:lnTo>
                  <a:lnTo>
                    <a:pt x="288" y="248"/>
                  </a:lnTo>
                  <a:lnTo>
                    <a:pt x="290" y="248"/>
                  </a:lnTo>
                  <a:lnTo>
                    <a:pt x="290" y="246"/>
                  </a:lnTo>
                  <a:lnTo>
                    <a:pt x="290" y="244"/>
                  </a:lnTo>
                  <a:lnTo>
                    <a:pt x="292" y="244"/>
                  </a:lnTo>
                  <a:lnTo>
                    <a:pt x="292" y="242"/>
                  </a:lnTo>
                  <a:lnTo>
                    <a:pt x="292" y="240"/>
                  </a:lnTo>
                  <a:lnTo>
                    <a:pt x="292" y="238"/>
                  </a:lnTo>
                  <a:lnTo>
                    <a:pt x="292" y="236"/>
                  </a:lnTo>
                  <a:lnTo>
                    <a:pt x="292" y="234"/>
                  </a:lnTo>
                  <a:lnTo>
                    <a:pt x="292" y="232"/>
                  </a:lnTo>
                  <a:lnTo>
                    <a:pt x="292" y="231"/>
                  </a:lnTo>
                  <a:lnTo>
                    <a:pt x="292" y="229"/>
                  </a:lnTo>
                  <a:lnTo>
                    <a:pt x="290" y="229"/>
                  </a:lnTo>
                  <a:lnTo>
                    <a:pt x="290" y="227"/>
                  </a:lnTo>
                  <a:lnTo>
                    <a:pt x="290" y="225"/>
                  </a:lnTo>
                  <a:lnTo>
                    <a:pt x="290" y="223"/>
                  </a:lnTo>
                  <a:lnTo>
                    <a:pt x="292" y="223"/>
                  </a:lnTo>
                  <a:lnTo>
                    <a:pt x="292" y="221"/>
                  </a:lnTo>
                  <a:lnTo>
                    <a:pt x="292" y="219"/>
                  </a:lnTo>
                  <a:lnTo>
                    <a:pt x="292" y="217"/>
                  </a:lnTo>
                  <a:lnTo>
                    <a:pt x="292" y="215"/>
                  </a:lnTo>
                  <a:lnTo>
                    <a:pt x="290" y="215"/>
                  </a:lnTo>
                  <a:lnTo>
                    <a:pt x="290" y="213"/>
                  </a:lnTo>
                  <a:lnTo>
                    <a:pt x="290" y="211"/>
                  </a:lnTo>
                  <a:lnTo>
                    <a:pt x="288" y="211"/>
                  </a:lnTo>
                  <a:lnTo>
                    <a:pt x="288" y="209"/>
                  </a:lnTo>
                  <a:lnTo>
                    <a:pt x="288" y="207"/>
                  </a:lnTo>
                  <a:lnTo>
                    <a:pt x="288" y="206"/>
                  </a:lnTo>
                  <a:lnTo>
                    <a:pt x="288" y="207"/>
                  </a:lnTo>
                  <a:lnTo>
                    <a:pt x="286" y="207"/>
                  </a:lnTo>
                  <a:lnTo>
                    <a:pt x="284" y="207"/>
                  </a:lnTo>
                  <a:lnTo>
                    <a:pt x="282" y="207"/>
                  </a:lnTo>
                  <a:lnTo>
                    <a:pt x="280" y="207"/>
                  </a:lnTo>
                  <a:lnTo>
                    <a:pt x="280" y="206"/>
                  </a:lnTo>
                  <a:lnTo>
                    <a:pt x="278" y="206"/>
                  </a:lnTo>
                  <a:lnTo>
                    <a:pt x="277" y="206"/>
                  </a:lnTo>
                  <a:lnTo>
                    <a:pt x="277" y="204"/>
                  </a:lnTo>
                  <a:lnTo>
                    <a:pt x="275" y="204"/>
                  </a:lnTo>
                  <a:lnTo>
                    <a:pt x="275" y="202"/>
                  </a:lnTo>
                  <a:lnTo>
                    <a:pt x="275" y="200"/>
                  </a:lnTo>
                  <a:lnTo>
                    <a:pt x="273" y="200"/>
                  </a:lnTo>
                  <a:lnTo>
                    <a:pt x="273" y="198"/>
                  </a:lnTo>
                  <a:lnTo>
                    <a:pt x="271" y="196"/>
                  </a:lnTo>
                  <a:lnTo>
                    <a:pt x="271" y="194"/>
                  </a:lnTo>
                  <a:lnTo>
                    <a:pt x="271" y="192"/>
                  </a:lnTo>
                  <a:lnTo>
                    <a:pt x="269" y="192"/>
                  </a:lnTo>
                  <a:lnTo>
                    <a:pt x="269" y="190"/>
                  </a:lnTo>
                  <a:lnTo>
                    <a:pt x="269" y="188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3"/>
                  </a:lnTo>
                  <a:lnTo>
                    <a:pt x="269" y="181"/>
                  </a:lnTo>
                  <a:lnTo>
                    <a:pt x="269" y="179"/>
                  </a:lnTo>
                  <a:lnTo>
                    <a:pt x="269" y="177"/>
                  </a:lnTo>
                  <a:lnTo>
                    <a:pt x="269" y="175"/>
                  </a:lnTo>
                  <a:lnTo>
                    <a:pt x="269" y="173"/>
                  </a:lnTo>
                  <a:lnTo>
                    <a:pt x="269" y="171"/>
                  </a:lnTo>
                  <a:lnTo>
                    <a:pt x="269" y="169"/>
                  </a:lnTo>
                  <a:lnTo>
                    <a:pt x="271" y="167"/>
                  </a:lnTo>
                  <a:lnTo>
                    <a:pt x="271" y="165"/>
                  </a:lnTo>
                  <a:lnTo>
                    <a:pt x="273" y="165"/>
                  </a:lnTo>
                  <a:lnTo>
                    <a:pt x="273" y="163"/>
                  </a:lnTo>
                  <a:lnTo>
                    <a:pt x="275" y="163"/>
                  </a:lnTo>
                  <a:lnTo>
                    <a:pt x="277" y="163"/>
                  </a:lnTo>
                  <a:lnTo>
                    <a:pt x="278" y="163"/>
                  </a:lnTo>
                  <a:lnTo>
                    <a:pt x="278" y="165"/>
                  </a:lnTo>
                  <a:lnTo>
                    <a:pt x="278" y="163"/>
                  </a:lnTo>
                  <a:lnTo>
                    <a:pt x="280" y="163"/>
                  </a:lnTo>
                  <a:lnTo>
                    <a:pt x="282" y="163"/>
                  </a:lnTo>
                  <a:lnTo>
                    <a:pt x="282" y="161"/>
                  </a:lnTo>
                  <a:lnTo>
                    <a:pt x="284" y="161"/>
                  </a:lnTo>
                  <a:lnTo>
                    <a:pt x="286" y="161"/>
                  </a:lnTo>
                  <a:lnTo>
                    <a:pt x="288" y="161"/>
                  </a:lnTo>
                  <a:lnTo>
                    <a:pt x="288" y="159"/>
                  </a:lnTo>
                  <a:lnTo>
                    <a:pt x="290" y="159"/>
                  </a:lnTo>
                  <a:lnTo>
                    <a:pt x="292" y="159"/>
                  </a:lnTo>
                  <a:lnTo>
                    <a:pt x="294" y="159"/>
                  </a:lnTo>
                  <a:lnTo>
                    <a:pt x="296" y="159"/>
                  </a:lnTo>
                  <a:lnTo>
                    <a:pt x="296" y="158"/>
                  </a:lnTo>
                  <a:lnTo>
                    <a:pt x="298" y="158"/>
                  </a:lnTo>
                  <a:lnTo>
                    <a:pt x="300" y="158"/>
                  </a:lnTo>
                  <a:lnTo>
                    <a:pt x="300" y="156"/>
                  </a:lnTo>
                  <a:lnTo>
                    <a:pt x="301" y="156"/>
                  </a:lnTo>
                  <a:lnTo>
                    <a:pt x="303" y="156"/>
                  </a:lnTo>
                  <a:lnTo>
                    <a:pt x="303" y="154"/>
                  </a:lnTo>
                  <a:lnTo>
                    <a:pt x="305" y="154"/>
                  </a:lnTo>
                  <a:lnTo>
                    <a:pt x="305" y="152"/>
                  </a:lnTo>
                  <a:lnTo>
                    <a:pt x="307" y="152"/>
                  </a:lnTo>
                  <a:lnTo>
                    <a:pt x="307" y="150"/>
                  </a:lnTo>
                  <a:lnTo>
                    <a:pt x="309" y="148"/>
                  </a:lnTo>
                  <a:lnTo>
                    <a:pt x="309" y="146"/>
                  </a:lnTo>
                  <a:lnTo>
                    <a:pt x="311" y="146"/>
                  </a:lnTo>
                  <a:lnTo>
                    <a:pt x="311" y="148"/>
                  </a:lnTo>
                  <a:lnTo>
                    <a:pt x="313" y="148"/>
                  </a:lnTo>
                  <a:lnTo>
                    <a:pt x="313" y="146"/>
                  </a:lnTo>
                  <a:lnTo>
                    <a:pt x="313" y="144"/>
                  </a:lnTo>
                  <a:lnTo>
                    <a:pt x="313" y="142"/>
                  </a:lnTo>
                  <a:lnTo>
                    <a:pt x="315" y="142"/>
                  </a:lnTo>
                  <a:lnTo>
                    <a:pt x="315" y="140"/>
                  </a:lnTo>
                  <a:lnTo>
                    <a:pt x="315" y="138"/>
                  </a:lnTo>
                  <a:lnTo>
                    <a:pt x="315" y="136"/>
                  </a:lnTo>
                  <a:lnTo>
                    <a:pt x="315" y="135"/>
                  </a:lnTo>
                  <a:lnTo>
                    <a:pt x="315" y="129"/>
                  </a:lnTo>
                  <a:lnTo>
                    <a:pt x="315" y="127"/>
                  </a:lnTo>
                  <a:lnTo>
                    <a:pt x="317" y="125"/>
                  </a:lnTo>
                  <a:lnTo>
                    <a:pt x="317" y="123"/>
                  </a:lnTo>
                  <a:lnTo>
                    <a:pt x="319" y="123"/>
                  </a:lnTo>
                  <a:lnTo>
                    <a:pt x="321" y="123"/>
                  </a:lnTo>
                  <a:lnTo>
                    <a:pt x="321" y="121"/>
                  </a:lnTo>
                  <a:lnTo>
                    <a:pt x="323" y="121"/>
                  </a:lnTo>
                  <a:lnTo>
                    <a:pt x="325" y="121"/>
                  </a:lnTo>
                  <a:lnTo>
                    <a:pt x="325" y="119"/>
                  </a:lnTo>
                  <a:lnTo>
                    <a:pt x="323" y="119"/>
                  </a:lnTo>
                  <a:lnTo>
                    <a:pt x="323" y="117"/>
                  </a:lnTo>
                  <a:lnTo>
                    <a:pt x="323" y="115"/>
                  </a:lnTo>
                  <a:lnTo>
                    <a:pt x="325" y="115"/>
                  </a:lnTo>
                  <a:lnTo>
                    <a:pt x="326" y="115"/>
                  </a:lnTo>
                  <a:lnTo>
                    <a:pt x="326" y="113"/>
                  </a:lnTo>
                  <a:lnTo>
                    <a:pt x="326" y="111"/>
                  </a:lnTo>
                  <a:lnTo>
                    <a:pt x="328" y="111"/>
                  </a:lnTo>
                  <a:lnTo>
                    <a:pt x="326" y="111"/>
                  </a:lnTo>
                  <a:lnTo>
                    <a:pt x="328" y="111"/>
                  </a:lnTo>
                  <a:lnTo>
                    <a:pt x="328" y="110"/>
                  </a:lnTo>
                  <a:lnTo>
                    <a:pt x="330" y="110"/>
                  </a:lnTo>
                  <a:lnTo>
                    <a:pt x="330" y="108"/>
                  </a:lnTo>
                  <a:lnTo>
                    <a:pt x="330" y="106"/>
                  </a:lnTo>
                  <a:lnTo>
                    <a:pt x="330" y="104"/>
                  </a:lnTo>
                  <a:lnTo>
                    <a:pt x="332" y="104"/>
                  </a:lnTo>
                  <a:lnTo>
                    <a:pt x="332" y="102"/>
                  </a:lnTo>
                  <a:lnTo>
                    <a:pt x="332" y="100"/>
                  </a:lnTo>
                  <a:lnTo>
                    <a:pt x="334" y="100"/>
                  </a:lnTo>
                  <a:lnTo>
                    <a:pt x="334" y="98"/>
                  </a:lnTo>
                  <a:lnTo>
                    <a:pt x="334" y="96"/>
                  </a:lnTo>
                  <a:lnTo>
                    <a:pt x="334" y="94"/>
                  </a:lnTo>
                  <a:lnTo>
                    <a:pt x="334" y="92"/>
                  </a:lnTo>
                  <a:lnTo>
                    <a:pt x="334" y="90"/>
                  </a:lnTo>
                  <a:lnTo>
                    <a:pt x="336" y="90"/>
                  </a:lnTo>
                  <a:lnTo>
                    <a:pt x="336" y="88"/>
                  </a:lnTo>
                  <a:lnTo>
                    <a:pt x="336" y="87"/>
                  </a:lnTo>
                  <a:lnTo>
                    <a:pt x="336" y="85"/>
                  </a:lnTo>
                  <a:lnTo>
                    <a:pt x="338" y="85"/>
                  </a:lnTo>
                  <a:lnTo>
                    <a:pt x="338" y="83"/>
                  </a:lnTo>
                  <a:lnTo>
                    <a:pt x="338" y="81"/>
                  </a:lnTo>
                  <a:lnTo>
                    <a:pt x="338" y="79"/>
                  </a:lnTo>
                  <a:lnTo>
                    <a:pt x="338" y="77"/>
                  </a:lnTo>
                  <a:lnTo>
                    <a:pt x="336" y="77"/>
                  </a:lnTo>
                  <a:lnTo>
                    <a:pt x="336" y="75"/>
                  </a:lnTo>
                  <a:lnTo>
                    <a:pt x="334" y="75"/>
                  </a:lnTo>
                  <a:lnTo>
                    <a:pt x="334" y="73"/>
                  </a:lnTo>
                  <a:lnTo>
                    <a:pt x="332" y="73"/>
                  </a:lnTo>
                  <a:lnTo>
                    <a:pt x="332" y="71"/>
                  </a:lnTo>
                  <a:lnTo>
                    <a:pt x="334" y="71"/>
                  </a:lnTo>
                  <a:lnTo>
                    <a:pt x="334" y="69"/>
                  </a:lnTo>
                  <a:lnTo>
                    <a:pt x="336" y="69"/>
                  </a:lnTo>
                  <a:lnTo>
                    <a:pt x="338" y="69"/>
                  </a:lnTo>
                  <a:lnTo>
                    <a:pt x="338" y="67"/>
                  </a:lnTo>
                  <a:lnTo>
                    <a:pt x="340" y="67"/>
                  </a:lnTo>
                  <a:lnTo>
                    <a:pt x="340" y="65"/>
                  </a:lnTo>
                  <a:lnTo>
                    <a:pt x="342" y="65"/>
                  </a:lnTo>
                  <a:lnTo>
                    <a:pt x="342" y="63"/>
                  </a:lnTo>
                  <a:lnTo>
                    <a:pt x="344" y="62"/>
                  </a:lnTo>
                  <a:lnTo>
                    <a:pt x="346" y="62"/>
                  </a:lnTo>
                  <a:lnTo>
                    <a:pt x="346" y="60"/>
                  </a:lnTo>
                  <a:lnTo>
                    <a:pt x="348" y="60"/>
                  </a:lnTo>
                  <a:lnTo>
                    <a:pt x="349" y="60"/>
                  </a:lnTo>
                  <a:lnTo>
                    <a:pt x="349" y="58"/>
                  </a:lnTo>
                  <a:lnTo>
                    <a:pt x="351" y="58"/>
                  </a:lnTo>
                  <a:lnTo>
                    <a:pt x="351" y="56"/>
                  </a:lnTo>
                  <a:lnTo>
                    <a:pt x="353" y="56"/>
                  </a:lnTo>
                  <a:lnTo>
                    <a:pt x="353" y="54"/>
                  </a:lnTo>
                  <a:lnTo>
                    <a:pt x="353" y="52"/>
                  </a:lnTo>
                  <a:lnTo>
                    <a:pt x="355" y="50"/>
                  </a:lnTo>
                  <a:lnTo>
                    <a:pt x="355" y="48"/>
                  </a:lnTo>
                  <a:lnTo>
                    <a:pt x="357" y="48"/>
                  </a:lnTo>
                  <a:lnTo>
                    <a:pt x="359" y="48"/>
                  </a:lnTo>
                  <a:lnTo>
                    <a:pt x="359" y="46"/>
                  </a:lnTo>
                  <a:lnTo>
                    <a:pt x="359" y="48"/>
                  </a:lnTo>
                  <a:lnTo>
                    <a:pt x="361" y="48"/>
                  </a:lnTo>
                  <a:lnTo>
                    <a:pt x="363" y="48"/>
                  </a:lnTo>
                  <a:lnTo>
                    <a:pt x="365" y="48"/>
                  </a:lnTo>
                  <a:lnTo>
                    <a:pt x="367" y="48"/>
                  </a:lnTo>
                  <a:lnTo>
                    <a:pt x="369" y="48"/>
                  </a:lnTo>
                  <a:lnTo>
                    <a:pt x="371" y="48"/>
                  </a:lnTo>
                  <a:lnTo>
                    <a:pt x="372" y="48"/>
                  </a:lnTo>
                  <a:lnTo>
                    <a:pt x="372" y="50"/>
                  </a:lnTo>
                  <a:lnTo>
                    <a:pt x="374" y="50"/>
                  </a:lnTo>
                  <a:lnTo>
                    <a:pt x="374" y="48"/>
                  </a:lnTo>
                  <a:lnTo>
                    <a:pt x="376" y="48"/>
                  </a:lnTo>
                  <a:lnTo>
                    <a:pt x="378" y="48"/>
                  </a:lnTo>
                  <a:lnTo>
                    <a:pt x="378" y="46"/>
                  </a:lnTo>
                  <a:lnTo>
                    <a:pt x="378" y="44"/>
                  </a:lnTo>
                  <a:lnTo>
                    <a:pt x="380" y="44"/>
                  </a:lnTo>
                  <a:lnTo>
                    <a:pt x="380" y="42"/>
                  </a:lnTo>
                  <a:lnTo>
                    <a:pt x="380" y="40"/>
                  </a:lnTo>
                  <a:lnTo>
                    <a:pt x="382" y="38"/>
                  </a:lnTo>
                  <a:lnTo>
                    <a:pt x="384" y="37"/>
                  </a:lnTo>
                  <a:lnTo>
                    <a:pt x="384" y="35"/>
                  </a:lnTo>
                  <a:lnTo>
                    <a:pt x="384" y="33"/>
                  </a:lnTo>
                  <a:lnTo>
                    <a:pt x="384" y="31"/>
                  </a:lnTo>
                  <a:lnTo>
                    <a:pt x="382" y="31"/>
                  </a:lnTo>
                  <a:lnTo>
                    <a:pt x="380" y="31"/>
                  </a:lnTo>
                  <a:lnTo>
                    <a:pt x="380" y="29"/>
                  </a:lnTo>
                  <a:lnTo>
                    <a:pt x="380" y="27"/>
                  </a:lnTo>
                  <a:lnTo>
                    <a:pt x="382" y="27"/>
                  </a:lnTo>
                  <a:lnTo>
                    <a:pt x="382" y="29"/>
                  </a:lnTo>
                  <a:lnTo>
                    <a:pt x="384" y="29"/>
                  </a:lnTo>
                  <a:lnTo>
                    <a:pt x="384" y="27"/>
                  </a:lnTo>
                  <a:lnTo>
                    <a:pt x="386" y="27"/>
                  </a:lnTo>
                  <a:lnTo>
                    <a:pt x="388" y="27"/>
                  </a:lnTo>
                  <a:lnTo>
                    <a:pt x="390" y="27"/>
                  </a:lnTo>
                  <a:lnTo>
                    <a:pt x="390" y="25"/>
                  </a:lnTo>
                  <a:lnTo>
                    <a:pt x="390" y="23"/>
                  </a:lnTo>
                  <a:lnTo>
                    <a:pt x="390" y="21"/>
                  </a:lnTo>
                  <a:lnTo>
                    <a:pt x="390" y="19"/>
                  </a:lnTo>
                  <a:lnTo>
                    <a:pt x="392" y="19"/>
                  </a:lnTo>
                  <a:lnTo>
                    <a:pt x="392" y="17"/>
                  </a:lnTo>
                  <a:lnTo>
                    <a:pt x="392" y="15"/>
                  </a:lnTo>
                  <a:lnTo>
                    <a:pt x="392" y="14"/>
                  </a:lnTo>
                  <a:lnTo>
                    <a:pt x="392" y="12"/>
                  </a:lnTo>
                  <a:lnTo>
                    <a:pt x="392" y="10"/>
                  </a:lnTo>
                  <a:lnTo>
                    <a:pt x="390" y="10"/>
                  </a:lnTo>
                  <a:lnTo>
                    <a:pt x="390" y="8"/>
                  </a:lnTo>
                  <a:lnTo>
                    <a:pt x="390" y="6"/>
                  </a:lnTo>
                  <a:lnTo>
                    <a:pt x="390" y="4"/>
                  </a:lnTo>
                  <a:lnTo>
                    <a:pt x="390" y="2"/>
                  </a:lnTo>
                  <a:lnTo>
                    <a:pt x="392" y="2"/>
                  </a:lnTo>
                  <a:lnTo>
                    <a:pt x="394" y="2"/>
                  </a:lnTo>
                  <a:lnTo>
                    <a:pt x="394" y="0"/>
                  </a:lnTo>
                  <a:lnTo>
                    <a:pt x="396" y="0"/>
                  </a:lnTo>
                  <a:lnTo>
                    <a:pt x="397" y="0"/>
                  </a:lnTo>
                  <a:lnTo>
                    <a:pt x="399" y="0"/>
                  </a:lnTo>
                  <a:lnTo>
                    <a:pt x="399" y="2"/>
                  </a:lnTo>
                  <a:lnTo>
                    <a:pt x="401" y="2"/>
                  </a:lnTo>
                  <a:lnTo>
                    <a:pt x="401" y="4"/>
                  </a:lnTo>
                  <a:lnTo>
                    <a:pt x="401" y="6"/>
                  </a:lnTo>
                  <a:lnTo>
                    <a:pt x="403" y="6"/>
                  </a:lnTo>
                  <a:lnTo>
                    <a:pt x="403" y="8"/>
                  </a:lnTo>
                  <a:lnTo>
                    <a:pt x="403" y="10"/>
                  </a:lnTo>
                  <a:lnTo>
                    <a:pt x="405" y="10"/>
                  </a:lnTo>
                  <a:lnTo>
                    <a:pt x="405" y="12"/>
                  </a:lnTo>
                  <a:lnTo>
                    <a:pt x="405" y="14"/>
                  </a:lnTo>
                  <a:lnTo>
                    <a:pt x="407" y="14"/>
                  </a:lnTo>
                  <a:lnTo>
                    <a:pt x="405" y="14"/>
                  </a:lnTo>
                  <a:lnTo>
                    <a:pt x="407" y="14"/>
                  </a:lnTo>
                  <a:lnTo>
                    <a:pt x="407" y="15"/>
                  </a:lnTo>
                  <a:lnTo>
                    <a:pt x="405" y="15"/>
                  </a:lnTo>
                  <a:lnTo>
                    <a:pt x="407" y="15"/>
                  </a:lnTo>
                  <a:lnTo>
                    <a:pt x="407" y="17"/>
                  </a:lnTo>
                  <a:lnTo>
                    <a:pt x="407" y="19"/>
                  </a:lnTo>
                  <a:lnTo>
                    <a:pt x="407" y="21"/>
                  </a:lnTo>
                  <a:lnTo>
                    <a:pt x="409" y="21"/>
                  </a:lnTo>
                  <a:lnTo>
                    <a:pt x="409" y="23"/>
                  </a:lnTo>
                  <a:lnTo>
                    <a:pt x="411" y="23"/>
                  </a:lnTo>
                  <a:lnTo>
                    <a:pt x="413" y="23"/>
                  </a:lnTo>
                  <a:lnTo>
                    <a:pt x="411" y="23"/>
                  </a:lnTo>
                  <a:lnTo>
                    <a:pt x="413" y="23"/>
                  </a:lnTo>
                  <a:lnTo>
                    <a:pt x="413" y="25"/>
                  </a:lnTo>
                  <a:lnTo>
                    <a:pt x="415" y="25"/>
                  </a:lnTo>
                  <a:lnTo>
                    <a:pt x="415" y="27"/>
                  </a:lnTo>
                  <a:lnTo>
                    <a:pt x="417" y="27"/>
                  </a:lnTo>
                  <a:lnTo>
                    <a:pt x="417" y="29"/>
                  </a:lnTo>
                  <a:lnTo>
                    <a:pt x="419" y="27"/>
                  </a:lnTo>
                  <a:lnTo>
                    <a:pt x="419" y="29"/>
                  </a:lnTo>
                  <a:lnTo>
                    <a:pt x="419" y="31"/>
                  </a:lnTo>
                  <a:lnTo>
                    <a:pt x="419" y="33"/>
                  </a:lnTo>
                  <a:lnTo>
                    <a:pt x="419" y="35"/>
                  </a:lnTo>
                  <a:lnTo>
                    <a:pt x="419" y="37"/>
                  </a:lnTo>
                  <a:lnTo>
                    <a:pt x="419" y="38"/>
                  </a:lnTo>
                  <a:lnTo>
                    <a:pt x="420" y="38"/>
                  </a:lnTo>
                  <a:lnTo>
                    <a:pt x="420" y="40"/>
                  </a:lnTo>
                  <a:lnTo>
                    <a:pt x="420" y="42"/>
                  </a:lnTo>
                  <a:lnTo>
                    <a:pt x="422" y="42"/>
                  </a:lnTo>
                  <a:lnTo>
                    <a:pt x="424" y="42"/>
                  </a:lnTo>
                  <a:lnTo>
                    <a:pt x="426" y="42"/>
                  </a:lnTo>
                  <a:lnTo>
                    <a:pt x="428" y="40"/>
                  </a:lnTo>
                  <a:lnTo>
                    <a:pt x="428" y="42"/>
                  </a:lnTo>
                  <a:lnTo>
                    <a:pt x="430" y="42"/>
                  </a:lnTo>
                  <a:lnTo>
                    <a:pt x="432" y="42"/>
                  </a:lnTo>
                  <a:lnTo>
                    <a:pt x="434" y="42"/>
                  </a:lnTo>
                  <a:lnTo>
                    <a:pt x="436" y="40"/>
                  </a:lnTo>
                  <a:lnTo>
                    <a:pt x="436" y="38"/>
                  </a:lnTo>
                  <a:lnTo>
                    <a:pt x="436" y="40"/>
                  </a:lnTo>
                  <a:lnTo>
                    <a:pt x="438" y="40"/>
                  </a:lnTo>
                  <a:lnTo>
                    <a:pt x="438" y="38"/>
                  </a:lnTo>
                  <a:lnTo>
                    <a:pt x="438" y="40"/>
                  </a:lnTo>
                  <a:lnTo>
                    <a:pt x="440" y="42"/>
                  </a:lnTo>
                  <a:lnTo>
                    <a:pt x="442" y="44"/>
                  </a:lnTo>
                  <a:lnTo>
                    <a:pt x="440" y="46"/>
                  </a:lnTo>
                  <a:lnTo>
                    <a:pt x="442" y="48"/>
                  </a:lnTo>
                  <a:lnTo>
                    <a:pt x="440" y="50"/>
                  </a:lnTo>
                  <a:lnTo>
                    <a:pt x="440" y="52"/>
                  </a:lnTo>
                  <a:lnTo>
                    <a:pt x="440" y="54"/>
                  </a:lnTo>
                  <a:lnTo>
                    <a:pt x="438" y="54"/>
                  </a:lnTo>
                  <a:lnTo>
                    <a:pt x="436" y="54"/>
                  </a:lnTo>
                  <a:lnTo>
                    <a:pt x="434" y="56"/>
                  </a:lnTo>
                  <a:lnTo>
                    <a:pt x="432" y="56"/>
                  </a:lnTo>
                  <a:lnTo>
                    <a:pt x="434" y="56"/>
                  </a:lnTo>
                  <a:lnTo>
                    <a:pt x="434" y="58"/>
                  </a:lnTo>
                  <a:lnTo>
                    <a:pt x="436" y="58"/>
                  </a:lnTo>
                  <a:lnTo>
                    <a:pt x="436" y="60"/>
                  </a:lnTo>
                  <a:lnTo>
                    <a:pt x="438" y="60"/>
                  </a:lnTo>
                  <a:lnTo>
                    <a:pt x="436" y="62"/>
                  </a:lnTo>
                  <a:lnTo>
                    <a:pt x="434" y="62"/>
                  </a:lnTo>
                  <a:lnTo>
                    <a:pt x="434" y="63"/>
                  </a:lnTo>
                  <a:lnTo>
                    <a:pt x="436" y="63"/>
                  </a:lnTo>
                  <a:lnTo>
                    <a:pt x="434" y="63"/>
                  </a:lnTo>
                  <a:lnTo>
                    <a:pt x="434" y="65"/>
                  </a:lnTo>
                  <a:lnTo>
                    <a:pt x="434" y="67"/>
                  </a:lnTo>
                  <a:lnTo>
                    <a:pt x="436" y="67"/>
                  </a:lnTo>
                  <a:lnTo>
                    <a:pt x="436" y="69"/>
                  </a:lnTo>
                  <a:lnTo>
                    <a:pt x="438" y="69"/>
                  </a:lnTo>
                  <a:lnTo>
                    <a:pt x="438" y="67"/>
                  </a:lnTo>
                  <a:lnTo>
                    <a:pt x="438" y="69"/>
                  </a:lnTo>
                  <a:lnTo>
                    <a:pt x="438" y="71"/>
                  </a:lnTo>
                  <a:lnTo>
                    <a:pt x="440" y="71"/>
                  </a:lnTo>
                  <a:lnTo>
                    <a:pt x="442" y="71"/>
                  </a:lnTo>
                  <a:lnTo>
                    <a:pt x="442" y="69"/>
                  </a:lnTo>
                  <a:lnTo>
                    <a:pt x="444" y="69"/>
                  </a:lnTo>
                  <a:lnTo>
                    <a:pt x="445" y="71"/>
                  </a:lnTo>
                  <a:lnTo>
                    <a:pt x="445" y="69"/>
                  </a:lnTo>
                  <a:lnTo>
                    <a:pt x="447" y="69"/>
                  </a:lnTo>
                  <a:lnTo>
                    <a:pt x="447" y="67"/>
                  </a:lnTo>
                  <a:lnTo>
                    <a:pt x="449" y="67"/>
                  </a:lnTo>
                  <a:lnTo>
                    <a:pt x="449" y="65"/>
                  </a:lnTo>
                  <a:lnTo>
                    <a:pt x="451" y="65"/>
                  </a:lnTo>
                  <a:lnTo>
                    <a:pt x="453" y="65"/>
                  </a:lnTo>
                  <a:lnTo>
                    <a:pt x="453" y="63"/>
                  </a:lnTo>
                  <a:lnTo>
                    <a:pt x="455" y="63"/>
                  </a:lnTo>
                  <a:lnTo>
                    <a:pt x="455" y="65"/>
                  </a:lnTo>
                  <a:lnTo>
                    <a:pt x="457" y="65"/>
                  </a:lnTo>
                  <a:lnTo>
                    <a:pt x="457" y="67"/>
                  </a:lnTo>
                  <a:lnTo>
                    <a:pt x="457" y="69"/>
                  </a:lnTo>
                  <a:lnTo>
                    <a:pt x="457" y="71"/>
                  </a:lnTo>
                  <a:lnTo>
                    <a:pt x="455" y="71"/>
                  </a:lnTo>
                  <a:lnTo>
                    <a:pt x="457" y="71"/>
                  </a:lnTo>
                  <a:lnTo>
                    <a:pt x="455" y="73"/>
                  </a:lnTo>
                  <a:lnTo>
                    <a:pt x="455" y="75"/>
                  </a:lnTo>
                  <a:lnTo>
                    <a:pt x="453" y="77"/>
                  </a:lnTo>
                  <a:lnTo>
                    <a:pt x="455" y="77"/>
                  </a:lnTo>
                  <a:lnTo>
                    <a:pt x="455" y="75"/>
                  </a:lnTo>
                  <a:lnTo>
                    <a:pt x="455" y="77"/>
                  </a:lnTo>
                  <a:lnTo>
                    <a:pt x="457" y="77"/>
                  </a:lnTo>
                  <a:lnTo>
                    <a:pt x="459" y="77"/>
                  </a:lnTo>
                  <a:lnTo>
                    <a:pt x="459" y="75"/>
                  </a:lnTo>
                  <a:lnTo>
                    <a:pt x="461" y="75"/>
                  </a:lnTo>
                  <a:lnTo>
                    <a:pt x="463" y="75"/>
                  </a:lnTo>
                  <a:lnTo>
                    <a:pt x="463" y="77"/>
                  </a:lnTo>
                  <a:lnTo>
                    <a:pt x="463" y="75"/>
                  </a:lnTo>
                  <a:lnTo>
                    <a:pt x="463" y="77"/>
                  </a:lnTo>
                  <a:lnTo>
                    <a:pt x="465" y="77"/>
                  </a:lnTo>
                  <a:lnTo>
                    <a:pt x="467" y="77"/>
                  </a:lnTo>
                  <a:lnTo>
                    <a:pt x="468" y="77"/>
                  </a:lnTo>
                  <a:lnTo>
                    <a:pt x="468" y="79"/>
                  </a:lnTo>
                  <a:lnTo>
                    <a:pt x="470" y="79"/>
                  </a:lnTo>
                  <a:lnTo>
                    <a:pt x="468" y="79"/>
                  </a:lnTo>
                  <a:lnTo>
                    <a:pt x="470" y="81"/>
                  </a:lnTo>
                  <a:lnTo>
                    <a:pt x="470" y="79"/>
                  </a:lnTo>
                  <a:lnTo>
                    <a:pt x="470" y="81"/>
                  </a:lnTo>
                  <a:lnTo>
                    <a:pt x="472" y="81"/>
                  </a:lnTo>
                  <a:lnTo>
                    <a:pt x="472" y="79"/>
                  </a:lnTo>
                  <a:lnTo>
                    <a:pt x="474" y="79"/>
                  </a:lnTo>
                  <a:lnTo>
                    <a:pt x="476" y="79"/>
                  </a:lnTo>
                  <a:lnTo>
                    <a:pt x="476" y="81"/>
                  </a:lnTo>
                  <a:lnTo>
                    <a:pt x="476" y="79"/>
                  </a:lnTo>
                  <a:lnTo>
                    <a:pt x="476" y="81"/>
                  </a:lnTo>
                  <a:lnTo>
                    <a:pt x="478" y="81"/>
                  </a:lnTo>
                  <a:lnTo>
                    <a:pt x="478" y="83"/>
                  </a:lnTo>
                  <a:lnTo>
                    <a:pt x="480" y="83"/>
                  </a:lnTo>
                  <a:lnTo>
                    <a:pt x="482" y="83"/>
                  </a:lnTo>
                  <a:lnTo>
                    <a:pt x="482" y="81"/>
                  </a:lnTo>
                  <a:lnTo>
                    <a:pt x="482" y="83"/>
                  </a:lnTo>
                  <a:lnTo>
                    <a:pt x="482" y="81"/>
                  </a:lnTo>
                  <a:lnTo>
                    <a:pt x="482" y="83"/>
                  </a:lnTo>
                  <a:lnTo>
                    <a:pt x="484" y="83"/>
                  </a:lnTo>
                  <a:lnTo>
                    <a:pt x="486" y="83"/>
                  </a:lnTo>
                  <a:lnTo>
                    <a:pt x="488" y="83"/>
                  </a:lnTo>
                  <a:lnTo>
                    <a:pt x="490" y="83"/>
                  </a:lnTo>
                  <a:lnTo>
                    <a:pt x="490" y="81"/>
                  </a:lnTo>
                  <a:lnTo>
                    <a:pt x="492" y="81"/>
                  </a:lnTo>
                  <a:lnTo>
                    <a:pt x="493" y="88"/>
                  </a:lnTo>
                  <a:lnTo>
                    <a:pt x="493" y="90"/>
                  </a:lnTo>
                  <a:lnTo>
                    <a:pt x="493" y="96"/>
                  </a:lnTo>
                  <a:lnTo>
                    <a:pt x="492" y="98"/>
                  </a:lnTo>
                  <a:lnTo>
                    <a:pt x="490" y="98"/>
                  </a:lnTo>
                  <a:lnTo>
                    <a:pt x="488" y="98"/>
                  </a:lnTo>
                  <a:lnTo>
                    <a:pt x="486" y="98"/>
                  </a:lnTo>
                  <a:lnTo>
                    <a:pt x="486" y="96"/>
                  </a:lnTo>
                  <a:lnTo>
                    <a:pt x="484" y="96"/>
                  </a:lnTo>
                  <a:lnTo>
                    <a:pt x="484" y="98"/>
                  </a:lnTo>
                  <a:lnTo>
                    <a:pt x="482" y="98"/>
                  </a:lnTo>
                  <a:lnTo>
                    <a:pt x="480" y="98"/>
                  </a:lnTo>
                  <a:lnTo>
                    <a:pt x="478" y="98"/>
                  </a:lnTo>
                  <a:lnTo>
                    <a:pt x="476" y="98"/>
                  </a:lnTo>
                  <a:lnTo>
                    <a:pt x="476" y="96"/>
                  </a:lnTo>
                  <a:lnTo>
                    <a:pt x="476" y="98"/>
                  </a:lnTo>
                  <a:lnTo>
                    <a:pt x="474" y="98"/>
                  </a:lnTo>
                  <a:lnTo>
                    <a:pt x="474" y="96"/>
                  </a:lnTo>
                  <a:lnTo>
                    <a:pt x="474" y="98"/>
                  </a:lnTo>
                  <a:lnTo>
                    <a:pt x="472" y="98"/>
                  </a:lnTo>
                  <a:lnTo>
                    <a:pt x="474" y="98"/>
                  </a:lnTo>
                  <a:lnTo>
                    <a:pt x="472" y="98"/>
                  </a:lnTo>
                  <a:lnTo>
                    <a:pt x="472" y="96"/>
                  </a:lnTo>
                  <a:lnTo>
                    <a:pt x="474" y="96"/>
                  </a:lnTo>
                  <a:lnTo>
                    <a:pt x="472" y="96"/>
                  </a:lnTo>
                  <a:lnTo>
                    <a:pt x="470" y="96"/>
                  </a:lnTo>
                  <a:lnTo>
                    <a:pt x="468" y="96"/>
                  </a:lnTo>
                  <a:lnTo>
                    <a:pt x="467" y="96"/>
                  </a:lnTo>
                  <a:lnTo>
                    <a:pt x="465" y="96"/>
                  </a:lnTo>
                  <a:lnTo>
                    <a:pt x="465" y="94"/>
                  </a:lnTo>
                  <a:lnTo>
                    <a:pt x="463" y="94"/>
                  </a:lnTo>
                  <a:lnTo>
                    <a:pt x="463" y="96"/>
                  </a:lnTo>
                  <a:lnTo>
                    <a:pt x="463" y="94"/>
                  </a:lnTo>
                  <a:lnTo>
                    <a:pt x="461" y="94"/>
                  </a:lnTo>
                  <a:lnTo>
                    <a:pt x="461" y="96"/>
                  </a:lnTo>
                  <a:lnTo>
                    <a:pt x="461" y="98"/>
                  </a:lnTo>
                  <a:lnTo>
                    <a:pt x="459" y="98"/>
                  </a:lnTo>
                  <a:lnTo>
                    <a:pt x="459" y="100"/>
                  </a:lnTo>
                  <a:lnTo>
                    <a:pt x="457" y="100"/>
                  </a:lnTo>
                  <a:lnTo>
                    <a:pt x="455" y="102"/>
                  </a:lnTo>
                  <a:lnTo>
                    <a:pt x="455" y="104"/>
                  </a:lnTo>
                  <a:lnTo>
                    <a:pt x="455" y="106"/>
                  </a:lnTo>
                  <a:lnTo>
                    <a:pt x="453" y="106"/>
                  </a:lnTo>
                  <a:lnTo>
                    <a:pt x="453" y="108"/>
                  </a:lnTo>
                  <a:lnTo>
                    <a:pt x="451" y="108"/>
                  </a:lnTo>
                  <a:lnTo>
                    <a:pt x="451" y="110"/>
                  </a:lnTo>
                  <a:lnTo>
                    <a:pt x="451" y="111"/>
                  </a:lnTo>
                  <a:lnTo>
                    <a:pt x="453" y="111"/>
                  </a:lnTo>
                  <a:lnTo>
                    <a:pt x="451" y="111"/>
                  </a:lnTo>
                  <a:lnTo>
                    <a:pt x="453" y="111"/>
                  </a:lnTo>
                  <a:lnTo>
                    <a:pt x="453" y="113"/>
                  </a:lnTo>
                  <a:lnTo>
                    <a:pt x="449" y="115"/>
                  </a:lnTo>
                  <a:lnTo>
                    <a:pt x="449" y="117"/>
                  </a:lnTo>
                  <a:lnTo>
                    <a:pt x="449" y="119"/>
                  </a:lnTo>
                  <a:lnTo>
                    <a:pt x="451" y="119"/>
                  </a:lnTo>
                  <a:lnTo>
                    <a:pt x="451" y="117"/>
                  </a:lnTo>
                  <a:lnTo>
                    <a:pt x="451" y="119"/>
                  </a:lnTo>
                  <a:lnTo>
                    <a:pt x="451" y="121"/>
                  </a:lnTo>
                  <a:lnTo>
                    <a:pt x="449" y="121"/>
                  </a:lnTo>
                  <a:lnTo>
                    <a:pt x="449" y="123"/>
                  </a:lnTo>
                  <a:lnTo>
                    <a:pt x="447" y="123"/>
                  </a:lnTo>
                  <a:lnTo>
                    <a:pt x="447" y="125"/>
                  </a:lnTo>
                  <a:lnTo>
                    <a:pt x="449" y="125"/>
                  </a:lnTo>
                  <a:lnTo>
                    <a:pt x="449" y="127"/>
                  </a:lnTo>
                  <a:lnTo>
                    <a:pt x="447" y="127"/>
                  </a:lnTo>
                  <a:lnTo>
                    <a:pt x="447" y="129"/>
                  </a:lnTo>
                  <a:lnTo>
                    <a:pt x="447" y="131"/>
                  </a:lnTo>
                  <a:lnTo>
                    <a:pt x="449" y="131"/>
                  </a:lnTo>
                  <a:lnTo>
                    <a:pt x="449" y="133"/>
                  </a:lnTo>
                  <a:lnTo>
                    <a:pt x="449" y="135"/>
                  </a:lnTo>
                  <a:lnTo>
                    <a:pt x="449" y="136"/>
                  </a:lnTo>
                  <a:lnTo>
                    <a:pt x="449" y="138"/>
                  </a:lnTo>
                  <a:lnTo>
                    <a:pt x="449" y="140"/>
                  </a:lnTo>
                  <a:lnTo>
                    <a:pt x="447" y="140"/>
                  </a:lnTo>
                  <a:lnTo>
                    <a:pt x="447" y="142"/>
                  </a:lnTo>
                  <a:lnTo>
                    <a:pt x="449" y="142"/>
                  </a:lnTo>
                  <a:lnTo>
                    <a:pt x="449" y="144"/>
                  </a:lnTo>
                  <a:lnTo>
                    <a:pt x="449" y="142"/>
                  </a:lnTo>
                  <a:lnTo>
                    <a:pt x="449" y="144"/>
                  </a:lnTo>
                  <a:lnTo>
                    <a:pt x="449" y="146"/>
                  </a:lnTo>
                  <a:lnTo>
                    <a:pt x="447" y="146"/>
                  </a:lnTo>
                  <a:lnTo>
                    <a:pt x="447" y="148"/>
                  </a:lnTo>
                  <a:lnTo>
                    <a:pt x="447" y="150"/>
                  </a:lnTo>
                  <a:lnTo>
                    <a:pt x="449" y="150"/>
                  </a:lnTo>
                  <a:lnTo>
                    <a:pt x="451" y="150"/>
                  </a:lnTo>
                  <a:lnTo>
                    <a:pt x="449" y="150"/>
                  </a:lnTo>
                  <a:lnTo>
                    <a:pt x="449" y="152"/>
                  </a:lnTo>
                  <a:lnTo>
                    <a:pt x="447" y="152"/>
                  </a:lnTo>
                  <a:lnTo>
                    <a:pt x="445" y="152"/>
                  </a:lnTo>
                  <a:lnTo>
                    <a:pt x="445" y="154"/>
                  </a:lnTo>
                  <a:lnTo>
                    <a:pt x="445" y="156"/>
                  </a:lnTo>
                  <a:lnTo>
                    <a:pt x="445" y="158"/>
                  </a:lnTo>
                  <a:lnTo>
                    <a:pt x="444" y="158"/>
                  </a:lnTo>
                  <a:lnTo>
                    <a:pt x="444" y="159"/>
                  </a:lnTo>
                  <a:lnTo>
                    <a:pt x="444" y="161"/>
                  </a:lnTo>
                  <a:lnTo>
                    <a:pt x="444" y="159"/>
                  </a:lnTo>
                  <a:lnTo>
                    <a:pt x="444" y="161"/>
                  </a:lnTo>
                  <a:lnTo>
                    <a:pt x="445" y="161"/>
                  </a:lnTo>
                  <a:lnTo>
                    <a:pt x="447" y="161"/>
                  </a:lnTo>
                  <a:lnTo>
                    <a:pt x="449" y="161"/>
                  </a:lnTo>
                  <a:lnTo>
                    <a:pt x="451" y="161"/>
                  </a:lnTo>
                  <a:lnTo>
                    <a:pt x="453" y="161"/>
                  </a:lnTo>
                  <a:lnTo>
                    <a:pt x="455" y="161"/>
                  </a:lnTo>
                  <a:lnTo>
                    <a:pt x="455" y="163"/>
                  </a:lnTo>
                  <a:lnTo>
                    <a:pt x="457" y="163"/>
                  </a:lnTo>
                  <a:lnTo>
                    <a:pt x="457" y="165"/>
                  </a:lnTo>
                  <a:lnTo>
                    <a:pt x="459" y="165"/>
                  </a:lnTo>
                  <a:lnTo>
                    <a:pt x="461" y="165"/>
                  </a:lnTo>
                  <a:lnTo>
                    <a:pt x="461" y="163"/>
                  </a:lnTo>
                  <a:lnTo>
                    <a:pt x="463" y="163"/>
                  </a:lnTo>
                  <a:lnTo>
                    <a:pt x="463" y="165"/>
                  </a:lnTo>
                  <a:lnTo>
                    <a:pt x="465" y="165"/>
                  </a:lnTo>
                  <a:lnTo>
                    <a:pt x="465" y="163"/>
                  </a:lnTo>
                  <a:lnTo>
                    <a:pt x="467" y="165"/>
                  </a:lnTo>
                  <a:lnTo>
                    <a:pt x="468" y="165"/>
                  </a:lnTo>
                  <a:lnTo>
                    <a:pt x="468" y="167"/>
                  </a:lnTo>
                  <a:lnTo>
                    <a:pt x="468" y="169"/>
                  </a:lnTo>
                  <a:lnTo>
                    <a:pt x="467" y="169"/>
                  </a:lnTo>
                  <a:lnTo>
                    <a:pt x="467" y="171"/>
                  </a:lnTo>
                  <a:lnTo>
                    <a:pt x="468" y="171"/>
                  </a:lnTo>
                  <a:lnTo>
                    <a:pt x="467" y="171"/>
                  </a:lnTo>
                  <a:lnTo>
                    <a:pt x="467" y="173"/>
                  </a:lnTo>
                  <a:lnTo>
                    <a:pt x="468" y="173"/>
                  </a:lnTo>
                  <a:lnTo>
                    <a:pt x="468" y="175"/>
                  </a:lnTo>
                  <a:lnTo>
                    <a:pt x="470" y="175"/>
                  </a:lnTo>
                  <a:lnTo>
                    <a:pt x="470" y="177"/>
                  </a:lnTo>
                  <a:lnTo>
                    <a:pt x="470" y="179"/>
                  </a:lnTo>
                  <a:lnTo>
                    <a:pt x="470" y="181"/>
                  </a:lnTo>
                  <a:lnTo>
                    <a:pt x="470" y="183"/>
                  </a:lnTo>
                  <a:lnTo>
                    <a:pt x="470" y="184"/>
                  </a:lnTo>
                  <a:lnTo>
                    <a:pt x="468" y="184"/>
                  </a:lnTo>
                  <a:lnTo>
                    <a:pt x="468" y="186"/>
                  </a:lnTo>
                  <a:lnTo>
                    <a:pt x="470" y="186"/>
                  </a:lnTo>
                  <a:lnTo>
                    <a:pt x="468" y="186"/>
                  </a:lnTo>
                  <a:lnTo>
                    <a:pt x="468" y="188"/>
                  </a:lnTo>
                  <a:lnTo>
                    <a:pt x="470" y="188"/>
                  </a:lnTo>
                  <a:lnTo>
                    <a:pt x="470" y="190"/>
                  </a:lnTo>
                  <a:lnTo>
                    <a:pt x="470" y="192"/>
                  </a:lnTo>
                  <a:lnTo>
                    <a:pt x="472" y="192"/>
                  </a:lnTo>
                  <a:lnTo>
                    <a:pt x="470" y="192"/>
                  </a:lnTo>
                  <a:lnTo>
                    <a:pt x="472" y="192"/>
                  </a:lnTo>
                  <a:lnTo>
                    <a:pt x="472" y="194"/>
                  </a:lnTo>
                  <a:lnTo>
                    <a:pt x="470" y="194"/>
                  </a:lnTo>
                  <a:lnTo>
                    <a:pt x="470" y="196"/>
                  </a:lnTo>
                  <a:lnTo>
                    <a:pt x="470" y="198"/>
                  </a:lnTo>
                  <a:lnTo>
                    <a:pt x="468" y="198"/>
                  </a:lnTo>
                  <a:lnTo>
                    <a:pt x="468" y="200"/>
                  </a:lnTo>
                  <a:lnTo>
                    <a:pt x="468" y="202"/>
                  </a:lnTo>
                  <a:lnTo>
                    <a:pt x="467" y="202"/>
                  </a:lnTo>
                  <a:lnTo>
                    <a:pt x="467" y="204"/>
                  </a:lnTo>
                  <a:lnTo>
                    <a:pt x="467" y="206"/>
                  </a:lnTo>
                  <a:lnTo>
                    <a:pt x="465" y="206"/>
                  </a:lnTo>
                  <a:lnTo>
                    <a:pt x="465" y="207"/>
                  </a:lnTo>
                  <a:lnTo>
                    <a:pt x="465" y="209"/>
                  </a:lnTo>
                  <a:lnTo>
                    <a:pt x="463" y="209"/>
                  </a:lnTo>
                  <a:lnTo>
                    <a:pt x="465" y="209"/>
                  </a:lnTo>
                  <a:lnTo>
                    <a:pt x="465" y="211"/>
                  </a:lnTo>
                  <a:lnTo>
                    <a:pt x="465" y="213"/>
                  </a:lnTo>
                  <a:lnTo>
                    <a:pt x="465" y="215"/>
                  </a:lnTo>
                  <a:lnTo>
                    <a:pt x="463" y="217"/>
                  </a:lnTo>
                  <a:lnTo>
                    <a:pt x="463" y="219"/>
                  </a:lnTo>
                  <a:lnTo>
                    <a:pt x="463" y="221"/>
                  </a:lnTo>
                  <a:lnTo>
                    <a:pt x="461" y="221"/>
                  </a:lnTo>
                  <a:lnTo>
                    <a:pt x="461" y="223"/>
                  </a:lnTo>
                  <a:lnTo>
                    <a:pt x="461" y="225"/>
                  </a:lnTo>
                  <a:lnTo>
                    <a:pt x="459" y="225"/>
                  </a:lnTo>
                  <a:lnTo>
                    <a:pt x="459" y="227"/>
                  </a:lnTo>
                  <a:lnTo>
                    <a:pt x="459" y="229"/>
                  </a:lnTo>
                  <a:lnTo>
                    <a:pt x="457" y="229"/>
                  </a:lnTo>
                  <a:lnTo>
                    <a:pt x="457" y="231"/>
                  </a:lnTo>
                  <a:lnTo>
                    <a:pt x="457" y="232"/>
                  </a:lnTo>
                  <a:lnTo>
                    <a:pt x="457" y="234"/>
                  </a:lnTo>
                  <a:lnTo>
                    <a:pt x="457" y="236"/>
                  </a:lnTo>
                  <a:lnTo>
                    <a:pt x="457" y="238"/>
                  </a:lnTo>
                  <a:lnTo>
                    <a:pt x="457" y="240"/>
                  </a:lnTo>
                  <a:lnTo>
                    <a:pt x="459" y="240"/>
                  </a:lnTo>
                  <a:lnTo>
                    <a:pt x="459" y="242"/>
                  </a:lnTo>
                  <a:lnTo>
                    <a:pt x="459" y="244"/>
                  </a:lnTo>
                  <a:lnTo>
                    <a:pt x="457" y="244"/>
                  </a:lnTo>
                  <a:lnTo>
                    <a:pt x="459" y="244"/>
                  </a:lnTo>
                  <a:lnTo>
                    <a:pt x="457" y="244"/>
                  </a:lnTo>
                  <a:lnTo>
                    <a:pt x="457" y="246"/>
                  </a:lnTo>
                  <a:lnTo>
                    <a:pt x="459" y="246"/>
                  </a:lnTo>
                  <a:lnTo>
                    <a:pt x="461" y="246"/>
                  </a:lnTo>
                  <a:lnTo>
                    <a:pt x="463" y="246"/>
                  </a:lnTo>
                  <a:lnTo>
                    <a:pt x="465" y="246"/>
                  </a:lnTo>
                  <a:lnTo>
                    <a:pt x="467" y="246"/>
                  </a:lnTo>
                  <a:lnTo>
                    <a:pt x="468" y="248"/>
                  </a:lnTo>
                  <a:lnTo>
                    <a:pt x="470" y="248"/>
                  </a:lnTo>
                  <a:lnTo>
                    <a:pt x="472" y="248"/>
                  </a:lnTo>
                  <a:lnTo>
                    <a:pt x="474" y="250"/>
                  </a:lnTo>
                  <a:lnTo>
                    <a:pt x="474" y="252"/>
                  </a:lnTo>
                  <a:lnTo>
                    <a:pt x="476" y="252"/>
                  </a:lnTo>
                  <a:lnTo>
                    <a:pt x="478" y="252"/>
                  </a:lnTo>
                  <a:lnTo>
                    <a:pt x="480" y="252"/>
                  </a:lnTo>
                  <a:lnTo>
                    <a:pt x="482" y="252"/>
                  </a:lnTo>
                  <a:lnTo>
                    <a:pt x="482" y="254"/>
                  </a:lnTo>
                  <a:lnTo>
                    <a:pt x="482" y="255"/>
                  </a:lnTo>
                  <a:lnTo>
                    <a:pt x="484" y="255"/>
                  </a:lnTo>
                  <a:lnTo>
                    <a:pt x="486" y="255"/>
                  </a:lnTo>
                  <a:lnTo>
                    <a:pt x="486" y="257"/>
                  </a:lnTo>
                  <a:lnTo>
                    <a:pt x="484" y="257"/>
                  </a:lnTo>
                  <a:lnTo>
                    <a:pt x="484" y="259"/>
                  </a:lnTo>
                  <a:lnTo>
                    <a:pt x="482" y="259"/>
                  </a:lnTo>
                  <a:lnTo>
                    <a:pt x="482" y="261"/>
                  </a:lnTo>
                  <a:lnTo>
                    <a:pt x="482" y="263"/>
                  </a:lnTo>
                  <a:lnTo>
                    <a:pt x="480" y="263"/>
                  </a:lnTo>
                  <a:lnTo>
                    <a:pt x="478" y="265"/>
                  </a:lnTo>
                  <a:lnTo>
                    <a:pt x="476" y="265"/>
                  </a:lnTo>
                  <a:lnTo>
                    <a:pt x="476" y="267"/>
                  </a:lnTo>
                  <a:lnTo>
                    <a:pt x="476" y="269"/>
                  </a:lnTo>
                  <a:lnTo>
                    <a:pt x="474" y="269"/>
                  </a:lnTo>
                  <a:lnTo>
                    <a:pt x="474" y="271"/>
                  </a:lnTo>
                  <a:lnTo>
                    <a:pt x="474" y="269"/>
                  </a:lnTo>
                  <a:lnTo>
                    <a:pt x="472" y="269"/>
                  </a:lnTo>
                  <a:lnTo>
                    <a:pt x="470" y="269"/>
                  </a:lnTo>
                  <a:lnTo>
                    <a:pt x="470" y="271"/>
                  </a:lnTo>
                  <a:lnTo>
                    <a:pt x="470" y="273"/>
                  </a:lnTo>
                  <a:lnTo>
                    <a:pt x="468" y="275"/>
                  </a:lnTo>
                  <a:lnTo>
                    <a:pt x="470" y="275"/>
                  </a:lnTo>
                  <a:lnTo>
                    <a:pt x="470" y="277"/>
                  </a:lnTo>
                  <a:lnTo>
                    <a:pt x="470" y="279"/>
                  </a:lnTo>
                  <a:lnTo>
                    <a:pt x="470" y="280"/>
                  </a:lnTo>
                  <a:lnTo>
                    <a:pt x="468" y="282"/>
                  </a:lnTo>
                  <a:lnTo>
                    <a:pt x="467" y="284"/>
                  </a:lnTo>
                  <a:lnTo>
                    <a:pt x="467" y="286"/>
                  </a:lnTo>
                  <a:lnTo>
                    <a:pt x="467" y="288"/>
                  </a:lnTo>
                  <a:lnTo>
                    <a:pt x="467" y="290"/>
                  </a:lnTo>
                  <a:lnTo>
                    <a:pt x="467" y="292"/>
                  </a:lnTo>
                  <a:lnTo>
                    <a:pt x="465" y="292"/>
                  </a:lnTo>
                  <a:lnTo>
                    <a:pt x="465" y="294"/>
                  </a:lnTo>
                  <a:lnTo>
                    <a:pt x="463" y="294"/>
                  </a:lnTo>
                  <a:lnTo>
                    <a:pt x="463" y="296"/>
                  </a:lnTo>
                  <a:lnTo>
                    <a:pt x="463" y="298"/>
                  </a:lnTo>
                  <a:lnTo>
                    <a:pt x="461" y="298"/>
                  </a:lnTo>
                  <a:lnTo>
                    <a:pt x="461" y="296"/>
                  </a:lnTo>
                  <a:lnTo>
                    <a:pt x="459" y="296"/>
                  </a:lnTo>
                  <a:lnTo>
                    <a:pt x="457" y="298"/>
                  </a:lnTo>
                  <a:lnTo>
                    <a:pt x="457" y="300"/>
                  </a:lnTo>
                  <a:lnTo>
                    <a:pt x="455" y="300"/>
                  </a:lnTo>
                  <a:lnTo>
                    <a:pt x="455" y="302"/>
                  </a:lnTo>
                  <a:lnTo>
                    <a:pt x="453" y="302"/>
                  </a:lnTo>
                  <a:lnTo>
                    <a:pt x="453" y="303"/>
                  </a:lnTo>
                  <a:lnTo>
                    <a:pt x="451" y="305"/>
                  </a:lnTo>
                  <a:lnTo>
                    <a:pt x="451" y="307"/>
                  </a:lnTo>
                  <a:lnTo>
                    <a:pt x="451" y="309"/>
                  </a:lnTo>
                  <a:lnTo>
                    <a:pt x="453" y="309"/>
                  </a:lnTo>
                  <a:lnTo>
                    <a:pt x="453" y="311"/>
                  </a:lnTo>
                  <a:lnTo>
                    <a:pt x="455" y="311"/>
                  </a:lnTo>
                  <a:lnTo>
                    <a:pt x="453" y="311"/>
                  </a:lnTo>
                  <a:lnTo>
                    <a:pt x="451" y="311"/>
                  </a:lnTo>
                  <a:lnTo>
                    <a:pt x="451" y="313"/>
                  </a:lnTo>
                  <a:lnTo>
                    <a:pt x="451" y="315"/>
                  </a:lnTo>
                  <a:lnTo>
                    <a:pt x="451" y="317"/>
                  </a:lnTo>
                  <a:lnTo>
                    <a:pt x="449" y="317"/>
                  </a:lnTo>
                  <a:lnTo>
                    <a:pt x="449" y="319"/>
                  </a:lnTo>
                  <a:lnTo>
                    <a:pt x="447" y="319"/>
                  </a:lnTo>
                  <a:lnTo>
                    <a:pt x="447" y="321"/>
                  </a:lnTo>
                  <a:lnTo>
                    <a:pt x="445" y="321"/>
                  </a:lnTo>
                  <a:lnTo>
                    <a:pt x="444" y="321"/>
                  </a:lnTo>
                  <a:lnTo>
                    <a:pt x="444" y="323"/>
                  </a:lnTo>
                  <a:lnTo>
                    <a:pt x="444" y="325"/>
                  </a:lnTo>
                  <a:lnTo>
                    <a:pt x="442" y="325"/>
                  </a:lnTo>
                  <a:lnTo>
                    <a:pt x="442" y="327"/>
                  </a:lnTo>
                  <a:lnTo>
                    <a:pt x="442" y="328"/>
                  </a:lnTo>
                  <a:lnTo>
                    <a:pt x="440" y="328"/>
                  </a:lnTo>
                  <a:lnTo>
                    <a:pt x="440" y="330"/>
                  </a:lnTo>
                  <a:lnTo>
                    <a:pt x="440" y="332"/>
                  </a:lnTo>
                  <a:lnTo>
                    <a:pt x="438" y="332"/>
                  </a:lnTo>
                  <a:lnTo>
                    <a:pt x="438" y="334"/>
                  </a:lnTo>
                  <a:lnTo>
                    <a:pt x="438" y="336"/>
                  </a:lnTo>
                  <a:lnTo>
                    <a:pt x="438" y="338"/>
                  </a:lnTo>
                  <a:lnTo>
                    <a:pt x="436" y="340"/>
                  </a:lnTo>
                  <a:lnTo>
                    <a:pt x="436" y="342"/>
                  </a:lnTo>
                  <a:lnTo>
                    <a:pt x="436" y="340"/>
                  </a:lnTo>
                  <a:lnTo>
                    <a:pt x="434" y="340"/>
                  </a:lnTo>
                  <a:lnTo>
                    <a:pt x="434" y="342"/>
                  </a:lnTo>
                  <a:lnTo>
                    <a:pt x="432" y="342"/>
                  </a:lnTo>
                  <a:lnTo>
                    <a:pt x="432" y="344"/>
                  </a:lnTo>
                  <a:lnTo>
                    <a:pt x="430" y="344"/>
                  </a:lnTo>
                  <a:lnTo>
                    <a:pt x="430" y="346"/>
                  </a:lnTo>
                  <a:lnTo>
                    <a:pt x="430" y="348"/>
                  </a:lnTo>
                  <a:lnTo>
                    <a:pt x="428" y="348"/>
                  </a:lnTo>
                  <a:lnTo>
                    <a:pt x="426" y="348"/>
                  </a:lnTo>
                  <a:lnTo>
                    <a:pt x="426" y="350"/>
                  </a:lnTo>
                  <a:lnTo>
                    <a:pt x="426" y="351"/>
                  </a:lnTo>
                  <a:lnTo>
                    <a:pt x="426" y="353"/>
                  </a:lnTo>
                  <a:lnTo>
                    <a:pt x="426" y="355"/>
                  </a:lnTo>
                  <a:lnTo>
                    <a:pt x="428" y="355"/>
                  </a:lnTo>
                  <a:lnTo>
                    <a:pt x="428" y="357"/>
                  </a:lnTo>
                  <a:lnTo>
                    <a:pt x="426" y="359"/>
                  </a:lnTo>
                  <a:lnTo>
                    <a:pt x="428" y="359"/>
                  </a:lnTo>
                  <a:lnTo>
                    <a:pt x="426" y="359"/>
                  </a:lnTo>
                  <a:lnTo>
                    <a:pt x="426" y="361"/>
                  </a:lnTo>
                  <a:lnTo>
                    <a:pt x="424" y="361"/>
                  </a:lnTo>
                  <a:lnTo>
                    <a:pt x="422" y="361"/>
                  </a:lnTo>
                  <a:lnTo>
                    <a:pt x="422" y="363"/>
                  </a:lnTo>
                  <a:lnTo>
                    <a:pt x="420" y="363"/>
                  </a:lnTo>
                  <a:lnTo>
                    <a:pt x="420" y="365"/>
                  </a:lnTo>
                  <a:lnTo>
                    <a:pt x="420" y="367"/>
                  </a:lnTo>
                  <a:lnTo>
                    <a:pt x="419" y="367"/>
                  </a:lnTo>
                  <a:lnTo>
                    <a:pt x="417" y="367"/>
                  </a:lnTo>
                  <a:lnTo>
                    <a:pt x="417" y="369"/>
                  </a:lnTo>
                  <a:lnTo>
                    <a:pt x="417" y="371"/>
                  </a:lnTo>
                  <a:lnTo>
                    <a:pt x="419" y="371"/>
                  </a:lnTo>
                  <a:lnTo>
                    <a:pt x="419" y="373"/>
                  </a:lnTo>
                  <a:lnTo>
                    <a:pt x="419" y="375"/>
                  </a:lnTo>
                  <a:lnTo>
                    <a:pt x="417" y="375"/>
                  </a:lnTo>
                  <a:lnTo>
                    <a:pt x="417" y="376"/>
                  </a:lnTo>
                  <a:lnTo>
                    <a:pt x="417" y="378"/>
                  </a:lnTo>
                  <a:lnTo>
                    <a:pt x="419" y="378"/>
                  </a:lnTo>
                  <a:lnTo>
                    <a:pt x="419" y="380"/>
                  </a:lnTo>
                  <a:lnTo>
                    <a:pt x="419" y="382"/>
                  </a:lnTo>
                  <a:lnTo>
                    <a:pt x="419" y="384"/>
                  </a:lnTo>
                  <a:lnTo>
                    <a:pt x="419" y="386"/>
                  </a:lnTo>
                  <a:lnTo>
                    <a:pt x="419" y="388"/>
                  </a:lnTo>
                  <a:lnTo>
                    <a:pt x="419" y="390"/>
                  </a:lnTo>
                  <a:lnTo>
                    <a:pt x="417" y="390"/>
                  </a:lnTo>
                  <a:lnTo>
                    <a:pt x="417" y="392"/>
                  </a:lnTo>
                  <a:lnTo>
                    <a:pt x="417" y="394"/>
                  </a:lnTo>
                  <a:lnTo>
                    <a:pt x="415" y="394"/>
                  </a:lnTo>
                  <a:lnTo>
                    <a:pt x="417" y="394"/>
                  </a:lnTo>
                  <a:lnTo>
                    <a:pt x="415" y="394"/>
                  </a:lnTo>
                  <a:lnTo>
                    <a:pt x="415" y="396"/>
                  </a:lnTo>
                  <a:lnTo>
                    <a:pt x="415" y="398"/>
                  </a:lnTo>
                  <a:lnTo>
                    <a:pt x="415" y="399"/>
                  </a:lnTo>
                  <a:lnTo>
                    <a:pt x="413" y="399"/>
                  </a:lnTo>
                  <a:lnTo>
                    <a:pt x="413" y="401"/>
                  </a:lnTo>
                  <a:lnTo>
                    <a:pt x="411" y="401"/>
                  </a:lnTo>
                  <a:lnTo>
                    <a:pt x="411" y="403"/>
                  </a:lnTo>
                  <a:lnTo>
                    <a:pt x="409" y="405"/>
                  </a:lnTo>
                  <a:lnTo>
                    <a:pt x="409" y="407"/>
                  </a:lnTo>
                  <a:lnTo>
                    <a:pt x="407" y="407"/>
                  </a:lnTo>
                  <a:lnTo>
                    <a:pt x="407" y="409"/>
                  </a:lnTo>
                  <a:lnTo>
                    <a:pt x="409" y="409"/>
                  </a:lnTo>
                  <a:lnTo>
                    <a:pt x="409" y="411"/>
                  </a:lnTo>
                  <a:lnTo>
                    <a:pt x="409" y="413"/>
                  </a:lnTo>
                  <a:lnTo>
                    <a:pt x="407" y="413"/>
                  </a:lnTo>
                  <a:lnTo>
                    <a:pt x="407" y="415"/>
                  </a:lnTo>
                  <a:lnTo>
                    <a:pt x="407" y="417"/>
                  </a:lnTo>
                  <a:lnTo>
                    <a:pt x="405" y="417"/>
                  </a:lnTo>
                  <a:lnTo>
                    <a:pt x="405" y="419"/>
                  </a:lnTo>
                  <a:lnTo>
                    <a:pt x="405" y="421"/>
                  </a:lnTo>
                  <a:lnTo>
                    <a:pt x="403" y="421"/>
                  </a:lnTo>
                  <a:lnTo>
                    <a:pt x="403" y="423"/>
                  </a:lnTo>
                  <a:lnTo>
                    <a:pt x="403" y="424"/>
                  </a:lnTo>
                  <a:lnTo>
                    <a:pt x="405" y="426"/>
                  </a:lnTo>
                  <a:lnTo>
                    <a:pt x="403" y="426"/>
                  </a:lnTo>
                  <a:lnTo>
                    <a:pt x="403" y="428"/>
                  </a:lnTo>
                  <a:lnTo>
                    <a:pt x="403" y="430"/>
                  </a:lnTo>
                  <a:lnTo>
                    <a:pt x="403" y="432"/>
                  </a:lnTo>
                  <a:lnTo>
                    <a:pt x="405" y="432"/>
                  </a:lnTo>
                  <a:lnTo>
                    <a:pt x="405" y="434"/>
                  </a:lnTo>
                  <a:lnTo>
                    <a:pt x="407" y="432"/>
                  </a:lnTo>
                  <a:lnTo>
                    <a:pt x="407" y="434"/>
                  </a:lnTo>
                  <a:lnTo>
                    <a:pt x="407" y="436"/>
                  </a:lnTo>
                  <a:lnTo>
                    <a:pt x="405" y="436"/>
                  </a:lnTo>
                  <a:lnTo>
                    <a:pt x="403" y="436"/>
                  </a:lnTo>
                  <a:lnTo>
                    <a:pt x="403" y="438"/>
                  </a:lnTo>
                  <a:lnTo>
                    <a:pt x="401" y="438"/>
                  </a:lnTo>
                  <a:lnTo>
                    <a:pt x="401" y="440"/>
                  </a:lnTo>
                  <a:lnTo>
                    <a:pt x="401" y="442"/>
                  </a:lnTo>
                  <a:lnTo>
                    <a:pt x="399" y="442"/>
                  </a:lnTo>
                  <a:lnTo>
                    <a:pt x="399" y="444"/>
                  </a:lnTo>
                  <a:lnTo>
                    <a:pt x="397" y="444"/>
                  </a:lnTo>
                  <a:lnTo>
                    <a:pt x="399" y="444"/>
                  </a:lnTo>
                  <a:lnTo>
                    <a:pt x="399" y="446"/>
                  </a:lnTo>
                  <a:lnTo>
                    <a:pt x="399" y="448"/>
                  </a:lnTo>
                  <a:lnTo>
                    <a:pt x="401" y="448"/>
                  </a:lnTo>
                  <a:lnTo>
                    <a:pt x="401" y="449"/>
                  </a:lnTo>
                  <a:lnTo>
                    <a:pt x="399" y="449"/>
                  </a:lnTo>
                  <a:lnTo>
                    <a:pt x="399" y="451"/>
                  </a:lnTo>
                  <a:lnTo>
                    <a:pt x="401" y="451"/>
                  </a:lnTo>
                  <a:lnTo>
                    <a:pt x="401" y="453"/>
                  </a:lnTo>
                  <a:lnTo>
                    <a:pt x="403" y="453"/>
                  </a:lnTo>
                  <a:lnTo>
                    <a:pt x="403" y="455"/>
                  </a:lnTo>
                  <a:lnTo>
                    <a:pt x="403" y="457"/>
                  </a:lnTo>
                  <a:lnTo>
                    <a:pt x="405" y="457"/>
                  </a:lnTo>
                  <a:lnTo>
                    <a:pt x="405" y="459"/>
                  </a:lnTo>
                  <a:lnTo>
                    <a:pt x="403" y="459"/>
                  </a:lnTo>
                  <a:lnTo>
                    <a:pt x="403" y="461"/>
                  </a:lnTo>
                  <a:lnTo>
                    <a:pt x="401" y="461"/>
                  </a:lnTo>
                  <a:lnTo>
                    <a:pt x="401" y="463"/>
                  </a:lnTo>
                  <a:lnTo>
                    <a:pt x="401" y="465"/>
                  </a:lnTo>
                  <a:lnTo>
                    <a:pt x="401" y="467"/>
                  </a:lnTo>
                  <a:lnTo>
                    <a:pt x="401" y="469"/>
                  </a:lnTo>
                  <a:lnTo>
                    <a:pt x="403" y="469"/>
                  </a:lnTo>
                  <a:lnTo>
                    <a:pt x="403" y="471"/>
                  </a:lnTo>
                  <a:lnTo>
                    <a:pt x="405" y="471"/>
                  </a:lnTo>
                  <a:lnTo>
                    <a:pt x="403" y="472"/>
                  </a:lnTo>
                  <a:lnTo>
                    <a:pt x="401" y="472"/>
                  </a:lnTo>
                  <a:lnTo>
                    <a:pt x="401" y="474"/>
                  </a:lnTo>
                  <a:lnTo>
                    <a:pt x="399" y="474"/>
                  </a:lnTo>
                  <a:lnTo>
                    <a:pt x="399" y="476"/>
                  </a:lnTo>
                  <a:lnTo>
                    <a:pt x="399" y="478"/>
                  </a:lnTo>
                  <a:lnTo>
                    <a:pt x="399" y="480"/>
                  </a:lnTo>
                  <a:lnTo>
                    <a:pt x="397" y="480"/>
                  </a:lnTo>
                  <a:lnTo>
                    <a:pt x="397" y="482"/>
                  </a:lnTo>
                  <a:lnTo>
                    <a:pt x="396" y="482"/>
                  </a:lnTo>
                  <a:lnTo>
                    <a:pt x="396" y="480"/>
                  </a:lnTo>
                  <a:lnTo>
                    <a:pt x="394" y="480"/>
                  </a:lnTo>
                  <a:lnTo>
                    <a:pt x="392" y="480"/>
                  </a:lnTo>
                  <a:lnTo>
                    <a:pt x="392" y="478"/>
                  </a:lnTo>
                  <a:lnTo>
                    <a:pt x="390" y="478"/>
                  </a:lnTo>
                  <a:lnTo>
                    <a:pt x="388" y="478"/>
                  </a:lnTo>
                  <a:lnTo>
                    <a:pt x="386" y="478"/>
                  </a:lnTo>
                  <a:lnTo>
                    <a:pt x="386" y="476"/>
                  </a:lnTo>
                  <a:lnTo>
                    <a:pt x="384" y="476"/>
                  </a:lnTo>
                  <a:lnTo>
                    <a:pt x="384" y="478"/>
                  </a:lnTo>
                  <a:lnTo>
                    <a:pt x="382" y="478"/>
                  </a:lnTo>
                  <a:lnTo>
                    <a:pt x="380" y="478"/>
                  </a:lnTo>
                  <a:lnTo>
                    <a:pt x="378" y="478"/>
                  </a:lnTo>
                  <a:lnTo>
                    <a:pt x="376" y="478"/>
                  </a:lnTo>
                  <a:lnTo>
                    <a:pt x="374" y="478"/>
                  </a:lnTo>
                  <a:lnTo>
                    <a:pt x="374" y="476"/>
                  </a:lnTo>
                  <a:lnTo>
                    <a:pt x="374" y="474"/>
                  </a:lnTo>
                  <a:lnTo>
                    <a:pt x="374" y="476"/>
                  </a:lnTo>
                  <a:lnTo>
                    <a:pt x="374" y="474"/>
                  </a:lnTo>
                  <a:lnTo>
                    <a:pt x="372" y="474"/>
                  </a:lnTo>
                  <a:lnTo>
                    <a:pt x="372" y="476"/>
                  </a:lnTo>
                  <a:lnTo>
                    <a:pt x="371" y="476"/>
                  </a:lnTo>
                  <a:lnTo>
                    <a:pt x="371" y="474"/>
                  </a:lnTo>
                  <a:lnTo>
                    <a:pt x="371" y="476"/>
                  </a:lnTo>
                  <a:lnTo>
                    <a:pt x="369" y="476"/>
                  </a:lnTo>
                  <a:lnTo>
                    <a:pt x="367" y="476"/>
                  </a:lnTo>
                  <a:lnTo>
                    <a:pt x="365" y="476"/>
                  </a:lnTo>
                  <a:lnTo>
                    <a:pt x="367" y="476"/>
                  </a:lnTo>
                  <a:lnTo>
                    <a:pt x="365" y="476"/>
                  </a:lnTo>
                  <a:lnTo>
                    <a:pt x="363" y="476"/>
                  </a:lnTo>
                  <a:lnTo>
                    <a:pt x="363" y="474"/>
                  </a:lnTo>
                  <a:lnTo>
                    <a:pt x="361" y="474"/>
                  </a:lnTo>
                  <a:lnTo>
                    <a:pt x="361" y="472"/>
                  </a:lnTo>
                  <a:lnTo>
                    <a:pt x="359" y="471"/>
                  </a:lnTo>
                  <a:lnTo>
                    <a:pt x="359" y="469"/>
                  </a:lnTo>
                  <a:lnTo>
                    <a:pt x="357" y="469"/>
                  </a:lnTo>
                  <a:lnTo>
                    <a:pt x="357" y="467"/>
                  </a:lnTo>
                  <a:lnTo>
                    <a:pt x="355" y="467"/>
                  </a:lnTo>
                  <a:lnTo>
                    <a:pt x="355" y="465"/>
                  </a:lnTo>
                  <a:lnTo>
                    <a:pt x="353" y="465"/>
                  </a:lnTo>
                  <a:lnTo>
                    <a:pt x="351" y="465"/>
                  </a:lnTo>
                  <a:lnTo>
                    <a:pt x="349" y="465"/>
                  </a:lnTo>
                  <a:lnTo>
                    <a:pt x="348" y="465"/>
                  </a:lnTo>
                  <a:lnTo>
                    <a:pt x="348" y="463"/>
                  </a:lnTo>
                  <a:lnTo>
                    <a:pt x="346" y="465"/>
                  </a:lnTo>
                  <a:lnTo>
                    <a:pt x="346" y="463"/>
                  </a:lnTo>
                  <a:lnTo>
                    <a:pt x="344" y="463"/>
                  </a:lnTo>
                  <a:lnTo>
                    <a:pt x="344" y="465"/>
                  </a:lnTo>
                  <a:lnTo>
                    <a:pt x="342" y="465"/>
                  </a:lnTo>
                  <a:lnTo>
                    <a:pt x="340" y="463"/>
                  </a:lnTo>
                  <a:lnTo>
                    <a:pt x="338" y="463"/>
                  </a:lnTo>
                  <a:lnTo>
                    <a:pt x="336" y="461"/>
                  </a:lnTo>
                  <a:lnTo>
                    <a:pt x="334" y="461"/>
                  </a:lnTo>
                  <a:lnTo>
                    <a:pt x="334" y="463"/>
                  </a:lnTo>
                  <a:lnTo>
                    <a:pt x="334" y="461"/>
                  </a:lnTo>
                  <a:lnTo>
                    <a:pt x="332" y="461"/>
                  </a:lnTo>
                  <a:lnTo>
                    <a:pt x="332" y="463"/>
                  </a:lnTo>
                  <a:lnTo>
                    <a:pt x="330" y="463"/>
                  </a:lnTo>
                  <a:lnTo>
                    <a:pt x="328" y="463"/>
                  </a:lnTo>
                  <a:lnTo>
                    <a:pt x="326" y="463"/>
                  </a:lnTo>
                  <a:lnTo>
                    <a:pt x="325" y="463"/>
                  </a:lnTo>
                  <a:lnTo>
                    <a:pt x="325" y="461"/>
                  </a:lnTo>
                  <a:lnTo>
                    <a:pt x="325" y="463"/>
                  </a:lnTo>
                  <a:lnTo>
                    <a:pt x="323" y="463"/>
                  </a:lnTo>
                  <a:lnTo>
                    <a:pt x="321" y="461"/>
                  </a:lnTo>
                  <a:lnTo>
                    <a:pt x="319" y="461"/>
                  </a:lnTo>
                  <a:lnTo>
                    <a:pt x="317" y="461"/>
                  </a:lnTo>
                  <a:lnTo>
                    <a:pt x="315" y="461"/>
                  </a:lnTo>
                  <a:lnTo>
                    <a:pt x="313" y="461"/>
                  </a:lnTo>
                  <a:lnTo>
                    <a:pt x="311" y="461"/>
                  </a:lnTo>
                  <a:lnTo>
                    <a:pt x="311" y="459"/>
                  </a:lnTo>
                  <a:lnTo>
                    <a:pt x="309" y="459"/>
                  </a:lnTo>
                  <a:lnTo>
                    <a:pt x="307" y="459"/>
                  </a:lnTo>
                  <a:lnTo>
                    <a:pt x="305" y="459"/>
                  </a:lnTo>
                  <a:lnTo>
                    <a:pt x="305" y="457"/>
                  </a:lnTo>
                  <a:lnTo>
                    <a:pt x="303" y="457"/>
                  </a:lnTo>
                  <a:lnTo>
                    <a:pt x="303" y="455"/>
                  </a:lnTo>
                  <a:lnTo>
                    <a:pt x="301" y="455"/>
                  </a:lnTo>
                  <a:lnTo>
                    <a:pt x="300" y="455"/>
                  </a:lnTo>
                  <a:lnTo>
                    <a:pt x="298" y="455"/>
                  </a:lnTo>
                  <a:lnTo>
                    <a:pt x="298" y="453"/>
                  </a:lnTo>
                  <a:lnTo>
                    <a:pt x="296" y="453"/>
                  </a:lnTo>
                  <a:lnTo>
                    <a:pt x="294" y="453"/>
                  </a:lnTo>
                  <a:lnTo>
                    <a:pt x="294" y="451"/>
                  </a:lnTo>
                  <a:lnTo>
                    <a:pt x="292" y="451"/>
                  </a:lnTo>
                  <a:lnTo>
                    <a:pt x="292" y="449"/>
                  </a:lnTo>
                  <a:lnTo>
                    <a:pt x="292" y="451"/>
                  </a:lnTo>
                  <a:lnTo>
                    <a:pt x="292" y="453"/>
                  </a:lnTo>
                  <a:lnTo>
                    <a:pt x="290" y="453"/>
                  </a:lnTo>
                  <a:lnTo>
                    <a:pt x="290" y="455"/>
                  </a:lnTo>
                  <a:lnTo>
                    <a:pt x="288" y="455"/>
                  </a:lnTo>
                  <a:lnTo>
                    <a:pt x="288" y="453"/>
                  </a:lnTo>
                  <a:lnTo>
                    <a:pt x="286" y="453"/>
                  </a:lnTo>
                  <a:lnTo>
                    <a:pt x="288" y="455"/>
                  </a:lnTo>
                  <a:lnTo>
                    <a:pt x="288" y="457"/>
                  </a:lnTo>
                  <a:lnTo>
                    <a:pt x="286" y="457"/>
                  </a:lnTo>
                  <a:lnTo>
                    <a:pt x="286" y="459"/>
                  </a:lnTo>
                  <a:lnTo>
                    <a:pt x="284" y="459"/>
                  </a:lnTo>
                  <a:lnTo>
                    <a:pt x="284" y="457"/>
                  </a:lnTo>
                  <a:lnTo>
                    <a:pt x="284" y="459"/>
                  </a:lnTo>
                  <a:lnTo>
                    <a:pt x="282" y="459"/>
                  </a:lnTo>
                  <a:lnTo>
                    <a:pt x="282" y="461"/>
                  </a:lnTo>
                  <a:lnTo>
                    <a:pt x="284" y="461"/>
                  </a:lnTo>
                  <a:lnTo>
                    <a:pt x="286" y="461"/>
                  </a:lnTo>
                  <a:lnTo>
                    <a:pt x="288" y="461"/>
                  </a:lnTo>
                  <a:lnTo>
                    <a:pt x="288" y="463"/>
                  </a:lnTo>
                  <a:lnTo>
                    <a:pt x="288" y="461"/>
                  </a:lnTo>
                  <a:lnTo>
                    <a:pt x="286" y="461"/>
                  </a:lnTo>
                  <a:lnTo>
                    <a:pt x="284" y="461"/>
                  </a:lnTo>
                  <a:lnTo>
                    <a:pt x="284" y="463"/>
                  </a:lnTo>
                  <a:lnTo>
                    <a:pt x="284" y="465"/>
                  </a:lnTo>
                  <a:lnTo>
                    <a:pt x="286" y="463"/>
                  </a:lnTo>
                  <a:lnTo>
                    <a:pt x="288" y="463"/>
                  </a:lnTo>
                  <a:lnTo>
                    <a:pt x="288" y="465"/>
                  </a:lnTo>
                  <a:lnTo>
                    <a:pt x="288" y="467"/>
                  </a:lnTo>
                  <a:lnTo>
                    <a:pt x="290" y="467"/>
                  </a:lnTo>
                  <a:lnTo>
                    <a:pt x="290" y="469"/>
                  </a:lnTo>
                  <a:lnTo>
                    <a:pt x="292" y="469"/>
                  </a:lnTo>
                  <a:lnTo>
                    <a:pt x="292" y="471"/>
                  </a:lnTo>
                  <a:lnTo>
                    <a:pt x="290" y="471"/>
                  </a:lnTo>
                  <a:lnTo>
                    <a:pt x="290" y="472"/>
                  </a:lnTo>
                  <a:lnTo>
                    <a:pt x="292" y="472"/>
                  </a:lnTo>
                  <a:lnTo>
                    <a:pt x="290" y="472"/>
                  </a:lnTo>
                  <a:lnTo>
                    <a:pt x="290" y="471"/>
                  </a:lnTo>
                  <a:lnTo>
                    <a:pt x="288" y="471"/>
                  </a:lnTo>
                  <a:lnTo>
                    <a:pt x="288" y="472"/>
                  </a:lnTo>
                  <a:lnTo>
                    <a:pt x="290" y="472"/>
                  </a:lnTo>
                  <a:lnTo>
                    <a:pt x="290" y="474"/>
                  </a:lnTo>
                  <a:lnTo>
                    <a:pt x="288" y="474"/>
                  </a:lnTo>
                  <a:lnTo>
                    <a:pt x="288" y="472"/>
                  </a:lnTo>
                  <a:lnTo>
                    <a:pt x="286" y="472"/>
                  </a:lnTo>
                  <a:lnTo>
                    <a:pt x="288" y="472"/>
                  </a:lnTo>
                  <a:lnTo>
                    <a:pt x="288" y="474"/>
                  </a:lnTo>
                  <a:lnTo>
                    <a:pt x="286" y="474"/>
                  </a:lnTo>
                  <a:lnTo>
                    <a:pt x="286" y="476"/>
                  </a:lnTo>
                  <a:lnTo>
                    <a:pt x="288" y="476"/>
                  </a:lnTo>
                  <a:lnTo>
                    <a:pt x="290" y="476"/>
                  </a:lnTo>
                  <a:lnTo>
                    <a:pt x="288" y="476"/>
                  </a:lnTo>
                  <a:lnTo>
                    <a:pt x="288" y="478"/>
                  </a:lnTo>
                  <a:lnTo>
                    <a:pt x="288" y="480"/>
                  </a:lnTo>
                  <a:lnTo>
                    <a:pt x="286" y="478"/>
                  </a:lnTo>
                  <a:lnTo>
                    <a:pt x="286" y="480"/>
                  </a:lnTo>
                  <a:lnTo>
                    <a:pt x="284" y="480"/>
                  </a:lnTo>
                  <a:lnTo>
                    <a:pt x="284" y="482"/>
                  </a:lnTo>
                  <a:lnTo>
                    <a:pt x="284" y="480"/>
                  </a:lnTo>
                  <a:lnTo>
                    <a:pt x="282" y="480"/>
                  </a:lnTo>
                  <a:lnTo>
                    <a:pt x="282" y="482"/>
                  </a:lnTo>
                  <a:lnTo>
                    <a:pt x="282" y="484"/>
                  </a:lnTo>
                  <a:lnTo>
                    <a:pt x="280" y="484"/>
                  </a:lnTo>
                  <a:lnTo>
                    <a:pt x="280" y="486"/>
                  </a:lnTo>
                  <a:lnTo>
                    <a:pt x="282" y="486"/>
                  </a:lnTo>
                  <a:lnTo>
                    <a:pt x="282" y="484"/>
                  </a:lnTo>
                  <a:lnTo>
                    <a:pt x="282" y="486"/>
                  </a:lnTo>
                  <a:lnTo>
                    <a:pt x="284" y="488"/>
                  </a:lnTo>
                  <a:lnTo>
                    <a:pt x="282" y="488"/>
                  </a:lnTo>
                  <a:lnTo>
                    <a:pt x="282" y="490"/>
                  </a:lnTo>
                  <a:lnTo>
                    <a:pt x="284" y="490"/>
                  </a:lnTo>
                  <a:lnTo>
                    <a:pt x="284" y="492"/>
                  </a:lnTo>
                  <a:lnTo>
                    <a:pt x="284" y="494"/>
                  </a:lnTo>
                  <a:lnTo>
                    <a:pt x="284" y="492"/>
                  </a:lnTo>
                  <a:lnTo>
                    <a:pt x="282" y="492"/>
                  </a:lnTo>
                  <a:lnTo>
                    <a:pt x="280" y="492"/>
                  </a:lnTo>
                  <a:lnTo>
                    <a:pt x="282" y="492"/>
                  </a:lnTo>
                  <a:lnTo>
                    <a:pt x="282" y="494"/>
                  </a:lnTo>
                  <a:lnTo>
                    <a:pt x="280" y="494"/>
                  </a:lnTo>
                  <a:lnTo>
                    <a:pt x="280" y="496"/>
                  </a:lnTo>
                  <a:lnTo>
                    <a:pt x="278" y="496"/>
                  </a:lnTo>
                  <a:lnTo>
                    <a:pt x="278" y="497"/>
                  </a:lnTo>
                  <a:lnTo>
                    <a:pt x="280" y="497"/>
                  </a:lnTo>
                  <a:lnTo>
                    <a:pt x="280" y="499"/>
                  </a:lnTo>
                  <a:lnTo>
                    <a:pt x="278" y="499"/>
                  </a:lnTo>
                  <a:lnTo>
                    <a:pt x="278" y="497"/>
                  </a:lnTo>
                  <a:lnTo>
                    <a:pt x="277" y="497"/>
                  </a:lnTo>
                  <a:lnTo>
                    <a:pt x="277" y="499"/>
                  </a:lnTo>
                  <a:lnTo>
                    <a:pt x="277" y="497"/>
                  </a:lnTo>
                  <a:lnTo>
                    <a:pt x="275" y="497"/>
                  </a:lnTo>
                  <a:lnTo>
                    <a:pt x="275" y="499"/>
                  </a:lnTo>
                  <a:lnTo>
                    <a:pt x="277" y="499"/>
                  </a:lnTo>
                  <a:lnTo>
                    <a:pt x="275" y="499"/>
                  </a:lnTo>
                  <a:lnTo>
                    <a:pt x="275" y="501"/>
                  </a:lnTo>
                  <a:lnTo>
                    <a:pt x="277" y="501"/>
                  </a:lnTo>
                  <a:lnTo>
                    <a:pt x="277" y="503"/>
                  </a:lnTo>
                  <a:lnTo>
                    <a:pt x="275" y="503"/>
                  </a:lnTo>
                  <a:lnTo>
                    <a:pt x="275" y="501"/>
                  </a:lnTo>
                  <a:lnTo>
                    <a:pt x="273" y="501"/>
                  </a:lnTo>
                  <a:lnTo>
                    <a:pt x="273" y="503"/>
                  </a:lnTo>
                  <a:lnTo>
                    <a:pt x="273" y="501"/>
                  </a:lnTo>
                  <a:lnTo>
                    <a:pt x="273" y="503"/>
                  </a:lnTo>
                  <a:lnTo>
                    <a:pt x="275" y="503"/>
                  </a:lnTo>
                  <a:lnTo>
                    <a:pt x="275" y="505"/>
                  </a:lnTo>
                  <a:lnTo>
                    <a:pt x="277" y="505"/>
                  </a:lnTo>
                  <a:lnTo>
                    <a:pt x="277" y="507"/>
                  </a:lnTo>
                  <a:lnTo>
                    <a:pt x="277" y="505"/>
                  </a:lnTo>
                  <a:lnTo>
                    <a:pt x="275" y="505"/>
                  </a:lnTo>
                  <a:lnTo>
                    <a:pt x="275" y="507"/>
                  </a:lnTo>
                  <a:lnTo>
                    <a:pt x="273" y="507"/>
                  </a:lnTo>
                  <a:lnTo>
                    <a:pt x="273" y="505"/>
                  </a:lnTo>
                  <a:lnTo>
                    <a:pt x="271" y="505"/>
                  </a:lnTo>
                  <a:lnTo>
                    <a:pt x="271" y="507"/>
                  </a:lnTo>
                  <a:lnTo>
                    <a:pt x="271" y="509"/>
                  </a:lnTo>
                  <a:lnTo>
                    <a:pt x="269" y="509"/>
                  </a:lnTo>
                  <a:lnTo>
                    <a:pt x="269" y="511"/>
                  </a:lnTo>
                  <a:lnTo>
                    <a:pt x="269" y="509"/>
                  </a:lnTo>
                  <a:lnTo>
                    <a:pt x="267" y="509"/>
                  </a:lnTo>
                  <a:lnTo>
                    <a:pt x="265" y="509"/>
                  </a:lnTo>
                  <a:lnTo>
                    <a:pt x="263" y="509"/>
                  </a:lnTo>
                  <a:lnTo>
                    <a:pt x="263" y="507"/>
                  </a:lnTo>
                  <a:lnTo>
                    <a:pt x="261" y="507"/>
                  </a:lnTo>
                  <a:lnTo>
                    <a:pt x="261" y="505"/>
                  </a:lnTo>
                  <a:lnTo>
                    <a:pt x="263" y="505"/>
                  </a:lnTo>
                  <a:lnTo>
                    <a:pt x="261" y="505"/>
                  </a:lnTo>
                  <a:lnTo>
                    <a:pt x="261" y="503"/>
                  </a:lnTo>
                  <a:lnTo>
                    <a:pt x="259" y="503"/>
                  </a:lnTo>
                  <a:lnTo>
                    <a:pt x="259" y="505"/>
                  </a:lnTo>
                  <a:lnTo>
                    <a:pt x="261" y="505"/>
                  </a:lnTo>
                  <a:lnTo>
                    <a:pt x="261" y="507"/>
                  </a:lnTo>
                  <a:lnTo>
                    <a:pt x="259" y="507"/>
                  </a:lnTo>
                  <a:lnTo>
                    <a:pt x="259" y="505"/>
                  </a:lnTo>
                  <a:lnTo>
                    <a:pt x="259" y="507"/>
                  </a:lnTo>
                  <a:lnTo>
                    <a:pt x="257" y="507"/>
                  </a:lnTo>
                  <a:lnTo>
                    <a:pt x="255" y="507"/>
                  </a:lnTo>
                  <a:lnTo>
                    <a:pt x="257" y="509"/>
                  </a:lnTo>
                  <a:lnTo>
                    <a:pt x="257" y="511"/>
                  </a:lnTo>
                  <a:lnTo>
                    <a:pt x="255" y="511"/>
                  </a:lnTo>
                  <a:lnTo>
                    <a:pt x="255" y="509"/>
                  </a:lnTo>
                  <a:lnTo>
                    <a:pt x="253" y="509"/>
                  </a:lnTo>
                  <a:lnTo>
                    <a:pt x="253" y="511"/>
                  </a:lnTo>
                  <a:lnTo>
                    <a:pt x="255" y="511"/>
                  </a:lnTo>
                  <a:lnTo>
                    <a:pt x="255" y="513"/>
                  </a:lnTo>
                  <a:lnTo>
                    <a:pt x="253" y="513"/>
                  </a:lnTo>
                  <a:lnTo>
                    <a:pt x="252" y="513"/>
                  </a:lnTo>
                  <a:lnTo>
                    <a:pt x="250" y="513"/>
                  </a:lnTo>
                  <a:lnTo>
                    <a:pt x="248" y="511"/>
                  </a:lnTo>
                  <a:lnTo>
                    <a:pt x="248" y="509"/>
                  </a:lnTo>
                  <a:lnTo>
                    <a:pt x="248" y="507"/>
                  </a:lnTo>
                  <a:lnTo>
                    <a:pt x="248" y="505"/>
                  </a:lnTo>
                  <a:lnTo>
                    <a:pt x="246" y="505"/>
                  </a:lnTo>
                  <a:lnTo>
                    <a:pt x="246" y="503"/>
                  </a:lnTo>
                  <a:lnTo>
                    <a:pt x="244" y="503"/>
                  </a:lnTo>
                  <a:lnTo>
                    <a:pt x="244" y="505"/>
                  </a:lnTo>
                  <a:lnTo>
                    <a:pt x="244" y="507"/>
                  </a:lnTo>
                  <a:lnTo>
                    <a:pt x="242" y="507"/>
                  </a:lnTo>
                  <a:lnTo>
                    <a:pt x="244" y="507"/>
                  </a:lnTo>
                  <a:lnTo>
                    <a:pt x="242" y="509"/>
                  </a:lnTo>
                  <a:lnTo>
                    <a:pt x="240" y="511"/>
                  </a:lnTo>
                  <a:lnTo>
                    <a:pt x="238" y="511"/>
                  </a:lnTo>
                  <a:lnTo>
                    <a:pt x="240" y="511"/>
                  </a:lnTo>
                  <a:lnTo>
                    <a:pt x="238" y="511"/>
                  </a:lnTo>
                  <a:lnTo>
                    <a:pt x="236" y="511"/>
                  </a:lnTo>
                  <a:lnTo>
                    <a:pt x="234" y="511"/>
                  </a:lnTo>
                  <a:lnTo>
                    <a:pt x="232" y="511"/>
                  </a:lnTo>
                  <a:lnTo>
                    <a:pt x="232" y="509"/>
                  </a:lnTo>
                  <a:lnTo>
                    <a:pt x="230" y="509"/>
                  </a:lnTo>
                  <a:lnTo>
                    <a:pt x="230" y="507"/>
                  </a:lnTo>
                  <a:lnTo>
                    <a:pt x="230" y="509"/>
                  </a:lnTo>
                  <a:lnTo>
                    <a:pt x="229" y="509"/>
                  </a:lnTo>
                  <a:lnTo>
                    <a:pt x="229" y="507"/>
                  </a:lnTo>
                  <a:lnTo>
                    <a:pt x="227" y="507"/>
                  </a:lnTo>
                  <a:lnTo>
                    <a:pt x="227" y="505"/>
                  </a:lnTo>
                  <a:lnTo>
                    <a:pt x="225" y="507"/>
                  </a:lnTo>
                  <a:lnTo>
                    <a:pt x="225" y="505"/>
                  </a:lnTo>
                  <a:lnTo>
                    <a:pt x="225" y="507"/>
                  </a:lnTo>
                  <a:lnTo>
                    <a:pt x="223" y="505"/>
                  </a:lnTo>
                  <a:lnTo>
                    <a:pt x="223" y="507"/>
                  </a:lnTo>
                  <a:lnTo>
                    <a:pt x="221" y="507"/>
                  </a:lnTo>
                  <a:lnTo>
                    <a:pt x="221" y="505"/>
                  </a:lnTo>
                  <a:lnTo>
                    <a:pt x="219" y="505"/>
                  </a:lnTo>
                  <a:lnTo>
                    <a:pt x="217" y="505"/>
                  </a:lnTo>
                  <a:lnTo>
                    <a:pt x="217" y="503"/>
                  </a:lnTo>
                  <a:lnTo>
                    <a:pt x="215" y="503"/>
                  </a:lnTo>
                  <a:lnTo>
                    <a:pt x="215" y="501"/>
                  </a:lnTo>
                  <a:lnTo>
                    <a:pt x="215" y="499"/>
                  </a:lnTo>
                  <a:lnTo>
                    <a:pt x="213" y="499"/>
                  </a:lnTo>
                  <a:lnTo>
                    <a:pt x="213" y="501"/>
                  </a:lnTo>
                  <a:lnTo>
                    <a:pt x="211" y="501"/>
                  </a:lnTo>
                  <a:lnTo>
                    <a:pt x="211" y="503"/>
                  </a:lnTo>
                  <a:lnTo>
                    <a:pt x="211" y="505"/>
                  </a:lnTo>
                  <a:lnTo>
                    <a:pt x="209" y="505"/>
                  </a:lnTo>
                  <a:lnTo>
                    <a:pt x="209" y="507"/>
                  </a:lnTo>
                  <a:lnTo>
                    <a:pt x="207" y="507"/>
                  </a:lnTo>
                  <a:lnTo>
                    <a:pt x="205" y="507"/>
                  </a:lnTo>
                  <a:lnTo>
                    <a:pt x="205" y="509"/>
                  </a:lnTo>
                  <a:lnTo>
                    <a:pt x="204" y="509"/>
                  </a:lnTo>
                  <a:lnTo>
                    <a:pt x="202" y="509"/>
                  </a:lnTo>
                  <a:lnTo>
                    <a:pt x="200" y="509"/>
                  </a:lnTo>
                  <a:lnTo>
                    <a:pt x="198" y="511"/>
                  </a:lnTo>
                  <a:lnTo>
                    <a:pt x="198" y="513"/>
                  </a:lnTo>
                  <a:lnTo>
                    <a:pt x="198" y="515"/>
                  </a:lnTo>
                  <a:lnTo>
                    <a:pt x="196" y="515"/>
                  </a:lnTo>
                  <a:lnTo>
                    <a:pt x="196" y="517"/>
                  </a:lnTo>
                  <a:lnTo>
                    <a:pt x="194" y="517"/>
                  </a:lnTo>
                  <a:lnTo>
                    <a:pt x="192" y="517"/>
                  </a:lnTo>
                  <a:lnTo>
                    <a:pt x="192" y="519"/>
                  </a:lnTo>
                  <a:lnTo>
                    <a:pt x="190" y="519"/>
                  </a:lnTo>
                  <a:lnTo>
                    <a:pt x="188" y="519"/>
                  </a:lnTo>
                  <a:lnTo>
                    <a:pt x="188" y="520"/>
                  </a:lnTo>
                  <a:lnTo>
                    <a:pt x="186" y="520"/>
                  </a:lnTo>
                  <a:lnTo>
                    <a:pt x="186" y="522"/>
                  </a:lnTo>
                  <a:lnTo>
                    <a:pt x="184" y="522"/>
                  </a:lnTo>
                  <a:lnTo>
                    <a:pt x="184" y="520"/>
                  </a:lnTo>
                  <a:lnTo>
                    <a:pt x="182" y="520"/>
                  </a:lnTo>
                  <a:lnTo>
                    <a:pt x="181" y="520"/>
                  </a:lnTo>
                  <a:lnTo>
                    <a:pt x="179" y="520"/>
                  </a:lnTo>
                  <a:lnTo>
                    <a:pt x="177" y="520"/>
                  </a:lnTo>
                  <a:lnTo>
                    <a:pt x="177" y="519"/>
                  </a:lnTo>
                  <a:lnTo>
                    <a:pt x="175" y="519"/>
                  </a:lnTo>
                  <a:lnTo>
                    <a:pt x="177" y="519"/>
                  </a:lnTo>
                  <a:lnTo>
                    <a:pt x="177" y="517"/>
                  </a:lnTo>
                  <a:lnTo>
                    <a:pt x="175" y="517"/>
                  </a:lnTo>
                  <a:lnTo>
                    <a:pt x="173" y="517"/>
                  </a:lnTo>
                  <a:lnTo>
                    <a:pt x="171" y="517"/>
                  </a:lnTo>
                  <a:lnTo>
                    <a:pt x="171" y="515"/>
                  </a:lnTo>
                  <a:lnTo>
                    <a:pt x="171" y="513"/>
                  </a:lnTo>
                  <a:lnTo>
                    <a:pt x="169" y="513"/>
                  </a:lnTo>
                  <a:lnTo>
                    <a:pt x="169" y="515"/>
                  </a:lnTo>
                  <a:lnTo>
                    <a:pt x="167" y="515"/>
                  </a:lnTo>
                  <a:lnTo>
                    <a:pt x="169" y="515"/>
                  </a:lnTo>
                  <a:lnTo>
                    <a:pt x="167" y="513"/>
                  </a:lnTo>
                  <a:lnTo>
                    <a:pt x="165" y="513"/>
                  </a:lnTo>
                  <a:lnTo>
                    <a:pt x="165" y="511"/>
                  </a:lnTo>
                  <a:lnTo>
                    <a:pt x="163" y="511"/>
                  </a:lnTo>
                  <a:lnTo>
                    <a:pt x="163" y="509"/>
                  </a:lnTo>
                  <a:lnTo>
                    <a:pt x="161" y="509"/>
                  </a:lnTo>
                  <a:lnTo>
                    <a:pt x="159" y="509"/>
                  </a:lnTo>
                  <a:lnTo>
                    <a:pt x="159" y="507"/>
                  </a:lnTo>
                  <a:lnTo>
                    <a:pt x="157" y="507"/>
                  </a:lnTo>
                  <a:lnTo>
                    <a:pt x="156" y="507"/>
                  </a:lnTo>
                  <a:lnTo>
                    <a:pt x="156" y="505"/>
                  </a:lnTo>
                  <a:lnTo>
                    <a:pt x="156" y="507"/>
                  </a:lnTo>
                  <a:lnTo>
                    <a:pt x="154" y="507"/>
                  </a:lnTo>
                  <a:lnTo>
                    <a:pt x="154" y="505"/>
                  </a:lnTo>
                  <a:lnTo>
                    <a:pt x="152" y="505"/>
                  </a:lnTo>
                  <a:lnTo>
                    <a:pt x="152" y="503"/>
                  </a:lnTo>
                  <a:lnTo>
                    <a:pt x="154" y="503"/>
                  </a:lnTo>
                  <a:lnTo>
                    <a:pt x="154" y="501"/>
                  </a:lnTo>
                  <a:lnTo>
                    <a:pt x="152" y="501"/>
                  </a:lnTo>
                  <a:lnTo>
                    <a:pt x="150" y="501"/>
                  </a:lnTo>
                  <a:lnTo>
                    <a:pt x="150" y="499"/>
                  </a:lnTo>
                  <a:lnTo>
                    <a:pt x="150" y="497"/>
                  </a:lnTo>
                  <a:lnTo>
                    <a:pt x="148" y="497"/>
                  </a:lnTo>
                  <a:lnTo>
                    <a:pt x="148" y="496"/>
                  </a:lnTo>
                  <a:lnTo>
                    <a:pt x="146" y="497"/>
                  </a:lnTo>
                  <a:lnTo>
                    <a:pt x="144" y="497"/>
                  </a:lnTo>
                  <a:lnTo>
                    <a:pt x="142" y="497"/>
                  </a:lnTo>
                  <a:lnTo>
                    <a:pt x="142" y="496"/>
                  </a:lnTo>
                  <a:lnTo>
                    <a:pt x="140" y="496"/>
                  </a:lnTo>
                  <a:lnTo>
                    <a:pt x="140" y="494"/>
                  </a:lnTo>
                  <a:lnTo>
                    <a:pt x="138" y="494"/>
                  </a:lnTo>
                  <a:lnTo>
                    <a:pt x="136" y="494"/>
                  </a:lnTo>
                  <a:lnTo>
                    <a:pt x="134" y="494"/>
                  </a:lnTo>
                  <a:lnTo>
                    <a:pt x="133" y="494"/>
                  </a:lnTo>
                  <a:lnTo>
                    <a:pt x="133" y="492"/>
                  </a:lnTo>
                  <a:lnTo>
                    <a:pt x="131" y="492"/>
                  </a:lnTo>
                  <a:lnTo>
                    <a:pt x="131" y="494"/>
                  </a:lnTo>
                  <a:lnTo>
                    <a:pt x="131" y="492"/>
                  </a:lnTo>
                  <a:lnTo>
                    <a:pt x="129" y="492"/>
                  </a:lnTo>
                  <a:lnTo>
                    <a:pt x="127" y="492"/>
                  </a:lnTo>
                  <a:lnTo>
                    <a:pt x="127" y="490"/>
                  </a:lnTo>
                  <a:lnTo>
                    <a:pt x="125" y="490"/>
                  </a:lnTo>
                  <a:lnTo>
                    <a:pt x="123" y="490"/>
                  </a:lnTo>
                  <a:lnTo>
                    <a:pt x="123" y="488"/>
                  </a:lnTo>
                  <a:lnTo>
                    <a:pt x="123" y="490"/>
                  </a:lnTo>
                  <a:lnTo>
                    <a:pt x="121" y="488"/>
                  </a:lnTo>
                  <a:lnTo>
                    <a:pt x="119" y="488"/>
                  </a:lnTo>
                  <a:lnTo>
                    <a:pt x="119" y="490"/>
                  </a:lnTo>
                  <a:lnTo>
                    <a:pt x="117" y="490"/>
                  </a:lnTo>
                  <a:lnTo>
                    <a:pt x="117" y="492"/>
                  </a:lnTo>
                  <a:lnTo>
                    <a:pt x="115" y="492"/>
                  </a:lnTo>
                  <a:lnTo>
                    <a:pt x="115" y="494"/>
                  </a:lnTo>
                  <a:lnTo>
                    <a:pt x="113" y="494"/>
                  </a:lnTo>
                  <a:lnTo>
                    <a:pt x="111" y="496"/>
                  </a:lnTo>
                  <a:lnTo>
                    <a:pt x="111" y="494"/>
                  </a:lnTo>
                  <a:lnTo>
                    <a:pt x="109" y="494"/>
                  </a:lnTo>
                  <a:lnTo>
                    <a:pt x="109" y="492"/>
                  </a:lnTo>
                  <a:lnTo>
                    <a:pt x="108" y="492"/>
                  </a:lnTo>
                  <a:lnTo>
                    <a:pt x="108" y="494"/>
                  </a:lnTo>
                  <a:lnTo>
                    <a:pt x="108" y="492"/>
                  </a:lnTo>
                  <a:lnTo>
                    <a:pt x="106" y="492"/>
                  </a:lnTo>
                  <a:lnTo>
                    <a:pt x="104" y="492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100" y="494"/>
                  </a:lnTo>
                  <a:lnTo>
                    <a:pt x="100" y="496"/>
                  </a:lnTo>
                  <a:lnTo>
                    <a:pt x="98" y="496"/>
                  </a:lnTo>
                  <a:lnTo>
                    <a:pt x="98" y="497"/>
                  </a:lnTo>
                  <a:lnTo>
                    <a:pt x="96" y="497"/>
                  </a:lnTo>
                  <a:lnTo>
                    <a:pt x="96" y="499"/>
                  </a:lnTo>
                  <a:lnTo>
                    <a:pt x="94" y="499"/>
                  </a:lnTo>
                  <a:lnTo>
                    <a:pt x="94" y="501"/>
                  </a:lnTo>
                  <a:lnTo>
                    <a:pt x="94" y="499"/>
                  </a:lnTo>
                  <a:lnTo>
                    <a:pt x="92" y="499"/>
                  </a:lnTo>
                  <a:lnTo>
                    <a:pt x="92" y="501"/>
                  </a:lnTo>
                  <a:lnTo>
                    <a:pt x="90" y="501"/>
                  </a:lnTo>
                  <a:lnTo>
                    <a:pt x="88" y="501"/>
                  </a:lnTo>
                  <a:lnTo>
                    <a:pt x="88" y="503"/>
                  </a:lnTo>
                  <a:lnTo>
                    <a:pt x="88" y="505"/>
                  </a:lnTo>
                  <a:lnTo>
                    <a:pt x="86" y="507"/>
                  </a:lnTo>
                  <a:lnTo>
                    <a:pt x="85" y="507"/>
                  </a:lnTo>
                  <a:lnTo>
                    <a:pt x="83" y="507"/>
                  </a:lnTo>
                  <a:lnTo>
                    <a:pt x="85" y="507"/>
                  </a:lnTo>
                  <a:lnTo>
                    <a:pt x="85" y="509"/>
                  </a:lnTo>
                  <a:lnTo>
                    <a:pt x="83" y="509"/>
                  </a:lnTo>
                  <a:lnTo>
                    <a:pt x="83" y="507"/>
                  </a:lnTo>
                  <a:lnTo>
                    <a:pt x="81" y="507"/>
                  </a:lnTo>
                  <a:lnTo>
                    <a:pt x="81" y="505"/>
                  </a:lnTo>
                  <a:lnTo>
                    <a:pt x="81" y="503"/>
                  </a:lnTo>
                  <a:lnTo>
                    <a:pt x="81" y="505"/>
                  </a:lnTo>
                  <a:lnTo>
                    <a:pt x="81" y="507"/>
                  </a:lnTo>
                  <a:lnTo>
                    <a:pt x="79" y="507"/>
                  </a:lnTo>
                  <a:lnTo>
                    <a:pt x="79" y="505"/>
                  </a:lnTo>
                  <a:lnTo>
                    <a:pt x="79" y="503"/>
                  </a:lnTo>
                  <a:lnTo>
                    <a:pt x="77" y="503"/>
                  </a:lnTo>
                  <a:lnTo>
                    <a:pt x="77" y="501"/>
                  </a:lnTo>
                  <a:lnTo>
                    <a:pt x="75" y="501"/>
                  </a:lnTo>
                  <a:lnTo>
                    <a:pt x="75" y="499"/>
                  </a:lnTo>
                  <a:lnTo>
                    <a:pt x="73" y="499"/>
                  </a:lnTo>
                  <a:lnTo>
                    <a:pt x="73" y="501"/>
                  </a:lnTo>
                  <a:lnTo>
                    <a:pt x="73" y="503"/>
                  </a:lnTo>
                  <a:lnTo>
                    <a:pt x="71" y="503"/>
                  </a:lnTo>
                  <a:lnTo>
                    <a:pt x="71" y="501"/>
                  </a:lnTo>
                  <a:lnTo>
                    <a:pt x="69" y="501"/>
                  </a:lnTo>
                  <a:lnTo>
                    <a:pt x="69" y="499"/>
                  </a:lnTo>
                  <a:lnTo>
                    <a:pt x="69" y="497"/>
                  </a:lnTo>
                  <a:lnTo>
                    <a:pt x="71" y="497"/>
                  </a:lnTo>
                  <a:lnTo>
                    <a:pt x="73" y="497"/>
                  </a:lnTo>
                  <a:lnTo>
                    <a:pt x="71" y="497"/>
                  </a:lnTo>
                  <a:lnTo>
                    <a:pt x="71" y="496"/>
                  </a:lnTo>
                  <a:lnTo>
                    <a:pt x="69" y="496"/>
                  </a:lnTo>
                  <a:lnTo>
                    <a:pt x="67" y="496"/>
                  </a:lnTo>
                  <a:lnTo>
                    <a:pt x="65" y="494"/>
                  </a:lnTo>
                  <a:lnTo>
                    <a:pt x="63" y="492"/>
                  </a:lnTo>
                  <a:lnTo>
                    <a:pt x="61" y="492"/>
                  </a:lnTo>
                  <a:lnTo>
                    <a:pt x="60" y="492"/>
                  </a:lnTo>
                  <a:lnTo>
                    <a:pt x="61" y="494"/>
                  </a:lnTo>
                  <a:lnTo>
                    <a:pt x="60" y="494"/>
                  </a:lnTo>
                  <a:lnTo>
                    <a:pt x="58" y="494"/>
                  </a:lnTo>
                  <a:lnTo>
                    <a:pt x="58" y="496"/>
                  </a:lnTo>
                  <a:lnTo>
                    <a:pt x="58" y="497"/>
                  </a:lnTo>
                  <a:lnTo>
                    <a:pt x="56" y="497"/>
                  </a:lnTo>
                  <a:lnTo>
                    <a:pt x="54" y="499"/>
                  </a:lnTo>
                  <a:lnTo>
                    <a:pt x="52" y="499"/>
                  </a:lnTo>
                  <a:lnTo>
                    <a:pt x="50" y="499"/>
                  </a:lnTo>
                  <a:lnTo>
                    <a:pt x="48" y="499"/>
                  </a:lnTo>
                  <a:lnTo>
                    <a:pt x="48" y="497"/>
                  </a:lnTo>
                  <a:lnTo>
                    <a:pt x="48" y="496"/>
                  </a:lnTo>
                  <a:lnTo>
                    <a:pt x="48" y="494"/>
                  </a:lnTo>
                  <a:lnTo>
                    <a:pt x="48" y="492"/>
                  </a:lnTo>
                  <a:lnTo>
                    <a:pt x="46" y="492"/>
                  </a:lnTo>
                  <a:lnTo>
                    <a:pt x="44" y="492"/>
                  </a:lnTo>
                  <a:lnTo>
                    <a:pt x="44" y="490"/>
                  </a:lnTo>
                  <a:lnTo>
                    <a:pt x="44" y="488"/>
                  </a:lnTo>
                  <a:lnTo>
                    <a:pt x="44" y="486"/>
                  </a:lnTo>
                  <a:lnTo>
                    <a:pt x="44" y="484"/>
                  </a:lnTo>
                  <a:lnTo>
                    <a:pt x="44" y="482"/>
                  </a:lnTo>
                  <a:lnTo>
                    <a:pt x="42" y="482"/>
                  </a:lnTo>
                  <a:lnTo>
                    <a:pt x="42" y="480"/>
                  </a:lnTo>
                  <a:lnTo>
                    <a:pt x="40" y="480"/>
                  </a:lnTo>
                  <a:lnTo>
                    <a:pt x="38" y="480"/>
                  </a:lnTo>
                  <a:lnTo>
                    <a:pt x="38" y="478"/>
                  </a:lnTo>
                  <a:lnTo>
                    <a:pt x="37" y="478"/>
                  </a:lnTo>
                  <a:lnTo>
                    <a:pt x="37" y="476"/>
                  </a:lnTo>
                  <a:lnTo>
                    <a:pt x="35" y="474"/>
                  </a:lnTo>
                  <a:lnTo>
                    <a:pt x="35" y="472"/>
                  </a:lnTo>
                  <a:lnTo>
                    <a:pt x="33" y="472"/>
                  </a:lnTo>
                  <a:lnTo>
                    <a:pt x="33" y="471"/>
                  </a:lnTo>
                  <a:lnTo>
                    <a:pt x="31" y="471"/>
                  </a:lnTo>
                  <a:lnTo>
                    <a:pt x="29" y="471"/>
                  </a:lnTo>
                  <a:lnTo>
                    <a:pt x="27" y="472"/>
                  </a:lnTo>
                  <a:lnTo>
                    <a:pt x="25" y="472"/>
                  </a:lnTo>
                  <a:lnTo>
                    <a:pt x="25" y="474"/>
                  </a:lnTo>
                  <a:lnTo>
                    <a:pt x="23" y="474"/>
                  </a:lnTo>
                  <a:lnTo>
                    <a:pt x="21" y="474"/>
                  </a:lnTo>
                  <a:lnTo>
                    <a:pt x="21" y="476"/>
                  </a:lnTo>
                  <a:lnTo>
                    <a:pt x="23" y="476"/>
                  </a:lnTo>
                  <a:lnTo>
                    <a:pt x="23" y="478"/>
                  </a:lnTo>
                  <a:lnTo>
                    <a:pt x="21" y="478"/>
                  </a:lnTo>
                  <a:lnTo>
                    <a:pt x="21" y="476"/>
                  </a:lnTo>
                  <a:lnTo>
                    <a:pt x="21" y="478"/>
                  </a:lnTo>
                  <a:lnTo>
                    <a:pt x="21" y="480"/>
                  </a:lnTo>
                  <a:lnTo>
                    <a:pt x="19" y="480"/>
                  </a:lnTo>
                  <a:lnTo>
                    <a:pt x="17" y="482"/>
                  </a:lnTo>
                  <a:lnTo>
                    <a:pt x="17" y="480"/>
                  </a:lnTo>
                  <a:lnTo>
                    <a:pt x="15" y="480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0"/>
                  </a:lnTo>
                  <a:lnTo>
                    <a:pt x="8" y="480"/>
                  </a:lnTo>
                  <a:lnTo>
                    <a:pt x="6" y="480"/>
                  </a:lnTo>
                  <a:lnTo>
                    <a:pt x="4" y="480"/>
                  </a:lnTo>
                  <a:lnTo>
                    <a:pt x="2" y="480"/>
                  </a:lnTo>
                  <a:lnTo>
                    <a:pt x="2" y="482"/>
                  </a:lnTo>
                  <a:lnTo>
                    <a:pt x="0" y="482"/>
                  </a:lnTo>
                  <a:lnTo>
                    <a:pt x="0" y="480"/>
                  </a:lnTo>
                  <a:lnTo>
                    <a:pt x="0" y="478"/>
                  </a:lnTo>
                  <a:lnTo>
                    <a:pt x="0" y="476"/>
                  </a:lnTo>
                  <a:lnTo>
                    <a:pt x="0" y="474"/>
                  </a:lnTo>
                  <a:lnTo>
                    <a:pt x="2" y="474"/>
                  </a:lnTo>
                  <a:lnTo>
                    <a:pt x="2" y="472"/>
                  </a:lnTo>
                  <a:lnTo>
                    <a:pt x="2" y="471"/>
                  </a:lnTo>
                  <a:lnTo>
                    <a:pt x="4" y="471"/>
                  </a:lnTo>
                  <a:lnTo>
                    <a:pt x="4" y="469"/>
                  </a:lnTo>
                  <a:lnTo>
                    <a:pt x="6" y="469"/>
                  </a:lnTo>
                  <a:lnTo>
                    <a:pt x="6" y="467"/>
                  </a:lnTo>
                  <a:lnTo>
                    <a:pt x="8" y="467"/>
                  </a:lnTo>
                  <a:lnTo>
                    <a:pt x="8" y="465"/>
                  </a:lnTo>
                  <a:lnTo>
                    <a:pt x="10" y="463"/>
                  </a:lnTo>
                  <a:lnTo>
                    <a:pt x="10" y="461"/>
                  </a:lnTo>
                  <a:lnTo>
                    <a:pt x="12" y="461"/>
                  </a:lnTo>
                  <a:lnTo>
                    <a:pt x="12" y="459"/>
                  </a:lnTo>
                  <a:lnTo>
                    <a:pt x="13" y="459"/>
                  </a:lnTo>
                  <a:lnTo>
                    <a:pt x="13" y="457"/>
                  </a:lnTo>
                  <a:lnTo>
                    <a:pt x="13" y="455"/>
                  </a:lnTo>
                  <a:lnTo>
                    <a:pt x="15" y="455"/>
                  </a:lnTo>
                  <a:lnTo>
                    <a:pt x="17" y="455"/>
                  </a:lnTo>
                  <a:lnTo>
                    <a:pt x="17" y="453"/>
                  </a:lnTo>
                  <a:lnTo>
                    <a:pt x="17" y="451"/>
                  </a:lnTo>
                  <a:lnTo>
                    <a:pt x="19" y="451"/>
                  </a:lnTo>
                  <a:lnTo>
                    <a:pt x="21" y="449"/>
                  </a:lnTo>
                  <a:lnTo>
                    <a:pt x="23" y="449"/>
                  </a:lnTo>
                  <a:lnTo>
                    <a:pt x="23" y="448"/>
                  </a:lnTo>
                  <a:lnTo>
                    <a:pt x="25" y="448"/>
                  </a:lnTo>
                  <a:lnTo>
                    <a:pt x="25" y="446"/>
                  </a:lnTo>
                  <a:lnTo>
                    <a:pt x="27" y="446"/>
                  </a:lnTo>
                  <a:lnTo>
                    <a:pt x="27" y="444"/>
                  </a:lnTo>
                  <a:lnTo>
                    <a:pt x="29" y="444"/>
                  </a:lnTo>
                  <a:lnTo>
                    <a:pt x="31" y="444"/>
                  </a:lnTo>
                  <a:lnTo>
                    <a:pt x="31" y="442"/>
                  </a:lnTo>
                  <a:lnTo>
                    <a:pt x="33" y="442"/>
                  </a:lnTo>
                  <a:lnTo>
                    <a:pt x="33" y="440"/>
                  </a:lnTo>
                  <a:lnTo>
                    <a:pt x="35" y="440"/>
                  </a:lnTo>
                  <a:lnTo>
                    <a:pt x="35" y="442"/>
                  </a:lnTo>
                  <a:lnTo>
                    <a:pt x="37" y="442"/>
                  </a:lnTo>
                  <a:lnTo>
                    <a:pt x="37" y="440"/>
                  </a:lnTo>
                  <a:lnTo>
                    <a:pt x="38" y="438"/>
                  </a:lnTo>
                  <a:lnTo>
                    <a:pt x="38" y="436"/>
                  </a:lnTo>
                  <a:lnTo>
                    <a:pt x="37" y="436"/>
                  </a:lnTo>
                  <a:lnTo>
                    <a:pt x="38" y="436"/>
                  </a:lnTo>
                  <a:lnTo>
                    <a:pt x="38" y="434"/>
                  </a:lnTo>
                  <a:lnTo>
                    <a:pt x="40" y="434"/>
                  </a:lnTo>
                  <a:lnTo>
                    <a:pt x="40" y="432"/>
                  </a:lnTo>
                  <a:lnTo>
                    <a:pt x="42" y="432"/>
                  </a:lnTo>
                  <a:lnTo>
                    <a:pt x="42" y="430"/>
                  </a:lnTo>
                  <a:lnTo>
                    <a:pt x="42" y="428"/>
                  </a:lnTo>
                  <a:lnTo>
                    <a:pt x="44" y="428"/>
                  </a:lnTo>
                  <a:lnTo>
                    <a:pt x="44" y="426"/>
                  </a:lnTo>
                  <a:lnTo>
                    <a:pt x="46" y="424"/>
                  </a:lnTo>
                  <a:lnTo>
                    <a:pt x="46" y="423"/>
                  </a:lnTo>
                  <a:lnTo>
                    <a:pt x="46" y="421"/>
                  </a:lnTo>
                  <a:lnTo>
                    <a:pt x="48" y="421"/>
                  </a:lnTo>
                  <a:lnTo>
                    <a:pt x="48" y="419"/>
                  </a:lnTo>
                  <a:lnTo>
                    <a:pt x="48" y="417"/>
                  </a:lnTo>
                  <a:lnTo>
                    <a:pt x="50" y="417"/>
                  </a:lnTo>
                  <a:lnTo>
                    <a:pt x="48" y="415"/>
                  </a:lnTo>
                  <a:lnTo>
                    <a:pt x="48" y="413"/>
                  </a:lnTo>
                  <a:lnTo>
                    <a:pt x="48" y="411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7"/>
                  </a:lnTo>
                  <a:lnTo>
                    <a:pt x="52" y="407"/>
                  </a:lnTo>
                  <a:lnTo>
                    <a:pt x="52" y="405"/>
                  </a:lnTo>
                  <a:lnTo>
                    <a:pt x="54" y="405"/>
                  </a:lnTo>
                  <a:lnTo>
                    <a:pt x="54" y="403"/>
                  </a:lnTo>
                  <a:lnTo>
                    <a:pt x="56" y="403"/>
                  </a:lnTo>
                  <a:lnTo>
                    <a:pt x="56" y="401"/>
                  </a:lnTo>
                  <a:lnTo>
                    <a:pt x="58" y="401"/>
                  </a:lnTo>
                  <a:lnTo>
                    <a:pt x="58" y="399"/>
                  </a:lnTo>
                  <a:lnTo>
                    <a:pt x="58" y="398"/>
                  </a:lnTo>
                  <a:lnTo>
                    <a:pt x="58" y="396"/>
                  </a:lnTo>
                  <a:lnTo>
                    <a:pt x="60" y="396"/>
                  </a:lnTo>
                  <a:lnTo>
                    <a:pt x="60" y="394"/>
                  </a:lnTo>
                  <a:lnTo>
                    <a:pt x="61" y="392"/>
                  </a:lnTo>
                  <a:lnTo>
                    <a:pt x="63" y="390"/>
                  </a:lnTo>
                  <a:lnTo>
                    <a:pt x="63" y="388"/>
                  </a:lnTo>
                  <a:lnTo>
                    <a:pt x="65" y="388"/>
                  </a:lnTo>
                  <a:lnTo>
                    <a:pt x="67" y="386"/>
                  </a:lnTo>
                  <a:lnTo>
                    <a:pt x="67" y="388"/>
                  </a:lnTo>
                  <a:lnTo>
                    <a:pt x="69" y="388"/>
                  </a:lnTo>
                  <a:lnTo>
                    <a:pt x="69" y="386"/>
                  </a:lnTo>
                  <a:lnTo>
                    <a:pt x="71" y="386"/>
                  </a:lnTo>
                  <a:lnTo>
                    <a:pt x="71" y="384"/>
                  </a:lnTo>
                  <a:lnTo>
                    <a:pt x="73" y="384"/>
                  </a:lnTo>
                  <a:lnTo>
                    <a:pt x="75" y="384"/>
                  </a:lnTo>
                  <a:lnTo>
                    <a:pt x="77" y="384"/>
                  </a:lnTo>
                  <a:lnTo>
                    <a:pt x="79" y="384"/>
                  </a:lnTo>
                  <a:lnTo>
                    <a:pt x="79" y="382"/>
                  </a:lnTo>
                  <a:lnTo>
                    <a:pt x="81" y="382"/>
                  </a:lnTo>
                  <a:lnTo>
                    <a:pt x="83" y="382"/>
                  </a:lnTo>
                  <a:lnTo>
                    <a:pt x="83" y="384"/>
                  </a:lnTo>
                  <a:lnTo>
                    <a:pt x="85" y="384"/>
                  </a:lnTo>
                  <a:lnTo>
                    <a:pt x="85" y="382"/>
                  </a:lnTo>
                  <a:lnTo>
                    <a:pt x="86" y="382"/>
                  </a:lnTo>
                  <a:lnTo>
                    <a:pt x="86" y="380"/>
                  </a:lnTo>
                  <a:lnTo>
                    <a:pt x="88" y="380"/>
                  </a:lnTo>
                  <a:lnTo>
                    <a:pt x="88" y="378"/>
                  </a:lnTo>
                  <a:lnTo>
                    <a:pt x="90" y="378"/>
                  </a:lnTo>
                  <a:lnTo>
                    <a:pt x="90" y="376"/>
                  </a:lnTo>
                  <a:lnTo>
                    <a:pt x="92" y="376"/>
                  </a:lnTo>
                  <a:lnTo>
                    <a:pt x="92" y="375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4" y="375"/>
                  </a:lnTo>
                  <a:lnTo>
                    <a:pt x="94" y="373"/>
                  </a:lnTo>
                  <a:lnTo>
                    <a:pt x="94" y="371"/>
                  </a:lnTo>
                  <a:lnTo>
                    <a:pt x="96" y="369"/>
                  </a:lnTo>
                  <a:lnTo>
                    <a:pt x="96" y="367"/>
                  </a:lnTo>
                  <a:lnTo>
                    <a:pt x="96" y="365"/>
                  </a:lnTo>
                  <a:lnTo>
                    <a:pt x="96" y="363"/>
                  </a:lnTo>
                  <a:lnTo>
                    <a:pt x="96" y="361"/>
                  </a:lnTo>
                  <a:lnTo>
                    <a:pt x="96" y="357"/>
                  </a:lnTo>
                  <a:lnTo>
                    <a:pt x="96" y="355"/>
                  </a:lnTo>
                  <a:lnTo>
                    <a:pt x="96" y="353"/>
                  </a:lnTo>
                  <a:lnTo>
                    <a:pt x="96" y="351"/>
                  </a:lnTo>
                  <a:lnTo>
                    <a:pt x="96" y="350"/>
                  </a:lnTo>
                  <a:lnTo>
                    <a:pt x="96" y="348"/>
                  </a:lnTo>
                  <a:lnTo>
                    <a:pt x="94" y="346"/>
                  </a:lnTo>
                  <a:lnTo>
                    <a:pt x="94" y="344"/>
                  </a:lnTo>
                  <a:lnTo>
                    <a:pt x="94" y="342"/>
                  </a:lnTo>
                  <a:lnTo>
                    <a:pt x="94" y="340"/>
                  </a:lnTo>
                  <a:lnTo>
                    <a:pt x="94" y="338"/>
                  </a:lnTo>
                  <a:lnTo>
                    <a:pt x="96" y="336"/>
                  </a:lnTo>
                  <a:lnTo>
                    <a:pt x="98" y="336"/>
                  </a:lnTo>
                  <a:lnTo>
                    <a:pt x="100" y="334"/>
                  </a:lnTo>
                  <a:lnTo>
                    <a:pt x="100" y="332"/>
                  </a:lnTo>
                  <a:lnTo>
                    <a:pt x="100" y="330"/>
                  </a:lnTo>
                  <a:lnTo>
                    <a:pt x="100" y="328"/>
                  </a:lnTo>
                  <a:lnTo>
                    <a:pt x="100" y="327"/>
                  </a:lnTo>
                  <a:lnTo>
                    <a:pt x="100" y="325"/>
                  </a:lnTo>
                  <a:lnTo>
                    <a:pt x="98" y="323"/>
                  </a:lnTo>
                  <a:lnTo>
                    <a:pt x="98" y="321"/>
                  </a:lnTo>
                  <a:lnTo>
                    <a:pt x="96" y="319"/>
                  </a:lnTo>
                  <a:lnTo>
                    <a:pt x="96" y="317"/>
                  </a:lnTo>
                  <a:lnTo>
                    <a:pt x="92" y="317"/>
                  </a:lnTo>
                  <a:lnTo>
                    <a:pt x="90" y="317"/>
                  </a:lnTo>
                  <a:lnTo>
                    <a:pt x="90" y="315"/>
                  </a:lnTo>
                  <a:lnTo>
                    <a:pt x="88" y="315"/>
                  </a:lnTo>
                  <a:lnTo>
                    <a:pt x="86" y="317"/>
                  </a:lnTo>
                  <a:lnTo>
                    <a:pt x="86" y="315"/>
                  </a:lnTo>
                  <a:lnTo>
                    <a:pt x="85" y="315"/>
                  </a:lnTo>
                  <a:lnTo>
                    <a:pt x="83" y="315"/>
                  </a:lnTo>
                  <a:lnTo>
                    <a:pt x="81" y="315"/>
                  </a:lnTo>
                  <a:lnTo>
                    <a:pt x="81" y="317"/>
                  </a:lnTo>
                  <a:lnTo>
                    <a:pt x="79" y="315"/>
                  </a:lnTo>
                  <a:lnTo>
                    <a:pt x="77" y="315"/>
                  </a:lnTo>
                  <a:lnTo>
                    <a:pt x="75" y="315"/>
                  </a:lnTo>
                  <a:lnTo>
                    <a:pt x="75" y="313"/>
                  </a:lnTo>
                  <a:lnTo>
                    <a:pt x="73" y="313"/>
                  </a:lnTo>
                  <a:lnTo>
                    <a:pt x="71" y="313"/>
                  </a:lnTo>
                  <a:lnTo>
                    <a:pt x="71" y="311"/>
                  </a:lnTo>
                  <a:lnTo>
                    <a:pt x="69" y="311"/>
                  </a:lnTo>
                  <a:lnTo>
                    <a:pt x="69" y="309"/>
                  </a:lnTo>
                  <a:lnTo>
                    <a:pt x="67" y="309"/>
                  </a:lnTo>
                  <a:lnTo>
                    <a:pt x="67" y="307"/>
                  </a:lnTo>
                  <a:lnTo>
                    <a:pt x="65" y="307"/>
                  </a:lnTo>
                  <a:lnTo>
                    <a:pt x="65" y="305"/>
                  </a:lnTo>
                  <a:lnTo>
                    <a:pt x="63" y="305"/>
                  </a:lnTo>
                  <a:lnTo>
                    <a:pt x="63" y="303"/>
                  </a:lnTo>
                  <a:lnTo>
                    <a:pt x="54" y="300"/>
                  </a:lnTo>
                  <a:lnTo>
                    <a:pt x="52" y="298"/>
                  </a:lnTo>
                  <a:lnTo>
                    <a:pt x="50" y="298"/>
                  </a:lnTo>
                  <a:lnTo>
                    <a:pt x="50" y="296"/>
                  </a:lnTo>
                  <a:lnTo>
                    <a:pt x="50" y="294"/>
                  </a:lnTo>
                  <a:lnTo>
                    <a:pt x="50" y="292"/>
                  </a:lnTo>
                  <a:lnTo>
                    <a:pt x="48" y="290"/>
                  </a:lnTo>
                  <a:lnTo>
                    <a:pt x="50" y="288"/>
                  </a:lnTo>
                  <a:lnTo>
                    <a:pt x="48" y="288"/>
                  </a:lnTo>
                  <a:lnTo>
                    <a:pt x="48" y="286"/>
                  </a:lnTo>
                  <a:lnTo>
                    <a:pt x="48" y="284"/>
                  </a:lnTo>
                  <a:lnTo>
                    <a:pt x="46" y="282"/>
                  </a:lnTo>
                  <a:lnTo>
                    <a:pt x="46" y="280"/>
                  </a:lnTo>
                  <a:lnTo>
                    <a:pt x="44" y="280"/>
                  </a:lnTo>
                  <a:lnTo>
                    <a:pt x="44" y="279"/>
                  </a:lnTo>
                  <a:lnTo>
                    <a:pt x="42" y="279"/>
                  </a:lnTo>
                  <a:lnTo>
                    <a:pt x="40" y="277"/>
                  </a:lnTo>
                  <a:lnTo>
                    <a:pt x="38" y="275"/>
                  </a:lnTo>
                  <a:lnTo>
                    <a:pt x="37" y="273"/>
                  </a:lnTo>
                  <a:lnTo>
                    <a:pt x="35" y="271"/>
                  </a:lnTo>
                  <a:lnTo>
                    <a:pt x="33" y="269"/>
                  </a:lnTo>
                  <a:lnTo>
                    <a:pt x="31" y="269"/>
                  </a:lnTo>
                  <a:lnTo>
                    <a:pt x="31" y="267"/>
                  </a:lnTo>
                  <a:lnTo>
                    <a:pt x="29" y="265"/>
                  </a:lnTo>
                  <a:lnTo>
                    <a:pt x="29" y="261"/>
                  </a:lnTo>
                  <a:lnTo>
                    <a:pt x="29" y="259"/>
                  </a:lnTo>
                  <a:lnTo>
                    <a:pt x="27" y="257"/>
                  </a:lnTo>
                  <a:lnTo>
                    <a:pt x="25" y="257"/>
                  </a:lnTo>
                  <a:lnTo>
                    <a:pt x="27" y="257"/>
                  </a:lnTo>
                  <a:lnTo>
                    <a:pt x="29" y="255"/>
                  </a:lnTo>
                  <a:lnTo>
                    <a:pt x="29" y="254"/>
                  </a:lnTo>
                  <a:lnTo>
                    <a:pt x="29" y="252"/>
                  </a:lnTo>
                  <a:lnTo>
                    <a:pt x="31" y="250"/>
                  </a:lnTo>
                  <a:lnTo>
                    <a:pt x="33" y="246"/>
                  </a:lnTo>
                  <a:lnTo>
                    <a:pt x="33" y="244"/>
                  </a:lnTo>
                  <a:lnTo>
                    <a:pt x="33" y="242"/>
                  </a:lnTo>
                  <a:lnTo>
                    <a:pt x="31" y="240"/>
                  </a:lnTo>
                  <a:lnTo>
                    <a:pt x="29" y="238"/>
                  </a:lnTo>
                  <a:lnTo>
                    <a:pt x="29" y="236"/>
                  </a:lnTo>
                  <a:lnTo>
                    <a:pt x="29" y="234"/>
                  </a:lnTo>
                  <a:lnTo>
                    <a:pt x="29" y="232"/>
                  </a:lnTo>
                  <a:lnTo>
                    <a:pt x="31" y="232"/>
                  </a:lnTo>
                  <a:lnTo>
                    <a:pt x="33" y="232"/>
                  </a:lnTo>
                  <a:lnTo>
                    <a:pt x="35" y="232"/>
                  </a:lnTo>
                  <a:lnTo>
                    <a:pt x="37" y="232"/>
                  </a:lnTo>
                  <a:lnTo>
                    <a:pt x="38" y="232"/>
                  </a:lnTo>
                  <a:lnTo>
                    <a:pt x="38" y="231"/>
                  </a:lnTo>
                  <a:lnTo>
                    <a:pt x="40" y="232"/>
                  </a:lnTo>
                  <a:lnTo>
                    <a:pt x="42" y="231"/>
                  </a:lnTo>
                  <a:lnTo>
                    <a:pt x="44" y="231"/>
                  </a:lnTo>
                  <a:lnTo>
                    <a:pt x="42" y="231"/>
                  </a:lnTo>
                  <a:lnTo>
                    <a:pt x="42" y="229"/>
                  </a:lnTo>
                  <a:lnTo>
                    <a:pt x="42" y="227"/>
                  </a:lnTo>
                  <a:lnTo>
                    <a:pt x="44" y="227"/>
                  </a:lnTo>
                  <a:lnTo>
                    <a:pt x="46" y="227"/>
                  </a:lnTo>
                  <a:lnTo>
                    <a:pt x="46" y="225"/>
                  </a:lnTo>
                  <a:lnTo>
                    <a:pt x="46" y="223"/>
                  </a:lnTo>
                  <a:lnTo>
                    <a:pt x="46" y="221"/>
                  </a:lnTo>
                  <a:lnTo>
                    <a:pt x="48" y="221"/>
                  </a:lnTo>
                  <a:lnTo>
                    <a:pt x="50" y="219"/>
                  </a:lnTo>
                  <a:lnTo>
                    <a:pt x="52" y="217"/>
                  </a:lnTo>
                  <a:lnTo>
                    <a:pt x="54" y="217"/>
                  </a:lnTo>
                  <a:lnTo>
                    <a:pt x="56" y="219"/>
                  </a:lnTo>
                  <a:lnTo>
                    <a:pt x="58" y="219"/>
                  </a:lnTo>
                  <a:lnTo>
                    <a:pt x="60" y="221"/>
                  </a:lnTo>
                  <a:lnTo>
                    <a:pt x="60" y="223"/>
                  </a:lnTo>
                  <a:lnTo>
                    <a:pt x="61" y="225"/>
                  </a:lnTo>
                  <a:lnTo>
                    <a:pt x="63" y="227"/>
                  </a:lnTo>
                  <a:lnTo>
                    <a:pt x="65" y="227"/>
                  </a:lnTo>
                  <a:lnTo>
                    <a:pt x="67" y="225"/>
                  </a:lnTo>
                  <a:lnTo>
                    <a:pt x="69" y="223"/>
                  </a:lnTo>
                  <a:lnTo>
                    <a:pt x="71" y="223"/>
                  </a:lnTo>
                  <a:lnTo>
                    <a:pt x="71" y="221"/>
                  </a:lnTo>
                  <a:lnTo>
                    <a:pt x="71" y="219"/>
                  </a:lnTo>
                  <a:lnTo>
                    <a:pt x="71" y="217"/>
                  </a:lnTo>
                  <a:lnTo>
                    <a:pt x="71" y="215"/>
                  </a:lnTo>
                  <a:lnTo>
                    <a:pt x="73" y="211"/>
                  </a:lnTo>
                  <a:lnTo>
                    <a:pt x="75" y="209"/>
                  </a:lnTo>
                  <a:lnTo>
                    <a:pt x="77" y="209"/>
                  </a:lnTo>
                  <a:lnTo>
                    <a:pt x="77" y="207"/>
                  </a:lnTo>
                  <a:lnTo>
                    <a:pt x="79" y="207"/>
                  </a:lnTo>
                  <a:lnTo>
                    <a:pt x="81" y="209"/>
                  </a:lnTo>
                  <a:lnTo>
                    <a:pt x="81" y="211"/>
                  </a:lnTo>
                  <a:lnTo>
                    <a:pt x="81" y="213"/>
                  </a:lnTo>
                  <a:lnTo>
                    <a:pt x="81" y="217"/>
                  </a:lnTo>
                  <a:lnTo>
                    <a:pt x="81" y="219"/>
                  </a:lnTo>
                  <a:lnTo>
                    <a:pt x="81" y="221"/>
                  </a:lnTo>
                  <a:lnTo>
                    <a:pt x="81" y="223"/>
                  </a:lnTo>
                  <a:lnTo>
                    <a:pt x="83" y="225"/>
                  </a:lnTo>
                  <a:lnTo>
                    <a:pt x="85" y="227"/>
                  </a:lnTo>
                  <a:lnTo>
                    <a:pt x="86" y="227"/>
                  </a:lnTo>
                  <a:lnTo>
                    <a:pt x="86" y="229"/>
                  </a:lnTo>
                  <a:lnTo>
                    <a:pt x="88" y="229"/>
                  </a:lnTo>
                  <a:lnTo>
                    <a:pt x="90" y="229"/>
                  </a:lnTo>
                  <a:lnTo>
                    <a:pt x="92" y="227"/>
                  </a:lnTo>
                  <a:lnTo>
                    <a:pt x="92" y="225"/>
                  </a:lnTo>
                  <a:lnTo>
                    <a:pt x="94" y="225"/>
                  </a:lnTo>
                  <a:lnTo>
                    <a:pt x="96" y="225"/>
                  </a:lnTo>
                  <a:lnTo>
                    <a:pt x="98" y="225"/>
                  </a:lnTo>
                  <a:lnTo>
                    <a:pt x="102" y="223"/>
                  </a:lnTo>
                  <a:lnTo>
                    <a:pt x="104" y="221"/>
                  </a:lnTo>
                  <a:lnTo>
                    <a:pt x="104" y="223"/>
                  </a:lnTo>
                  <a:lnTo>
                    <a:pt x="106" y="223"/>
                  </a:lnTo>
                  <a:lnTo>
                    <a:pt x="108" y="225"/>
                  </a:lnTo>
                  <a:lnTo>
                    <a:pt x="108" y="227"/>
                  </a:lnTo>
                  <a:lnTo>
                    <a:pt x="109" y="227"/>
                  </a:lnTo>
                  <a:lnTo>
                    <a:pt x="109" y="229"/>
                  </a:lnTo>
                  <a:lnTo>
                    <a:pt x="111" y="229"/>
                  </a:lnTo>
                  <a:lnTo>
                    <a:pt x="111" y="231"/>
                  </a:lnTo>
                  <a:lnTo>
                    <a:pt x="113" y="231"/>
                  </a:lnTo>
                  <a:lnTo>
                    <a:pt x="113" y="232"/>
                  </a:lnTo>
                  <a:lnTo>
                    <a:pt x="115" y="234"/>
                  </a:lnTo>
                  <a:lnTo>
                    <a:pt x="115" y="236"/>
                  </a:lnTo>
                  <a:lnTo>
                    <a:pt x="115" y="238"/>
                  </a:lnTo>
                  <a:lnTo>
                    <a:pt x="115" y="240"/>
                  </a:lnTo>
                  <a:lnTo>
                    <a:pt x="117" y="240"/>
                  </a:lnTo>
                  <a:lnTo>
                    <a:pt x="119" y="242"/>
                  </a:lnTo>
                  <a:lnTo>
                    <a:pt x="121" y="240"/>
                  </a:lnTo>
                  <a:lnTo>
                    <a:pt x="123" y="238"/>
                  </a:lnTo>
                  <a:lnTo>
                    <a:pt x="125" y="238"/>
                  </a:lnTo>
                  <a:lnTo>
                    <a:pt x="125" y="240"/>
                  </a:lnTo>
                  <a:lnTo>
                    <a:pt x="127" y="240"/>
                  </a:lnTo>
                  <a:lnTo>
                    <a:pt x="127" y="242"/>
                  </a:lnTo>
                  <a:lnTo>
                    <a:pt x="129" y="244"/>
                  </a:lnTo>
                  <a:lnTo>
                    <a:pt x="129" y="246"/>
                  </a:lnTo>
                  <a:lnTo>
                    <a:pt x="131" y="246"/>
                  </a:lnTo>
                  <a:lnTo>
                    <a:pt x="131" y="244"/>
                  </a:lnTo>
                  <a:lnTo>
                    <a:pt x="133" y="244"/>
                  </a:lnTo>
                  <a:lnTo>
                    <a:pt x="134" y="244"/>
                  </a:lnTo>
                  <a:lnTo>
                    <a:pt x="136" y="244"/>
                  </a:lnTo>
                  <a:lnTo>
                    <a:pt x="138" y="244"/>
                  </a:lnTo>
                  <a:lnTo>
                    <a:pt x="140" y="244"/>
                  </a:lnTo>
                  <a:lnTo>
                    <a:pt x="140" y="246"/>
                  </a:lnTo>
                  <a:lnTo>
                    <a:pt x="140" y="244"/>
                  </a:lnTo>
                  <a:lnTo>
                    <a:pt x="142" y="244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8" y="244"/>
                  </a:lnTo>
                  <a:lnTo>
                    <a:pt x="148" y="242"/>
                  </a:lnTo>
                  <a:lnTo>
                    <a:pt x="150" y="242"/>
                  </a:lnTo>
                  <a:lnTo>
                    <a:pt x="150" y="240"/>
                  </a:lnTo>
                  <a:lnTo>
                    <a:pt x="150" y="238"/>
                  </a:lnTo>
                  <a:lnTo>
                    <a:pt x="150" y="236"/>
                  </a:lnTo>
                  <a:lnTo>
                    <a:pt x="152" y="238"/>
                  </a:lnTo>
                  <a:lnTo>
                    <a:pt x="154" y="238"/>
                  </a:lnTo>
                  <a:lnTo>
                    <a:pt x="156" y="238"/>
                  </a:lnTo>
                  <a:lnTo>
                    <a:pt x="157" y="238"/>
                  </a:lnTo>
                  <a:lnTo>
                    <a:pt x="159" y="240"/>
                  </a:lnTo>
                  <a:lnTo>
                    <a:pt x="161" y="240"/>
                  </a:lnTo>
                  <a:lnTo>
                    <a:pt x="163" y="240"/>
                  </a:lnTo>
                  <a:lnTo>
                    <a:pt x="163" y="242"/>
                  </a:lnTo>
                  <a:lnTo>
                    <a:pt x="165" y="242"/>
                  </a:lnTo>
                  <a:lnTo>
                    <a:pt x="165" y="244"/>
                  </a:lnTo>
                  <a:lnTo>
                    <a:pt x="167" y="244"/>
                  </a:lnTo>
                  <a:lnTo>
                    <a:pt x="169" y="244"/>
                  </a:lnTo>
                  <a:lnTo>
                    <a:pt x="171" y="246"/>
                  </a:lnTo>
                  <a:lnTo>
                    <a:pt x="173" y="246"/>
                  </a:lnTo>
                  <a:lnTo>
                    <a:pt x="175" y="246"/>
                  </a:lnTo>
                  <a:lnTo>
                    <a:pt x="173" y="246"/>
                  </a:lnTo>
                  <a:lnTo>
                    <a:pt x="173" y="248"/>
                  </a:lnTo>
                  <a:lnTo>
                    <a:pt x="175" y="248"/>
                  </a:lnTo>
                  <a:lnTo>
                    <a:pt x="175" y="250"/>
                  </a:lnTo>
                  <a:lnTo>
                    <a:pt x="177" y="250"/>
                  </a:lnTo>
                  <a:lnTo>
                    <a:pt x="177" y="252"/>
                  </a:lnTo>
                  <a:lnTo>
                    <a:pt x="177" y="254"/>
                  </a:lnTo>
                  <a:lnTo>
                    <a:pt x="179" y="254"/>
                  </a:lnTo>
                  <a:lnTo>
                    <a:pt x="181" y="254"/>
                  </a:lnTo>
                  <a:lnTo>
                    <a:pt x="181" y="255"/>
                  </a:lnTo>
                  <a:lnTo>
                    <a:pt x="181" y="257"/>
                  </a:lnTo>
                  <a:lnTo>
                    <a:pt x="182" y="257"/>
                  </a:lnTo>
                  <a:lnTo>
                    <a:pt x="182" y="259"/>
                  </a:lnTo>
                  <a:lnTo>
                    <a:pt x="181" y="261"/>
                  </a:lnTo>
                  <a:lnTo>
                    <a:pt x="179" y="261"/>
                  </a:lnTo>
                  <a:lnTo>
                    <a:pt x="179" y="263"/>
                  </a:lnTo>
                  <a:lnTo>
                    <a:pt x="181" y="263"/>
                  </a:lnTo>
                  <a:lnTo>
                    <a:pt x="182" y="263"/>
                  </a:lnTo>
                  <a:lnTo>
                    <a:pt x="184" y="263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8" name="Freeform 4866">
              <a:hlinkClick r:id="" action="ppaction://noaction"/>
              <a:extLst>
                <a:ext uri="{FF2B5EF4-FFF2-40B4-BE49-F238E27FC236}">
                  <a16:creationId xmlns="" xmlns:a16="http://schemas.microsoft.com/office/drawing/2014/main" id="{5961FFDE-7D05-4014-85CE-617DB65F4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070" y="4491770"/>
              <a:ext cx="492423" cy="521936"/>
            </a:xfrm>
            <a:custGeom>
              <a:avLst/>
              <a:gdLst>
                <a:gd name="T0" fmla="*/ 104 w 584"/>
                <a:gd name="T1" fmla="*/ 83 h 619"/>
                <a:gd name="T2" fmla="*/ 135 w 584"/>
                <a:gd name="T3" fmla="*/ 42 h 619"/>
                <a:gd name="T4" fmla="*/ 169 w 584"/>
                <a:gd name="T5" fmla="*/ 16 h 619"/>
                <a:gd name="T6" fmla="*/ 223 w 584"/>
                <a:gd name="T7" fmla="*/ 2 h 619"/>
                <a:gd name="T8" fmla="*/ 260 w 584"/>
                <a:gd name="T9" fmla="*/ 14 h 619"/>
                <a:gd name="T10" fmla="*/ 300 w 584"/>
                <a:gd name="T11" fmla="*/ 19 h 619"/>
                <a:gd name="T12" fmla="*/ 296 w 584"/>
                <a:gd name="T13" fmla="*/ 60 h 619"/>
                <a:gd name="T14" fmla="*/ 306 w 584"/>
                <a:gd name="T15" fmla="*/ 98 h 619"/>
                <a:gd name="T16" fmla="*/ 311 w 584"/>
                <a:gd name="T17" fmla="*/ 129 h 619"/>
                <a:gd name="T18" fmla="*/ 344 w 584"/>
                <a:gd name="T19" fmla="*/ 148 h 619"/>
                <a:gd name="T20" fmla="*/ 390 w 584"/>
                <a:gd name="T21" fmla="*/ 137 h 619"/>
                <a:gd name="T22" fmla="*/ 431 w 584"/>
                <a:gd name="T23" fmla="*/ 121 h 619"/>
                <a:gd name="T24" fmla="*/ 459 w 584"/>
                <a:gd name="T25" fmla="*/ 144 h 619"/>
                <a:gd name="T26" fmla="*/ 467 w 584"/>
                <a:gd name="T27" fmla="*/ 179 h 619"/>
                <a:gd name="T28" fmla="*/ 479 w 584"/>
                <a:gd name="T29" fmla="*/ 204 h 619"/>
                <a:gd name="T30" fmla="*/ 459 w 584"/>
                <a:gd name="T31" fmla="*/ 236 h 619"/>
                <a:gd name="T32" fmla="*/ 459 w 584"/>
                <a:gd name="T33" fmla="*/ 271 h 619"/>
                <a:gd name="T34" fmla="*/ 486 w 584"/>
                <a:gd name="T35" fmla="*/ 269 h 619"/>
                <a:gd name="T36" fmla="*/ 521 w 584"/>
                <a:gd name="T37" fmla="*/ 269 h 619"/>
                <a:gd name="T38" fmla="*/ 553 w 584"/>
                <a:gd name="T39" fmla="*/ 256 h 619"/>
                <a:gd name="T40" fmla="*/ 580 w 584"/>
                <a:gd name="T41" fmla="*/ 283 h 619"/>
                <a:gd name="T42" fmla="*/ 569 w 584"/>
                <a:gd name="T43" fmla="*/ 311 h 619"/>
                <a:gd name="T44" fmla="*/ 559 w 584"/>
                <a:gd name="T45" fmla="*/ 346 h 619"/>
                <a:gd name="T46" fmla="*/ 551 w 584"/>
                <a:gd name="T47" fmla="*/ 377 h 619"/>
                <a:gd name="T48" fmla="*/ 528 w 584"/>
                <a:gd name="T49" fmla="*/ 394 h 619"/>
                <a:gd name="T50" fmla="*/ 515 w 584"/>
                <a:gd name="T51" fmla="*/ 430 h 619"/>
                <a:gd name="T52" fmla="*/ 525 w 584"/>
                <a:gd name="T53" fmla="*/ 463 h 619"/>
                <a:gd name="T54" fmla="*/ 505 w 584"/>
                <a:gd name="T55" fmla="*/ 511 h 619"/>
                <a:gd name="T56" fmla="*/ 503 w 584"/>
                <a:gd name="T57" fmla="*/ 557 h 619"/>
                <a:gd name="T58" fmla="*/ 507 w 584"/>
                <a:gd name="T59" fmla="*/ 584 h 619"/>
                <a:gd name="T60" fmla="*/ 515 w 584"/>
                <a:gd name="T61" fmla="*/ 613 h 619"/>
                <a:gd name="T62" fmla="*/ 480 w 584"/>
                <a:gd name="T63" fmla="*/ 619 h 619"/>
                <a:gd name="T64" fmla="*/ 438 w 584"/>
                <a:gd name="T65" fmla="*/ 611 h 619"/>
                <a:gd name="T66" fmla="*/ 400 w 584"/>
                <a:gd name="T67" fmla="*/ 613 h 619"/>
                <a:gd name="T68" fmla="*/ 400 w 584"/>
                <a:gd name="T69" fmla="*/ 576 h 619"/>
                <a:gd name="T70" fmla="*/ 409 w 584"/>
                <a:gd name="T71" fmla="*/ 540 h 619"/>
                <a:gd name="T72" fmla="*/ 381 w 584"/>
                <a:gd name="T73" fmla="*/ 536 h 619"/>
                <a:gd name="T74" fmla="*/ 356 w 584"/>
                <a:gd name="T75" fmla="*/ 511 h 619"/>
                <a:gd name="T76" fmla="*/ 344 w 584"/>
                <a:gd name="T77" fmla="*/ 490 h 619"/>
                <a:gd name="T78" fmla="*/ 313 w 584"/>
                <a:gd name="T79" fmla="*/ 503 h 619"/>
                <a:gd name="T80" fmla="*/ 267 w 584"/>
                <a:gd name="T81" fmla="*/ 492 h 619"/>
                <a:gd name="T82" fmla="*/ 239 w 584"/>
                <a:gd name="T83" fmla="*/ 461 h 619"/>
                <a:gd name="T84" fmla="*/ 214 w 584"/>
                <a:gd name="T85" fmla="*/ 448 h 619"/>
                <a:gd name="T86" fmla="*/ 202 w 584"/>
                <a:gd name="T87" fmla="*/ 425 h 619"/>
                <a:gd name="T88" fmla="*/ 192 w 584"/>
                <a:gd name="T89" fmla="*/ 407 h 619"/>
                <a:gd name="T90" fmla="*/ 177 w 584"/>
                <a:gd name="T91" fmla="*/ 400 h 619"/>
                <a:gd name="T92" fmla="*/ 154 w 584"/>
                <a:gd name="T93" fmla="*/ 407 h 619"/>
                <a:gd name="T94" fmla="*/ 135 w 584"/>
                <a:gd name="T95" fmla="*/ 398 h 619"/>
                <a:gd name="T96" fmla="*/ 114 w 584"/>
                <a:gd name="T97" fmla="*/ 386 h 619"/>
                <a:gd name="T98" fmla="*/ 91 w 584"/>
                <a:gd name="T99" fmla="*/ 363 h 619"/>
                <a:gd name="T100" fmla="*/ 66 w 584"/>
                <a:gd name="T101" fmla="*/ 344 h 619"/>
                <a:gd name="T102" fmla="*/ 45 w 584"/>
                <a:gd name="T103" fmla="*/ 321 h 619"/>
                <a:gd name="T104" fmla="*/ 24 w 584"/>
                <a:gd name="T105" fmla="*/ 296 h 619"/>
                <a:gd name="T106" fmla="*/ 2 w 584"/>
                <a:gd name="T107" fmla="*/ 271 h 619"/>
                <a:gd name="T108" fmla="*/ 33 w 584"/>
                <a:gd name="T109" fmla="*/ 242 h 619"/>
                <a:gd name="T110" fmla="*/ 62 w 584"/>
                <a:gd name="T111" fmla="*/ 229 h 619"/>
                <a:gd name="T112" fmla="*/ 85 w 584"/>
                <a:gd name="T113" fmla="*/ 242 h 619"/>
                <a:gd name="T114" fmla="*/ 121 w 584"/>
                <a:gd name="T115" fmla="*/ 240 h 619"/>
                <a:gd name="T116" fmla="*/ 118 w 584"/>
                <a:gd name="T117" fmla="*/ 210 h 619"/>
                <a:gd name="T118" fmla="*/ 110 w 584"/>
                <a:gd name="T119" fmla="*/ 185 h 619"/>
                <a:gd name="T120" fmla="*/ 91 w 584"/>
                <a:gd name="T121" fmla="*/ 173 h 619"/>
                <a:gd name="T122" fmla="*/ 83 w 584"/>
                <a:gd name="T123" fmla="*/ 12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4" h="619">
                  <a:moveTo>
                    <a:pt x="83" y="129"/>
                  </a:moveTo>
                  <a:lnTo>
                    <a:pt x="83" y="127"/>
                  </a:lnTo>
                  <a:lnTo>
                    <a:pt x="83" y="125"/>
                  </a:lnTo>
                  <a:lnTo>
                    <a:pt x="83" y="123"/>
                  </a:lnTo>
                  <a:lnTo>
                    <a:pt x="85" y="123"/>
                  </a:lnTo>
                  <a:lnTo>
                    <a:pt x="85" y="121"/>
                  </a:lnTo>
                  <a:lnTo>
                    <a:pt x="87" y="119"/>
                  </a:lnTo>
                  <a:lnTo>
                    <a:pt x="87" y="117"/>
                  </a:lnTo>
                  <a:lnTo>
                    <a:pt x="89" y="117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89" y="112"/>
                  </a:lnTo>
                  <a:lnTo>
                    <a:pt x="89" y="110"/>
                  </a:lnTo>
                  <a:lnTo>
                    <a:pt x="91" y="108"/>
                  </a:lnTo>
                  <a:lnTo>
                    <a:pt x="93" y="106"/>
                  </a:lnTo>
                  <a:lnTo>
                    <a:pt x="95" y="106"/>
                  </a:lnTo>
                  <a:lnTo>
                    <a:pt x="95" y="104"/>
                  </a:lnTo>
                  <a:lnTo>
                    <a:pt x="96" y="104"/>
                  </a:lnTo>
                  <a:lnTo>
                    <a:pt x="98" y="102"/>
                  </a:lnTo>
                  <a:lnTo>
                    <a:pt x="98" y="100"/>
                  </a:lnTo>
                  <a:lnTo>
                    <a:pt x="100" y="98"/>
                  </a:lnTo>
                  <a:lnTo>
                    <a:pt x="100" y="96"/>
                  </a:lnTo>
                  <a:lnTo>
                    <a:pt x="102" y="94"/>
                  </a:lnTo>
                  <a:lnTo>
                    <a:pt x="102" y="92"/>
                  </a:lnTo>
                  <a:lnTo>
                    <a:pt x="102" y="90"/>
                  </a:lnTo>
                  <a:lnTo>
                    <a:pt x="104" y="89"/>
                  </a:lnTo>
                  <a:lnTo>
                    <a:pt x="104" y="87"/>
                  </a:lnTo>
                  <a:lnTo>
                    <a:pt x="104" y="85"/>
                  </a:lnTo>
                  <a:lnTo>
                    <a:pt x="104" y="83"/>
                  </a:lnTo>
                  <a:lnTo>
                    <a:pt x="106" y="81"/>
                  </a:lnTo>
                  <a:lnTo>
                    <a:pt x="104" y="81"/>
                  </a:lnTo>
                  <a:lnTo>
                    <a:pt x="106" y="81"/>
                  </a:lnTo>
                  <a:lnTo>
                    <a:pt x="108" y="79"/>
                  </a:lnTo>
                  <a:lnTo>
                    <a:pt x="108" y="77"/>
                  </a:lnTo>
                  <a:lnTo>
                    <a:pt x="110" y="77"/>
                  </a:lnTo>
                  <a:lnTo>
                    <a:pt x="110" y="75"/>
                  </a:lnTo>
                  <a:lnTo>
                    <a:pt x="112" y="75"/>
                  </a:lnTo>
                  <a:lnTo>
                    <a:pt x="112" y="73"/>
                  </a:lnTo>
                  <a:lnTo>
                    <a:pt x="114" y="71"/>
                  </a:lnTo>
                  <a:lnTo>
                    <a:pt x="114" y="69"/>
                  </a:lnTo>
                  <a:lnTo>
                    <a:pt x="116" y="67"/>
                  </a:lnTo>
                  <a:lnTo>
                    <a:pt x="116" y="66"/>
                  </a:lnTo>
                  <a:lnTo>
                    <a:pt x="118" y="64"/>
                  </a:lnTo>
                  <a:lnTo>
                    <a:pt x="118" y="62"/>
                  </a:lnTo>
                  <a:lnTo>
                    <a:pt x="119" y="62"/>
                  </a:lnTo>
                  <a:lnTo>
                    <a:pt x="119" y="60"/>
                  </a:lnTo>
                  <a:lnTo>
                    <a:pt x="123" y="56"/>
                  </a:lnTo>
                  <a:lnTo>
                    <a:pt x="123" y="54"/>
                  </a:lnTo>
                  <a:lnTo>
                    <a:pt x="123" y="52"/>
                  </a:lnTo>
                  <a:lnTo>
                    <a:pt x="125" y="50"/>
                  </a:lnTo>
                  <a:lnTo>
                    <a:pt x="127" y="48"/>
                  </a:lnTo>
                  <a:lnTo>
                    <a:pt x="129" y="48"/>
                  </a:lnTo>
                  <a:lnTo>
                    <a:pt x="131" y="48"/>
                  </a:lnTo>
                  <a:lnTo>
                    <a:pt x="133" y="48"/>
                  </a:lnTo>
                  <a:lnTo>
                    <a:pt x="135" y="48"/>
                  </a:lnTo>
                  <a:lnTo>
                    <a:pt x="135" y="46"/>
                  </a:lnTo>
                  <a:lnTo>
                    <a:pt x="135" y="44"/>
                  </a:lnTo>
                  <a:lnTo>
                    <a:pt x="135" y="42"/>
                  </a:lnTo>
                  <a:lnTo>
                    <a:pt x="137" y="42"/>
                  </a:lnTo>
                  <a:lnTo>
                    <a:pt x="137" y="41"/>
                  </a:lnTo>
                  <a:lnTo>
                    <a:pt x="137" y="39"/>
                  </a:lnTo>
                  <a:lnTo>
                    <a:pt x="139" y="39"/>
                  </a:lnTo>
                  <a:lnTo>
                    <a:pt x="141" y="37"/>
                  </a:lnTo>
                  <a:lnTo>
                    <a:pt x="143" y="35"/>
                  </a:lnTo>
                  <a:lnTo>
                    <a:pt x="144" y="33"/>
                  </a:lnTo>
                  <a:lnTo>
                    <a:pt x="146" y="31"/>
                  </a:lnTo>
                  <a:lnTo>
                    <a:pt x="148" y="31"/>
                  </a:lnTo>
                  <a:lnTo>
                    <a:pt x="148" y="29"/>
                  </a:lnTo>
                  <a:lnTo>
                    <a:pt x="148" y="27"/>
                  </a:lnTo>
                  <a:lnTo>
                    <a:pt x="150" y="27"/>
                  </a:lnTo>
                  <a:lnTo>
                    <a:pt x="150" y="25"/>
                  </a:lnTo>
                  <a:lnTo>
                    <a:pt x="150" y="23"/>
                  </a:lnTo>
                  <a:lnTo>
                    <a:pt x="152" y="23"/>
                  </a:lnTo>
                  <a:lnTo>
                    <a:pt x="150" y="21"/>
                  </a:lnTo>
                  <a:lnTo>
                    <a:pt x="152" y="21"/>
                  </a:lnTo>
                  <a:lnTo>
                    <a:pt x="154" y="21"/>
                  </a:lnTo>
                  <a:lnTo>
                    <a:pt x="156" y="21"/>
                  </a:lnTo>
                  <a:lnTo>
                    <a:pt x="158" y="21"/>
                  </a:lnTo>
                  <a:lnTo>
                    <a:pt x="158" y="19"/>
                  </a:lnTo>
                  <a:lnTo>
                    <a:pt x="160" y="19"/>
                  </a:lnTo>
                  <a:lnTo>
                    <a:pt x="162" y="19"/>
                  </a:lnTo>
                  <a:lnTo>
                    <a:pt x="166" y="21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18"/>
                  </a:lnTo>
                  <a:lnTo>
                    <a:pt x="167" y="16"/>
                  </a:lnTo>
                  <a:lnTo>
                    <a:pt x="169" y="16"/>
                  </a:lnTo>
                  <a:lnTo>
                    <a:pt x="169" y="14"/>
                  </a:lnTo>
                  <a:lnTo>
                    <a:pt x="171" y="12"/>
                  </a:lnTo>
                  <a:lnTo>
                    <a:pt x="175" y="12"/>
                  </a:lnTo>
                  <a:lnTo>
                    <a:pt x="177" y="10"/>
                  </a:lnTo>
                  <a:lnTo>
                    <a:pt x="179" y="8"/>
                  </a:lnTo>
                  <a:lnTo>
                    <a:pt x="181" y="8"/>
                  </a:lnTo>
                  <a:lnTo>
                    <a:pt x="183" y="6"/>
                  </a:lnTo>
                  <a:lnTo>
                    <a:pt x="183" y="8"/>
                  </a:lnTo>
                  <a:lnTo>
                    <a:pt x="185" y="6"/>
                  </a:lnTo>
                  <a:lnTo>
                    <a:pt x="187" y="6"/>
                  </a:lnTo>
                  <a:lnTo>
                    <a:pt x="189" y="6"/>
                  </a:lnTo>
                  <a:lnTo>
                    <a:pt x="191" y="6"/>
                  </a:lnTo>
                  <a:lnTo>
                    <a:pt x="192" y="6"/>
                  </a:lnTo>
                  <a:lnTo>
                    <a:pt x="194" y="8"/>
                  </a:lnTo>
                  <a:lnTo>
                    <a:pt x="196" y="6"/>
                  </a:lnTo>
                  <a:lnTo>
                    <a:pt x="198" y="8"/>
                  </a:lnTo>
                  <a:lnTo>
                    <a:pt x="198" y="6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6" y="4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4" y="4"/>
                  </a:lnTo>
                  <a:lnTo>
                    <a:pt x="215" y="4"/>
                  </a:lnTo>
                  <a:lnTo>
                    <a:pt x="217" y="4"/>
                  </a:lnTo>
                  <a:lnTo>
                    <a:pt x="219" y="2"/>
                  </a:lnTo>
                  <a:lnTo>
                    <a:pt x="221" y="2"/>
                  </a:lnTo>
                  <a:lnTo>
                    <a:pt x="223" y="2"/>
                  </a:lnTo>
                  <a:lnTo>
                    <a:pt x="225" y="2"/>
                  </a:lnTo>
                  <a:lnTo>
                    <a:pt x="227" y="2"/>
                  </a:lnTo>
                  <a:lnTo>
                    <a:pt x="227" y="0"/>
                  </a:lnTo>
                  <a:lnTo>
                    <a:pt x="229" y="0"/>
                  </a:lnTo>
                  <a:lnTo>
                    <a:pt x="231" y="0"/>
                  </a:lnTo>
                  <a:lnTo>
                    <a:pt x="233" y="0"/>
                  </a:lnTo>
                  <a:lnTo>
                    <a:pt x="235" y="0"/>
                  </a:lnTo>
                  <a:lnTo>
                    <a:pt x="235" y="2"/>
                  </a:lnTo>
                  <a:lnTo>
                    <a:pt x="235" y="4"/>
                  </a:lnTo>
                  <a:lnTo>
                    <a:pt x="237" y="4"/>
                  </a:lnTo>
                  <a:lnTo>
                    <a:pt x="237" y="6"/>
                  </a:lnTo>
                  <a:lnTo>
                    <a:pt x="237" y="8"/>
                  </a:lnTo>
                  <a:lnTo>
                    <a:pt x="239" y="10"/>
                  </a:lnTo>
                  <a:lnTo>
                    <a:pt x="239" y="12"/>
                  </a:lnTo>
                  <a:lnTo>
                    <a:pt x="240" y="12"/>
                  </a:lnTo>
                  <a:lnTo>
                    <a:pt x="240" y="10"/>
                  </a:lnTo>
                  <a:lnTo>
                    <a:pt x="242" y="10"/>
                  </a:lnTo>
                  <a:lnTo>
                    <a:pt x="244" y="10"/>
                  </a:lnTo>
                  <a:lnTo>
                    <a:pt x="246" y="10"/>
                  </a:lnTo>
                  <a:lnTo>
                    <a:pt x="248" y="10"/>
                  </a:lnTo>
                  <a:lnTo>
                    <a:pt x="248" y="12"/>
                  </a:lnTo>
                  <a:lnTo>
                    <a:pt x="250" y="12"/>
                  </a:lnTo>
                  <a:lnTo>
                    <a:pt x="250" y="14"/>
                  </a:lnTo>
                  <a:lnTo>
                    <a:pt x="252" y="14"/>
                  </a:lnTo>
                  <a:lnTo>
                    <a:pt x="254" y="14"/>
                  </a:lnTo>
                  <a:lnTo>
                    <a:pt x="254" y="16"/>
                  </a:lnTo>
                  <a:lnTo>
                    <a:pt x="256" y="16"/>
                  </a:lnTo>
                  <a:lnTo>
                    <a:pt x="258" y="16"/>
                  </a:lnTo>
                  <a:lnTo>
                    <a:pt x="260" y="14"/>
                  </a:lnTo>
                  <a:lnTo>
                    <a:pt x="260" y="12"/>
                  </a:lnTo>
                  <a:lnTo>
                    <a:pt x="262" y="10"/>
                  </a:lnTo>
                  <a:lnTo>
                    <a:pt x="263" y="10"/>
                  </a:lnTo>
                  <a:lnTo>
                    <a:pt x="263" y="8"/>
                  </a:lnTo>
                  <a:lnTo>
                    <a:pt x="263" y="10"/>
                  </a:lnTo>
                  <a:lnTo>
                    <a:pt x="265" y="10"/>
                  </a:lnTo>
                  <a:lnTo>
                    <a:pt x="267" y="10"/>
                  </a:lnTo>
                  <a:lnTo>
                    <a:pt x="269" y="8"/>
                  </a:lnTo>
                  <a:lnTo>
                    <a:pt x="271" y="8"/>
                  </a:lnTo>
                  <a:lnTo>
                    <a:pt x="273" y="8"/>
                  </a:lnTo>
                  <a:lnTo>
                    <a:pt x="275" y="6"/>
                  </a:lnTo>
                  <a:lnTo>
                    <a:pt x="277" y="6"/>
                  </a:lnTo>
                  <a:lnTo>
                    <a:pt x="279" y="6"/>
                  </a:lnTo>
                  <a:lnTo>
                    <a:pt x="281" y="6"/>
                  </a:lnTo>
                  <a:lnTo>
                    <a:pt x="283" y="8"/>
                  </a:lnTo>
                  <a:lnTo>
                    <a:pt x="285" y="8"/>
                  </a:lnTo>
                  <a:lnTo>
                    <a:pt x="287" y="8"/>
                  </a:lnTo>
                  <a:lnTo>
                    <a:pt x="290" y="8"/>
                  </a:lnTo>
                  <a:lnTo>
                    <a:pt x="292" y="8"/>
                  </a:lnTo>
                  <a:lnTo>
                    <a:pt x="292" y="6"/>
                  </a:lnTo>
                  <a:lnTo>
                    <a:pt x="294" y="6"/>
                  </a:lnTo>
                  <a:lnTo>
                    <a:pt x="294" y="8"/>
                  </a:lnTo>
                  <a:lnTo>
                    <a:pt x="296" y="10"/>
                  </a:lnTo>
                  <a:lnTo>
                    <a:pt x="296" y="14"/>
                  </a:lnTo>
                  <a:lnTo>
                    <a:pt x="298" y="14"/>
                  </a:lnTo>
                  <a:lnTo>
                    <a:pt x="298" y="16"/>
                  </a:lnTo>
                  <a:lnTo>
                    <a:pt x="298" y="18"/>
                  </a:lnTo>
                  <a:lnTo>
                    <a:pt x="300" y="18"/>
                  </a:lnTo>
                  <a:lnTo>
                    <a:pt x="300" y="19"/>
                  </a:lnTo>
                  <a:lnTo>
                    <a:pt x="300" y="21"/>
                  </a:lnTo>
                  <a:lnTo>
                    <a:pt x="298" y="21"/>
                  </a:lnTo>
                  <a:lnTo>
                    <a:pt x="298" y="23"/>
                  </a:lnTo>
                  <a:lnTo>
                    <a:pt x="296" y="23"/>
                  </a:lnTo>
                  <a:lnTo>
                    <a:pt x="296" y="25"/>
                  </a:lnTo>
                  <a:lnTo>
                    <a:pt x="298" y="27"/>
                  </a:lnTo>
                  <a:lnTo>
                    <a:pt x="298" y="29"/>
                  </a:lnTo>
                  <a:lnTo>
                    <a:pt x="296" y="29"/>
                  </a:lnTo>
                  <a:lnTo>
                    <a:pt x="294" y="29"/>
                  </a:lnTo>
                  <a:lnTo>
                    <a:pt x="294" y="31"/>
                  </a:lnTo>
                  <a:lnTo>
                    <a:pt x="294" y="33"/>
                  </a:lnTo>
                  <a:lnTo>
                    <a:pt x="294" y="35"/>
                  </a:lnTo>
                  <a:lnTo>
                    <a:pt x="294" y="37"/>
                  </a:lnTo>
                  <a:lnTo>
                    <a:pt x="294" y="39"/>
                  </a:lnTo>
                  <a:lnTo>
                    <a:pt x="294" y="41"/>
                  </a:lnTo>
                  <a:lnTo>
                    <a:pt x="296" y="41"/>
                  </a:lnTo>
                  <a:lnTo>
                    <a:pt x="296" y="42"/>
                  </a:lnTo>
                  <a:lnTo>
                    <a:pt x="294" y="42"/>
                  </a:lnTo>
                  <a:lnTo>
                    <a:pt x="294" y="44"/>
                  </a:lnTo>
                  <a:lnTo>
                    <a:pt x="294" y="46"/>
                  </a:lnTo>
                  <a:lnTo>
                    <a:pt x="294" y="48"/>
                  </a:lnTo>
                  <a:lnTo>
                    <a:pt x="294" y="50"/>
                  </a:lnTo>
                  <a:lnTo>
                    <a:pt x="296" y="50"/>
                  </a:lnTo>
                  <a:lnTo>
                    <a:pt x="296" y="52"/>
                  </a:lnTo>
                  <a:lnTo>
                    <a:pt x="294" y="52"/>
                  </a:lnTo>
                  <a:lnTo>
                    <a:pt x="294" y="54"/>
                  </a:lnTo>
                  <a:lnTo>
                    <a:pt x="294" y="56"/>
                  </a:lnTo>
                  <a:lnTo>
                    <a:pt x="294" y="58"/>
                  </a:lnTo>
                  <a:lnTo>
                    <a:pt x="296" y="60"/>
                  </a:lnTo>
                  <a:lnTo>
                    <a:pt x="296" y="62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300" y="64"/>
                  </a:lnTo>
                  <a:lnTo>
                    <a:pt x="300" y="66"/>
                  </a:lnTo>
                  <a:lnTo>
                    <a:pt x="300" y="67"/>
                  </a:lnTo>
                  <a:lnTo>
                    <a:pt x="300" y="69"/>
                  </a:lnTo>
                  <a:lnTo>
                    <a:pt x="300" y="71"/>
                  </a:lnTo>
                  <a:lnTo>
                    <a:pt x="298" y="71"/>
                  </a:lnTo>
                  <a:lnTo>
                    <a:pt x="298" y="73"/>
                  </a:lnTo>
                  <a:lnTo>
                    <a:pt x="298" y="75"/>
                  </a:lnTo>
                  <a:lnTo>
                    <a:pt x="298" y="77"/>
                  </a:lnTo>
                  <a:lnTo>
                    <a:pt x="300" y="77"/>
                  </a:lnTo>
                  <a:lnTo>
                    <a:pt x="300" y="79"/>
                  </a:lnTo>
                  <a:lnTo>
                    <a:pt x="302" y="79"/>
                  </a:lnTo>
                  <a:lnTo>
                    <a:pt x="302" y="81"/>
                  </a:lnTo>
                  <a:lnTo>
                    <a:pt x="304" y="81"/>
                  </a:lnTo>
                  <a:lnTo>
                    <a:pt x="304" y="83"/>
                  </a:lnTo>
                  <a:lnTo>
                    <a:pt x="306" y="83"/>
                  </a:lnTo>
                  <a:lnTo>
                    <a:pt x="306" y="85"/>
                  </a:lnTo>
                  <a:lnTo>
                    <a:pt x="306" y="87"/>
                  </a:lnTo>
                  <a:lnTo>
                    <a:pt x="304" y="87"/>
                  </a:lnTo>
                  <a:lnTo>
                    <a:pt x="304" y="89"/>
                  </a:lnTo>
                  <a:lnTo>
                    <a:pt x="304" y="90"/>
                  </a:lnTo>
                  <a:lnTo>
                    <a:pt x="304" y="92"/>
                  </a:lnTo>
                  <a:lnTo>
                    <a:pt x="304" y="94"/>
                  </a:lnTo>
                  <a:lnTo>
                    <a:pt x="306" y="94"/>
                  </a:lnTo>
                  <a:lnTo>
                    <a:pt x="306" y="96"/>
                  </a:lnTo>
                  <a:lnTo>
                    <a:pt x="306" y="98"/>
                  </a:lnTo>
                  <a:lnTo>
                    <a:pt x="306" y="100"/>
                  </a:lnTo>
                  <a:lnTo>
                    <a:pt x="308" y="100"/>
                  </a:lnTo>
                  <a:lnTo>
                    <a:pt x="306" y="100"/>
                  </a:lnTo>
                  <a:lnTo>
                    <a:pt x="306" y="102"/>
                  </a:lnTo>
                  <a:lnTo>
                    <a:pt x="306" y="104"/>
                  </a:lnTo>
                  <a:lnTo>
                    <a:pt x="306" y="106"/>
                  </a:lnTo>
                  <a:lnTo>
                    <a:pt x="308" y="106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8" y="108"/>
                  </a:lnTo>
                  <a:lnTo>
                    <a:pt x="306" y="108"/>
                  </a:lnTo>
                  <a:lnTo>
                    <a:pt x="306" y="110"/>
                  </a:lnTo>
                  <a:lnTo>
                    <a:pt x="308" y="110"/>
                  </a:lnTo>
                  <a:lnTo>
                    <a:pt x="310" y="110"/>
                  </a:lnTo>
                  <a:lnTo>
                    <a:pt x="310" y="112"/>
                  </a:lnTo>
                  <a:lnTo>
                    <a:pt x="310" y="114"/>
                  </a:lnTo>
                  <a:lnTo>
                    <a:pt x="310" y="115"/>
                  </a:lnTo>
                  <a:lnTo>
                    <a:pt x="311" y="115"/>
                  </a:lnTo>
                  <a:lnTo>
                    <a:pt x="311" y="117"/>
                  </a:lnTo>
                  <a:lnTo>
                    <a:pt x="313" y="117"/>
                  </a:lnTo>
                  <a:lnTo>
                    <a:pt x="313" y="119"/>
                  </a:lnTo>
                  <a:lnTo>
                    <a:pt x="313" y="121"/>
                  </a:lnTo>
                  <a:lnTo>
                    <a:pt x="313" y="123"/>
                  </a:lnTo>
                  <a:lnTo>
                    <a:pt x="311" y="123"/>
                  </a:lnTo>
                  <a:lnTo>
                    <a:pt x="311" y="125"/>
                  </a:lnTo>
                  <a:lnTo>
                    <a:pt x="313" y="125"/>
                  </a:lnTo>
                  <a:lnTo>
                    <a:pt x="311" y="125"/>
                  </a:lnTo>
                  <a:lnTo>
                    <a:pt x="311" y="127"/>
                  </a:lnTo>
                  <a:lnTo>
                    <a:pt x="311" y="129"/>
                  </a:lnTo>
                  <a:lnTo>
                    <a:pt x="313" y="129"/>
                  </a:lnTo>
                  <a:lnTo>
                    <a:pt x="313" y="131"/>
                  </a:lnTo>
                  <a:lnTo>
                    <a:pt x="313" y="133"/>
                  </a:lnTo>
                  <a:lnTo>
                    <a:pt x="313" y="135"/>
                  </a:lnTo>
                  <a:lnTo>
                    <a:pt x="315" y="135"/>
                  </a:lnTo>
                  <a:lnTo>
                    <a:pt x="315" y="137"/>
                  </a:lnTo>
                  <a:lnTo>
                    <a:pt x="317" y="137"/>
                  </a:lnTo>
                  <a:lnTo>
                    <a:pt x="319" y="137"/>
                  </a:lnTo>
                  <a:lnTo>
                    <a:pt x="321" y="137"/>
                  </a:lnTo>
                  <a:lnTo>
                    <a:pt x="323" y="137"/>
                  </a:lnTo>
                  <a:lnTo>
                    <a:pt x="325" y="137"/>
                  </a:lnTo>
                  <a:lnTo>
                    <a:pt x="325" y="138"/>
                  </a:lnTo>
                  <a:lnTo>
                    <a:pt x="327" y="138"/>
                  </a:lnTo>
                  <a:lnTo>
                    <a:pt x="327" y="140"/>
                  </a:lnTo>
                  <a:lnTo>
                    <a:pt x="327" y="142"/>
                  </a:lnTo>
                  <a:lnTo>
                    <a:pt x="329" y="142"/>
                  </a:lnTo>
                  <a:lnTo>
                    <a:pt x="329" y="144"/>
                  </a:lnTo>
                  <a:lnTo>
                    <a:pt x="331" y="144"/>
                  </a:lnTo>
                  <a:lnTo>
                    <a:pt x="333" y="144"/>
                  </a:lnTo>
                  <a:lnTo>
                    <a:pt x="335" y="144"/>
                  </a:lnTo>
                  <a:lnTo>
                    <a:pt x="335" y="146"/>
                  </a:lnTo>
                  <a:lnTo>
                    <a:pt x="336" y="146"/>
                  </a:lnTo>
                  <a:lnTo>
                    <a:pt x="336" y="148"/>
                  </a:lnTo>
                  <a:lnTo>
                    <a:pt x="338" y="148"/>
                  </a:lnTo>
                  <a:lnTo>
                    <a:pt x="340" y="148"/>
                  </a:lnTo>
                  <a:lnTo>
                    <a:pt x="340" y="146"/>
                  </a:lnTo>
                  <a:lnTo>
                    <a:pt x="342" y="146"/>
                  </a:lnTo>
                  <a:lnTo>
                    <a:pt x="342" y="148"/>
                  </a:lnTo>
                  <a:lnTo>
                    <a:pt x="344" y="148"/>
                  </a:lnTo>
                  <a:lnTo>
                    <a:pt x="344" y="146"/>
                  </a:lnTo>
                  <a:lnTo>
                    <a:pt x="346" y="146"/>
                  </a:lnTo>
                  <a:lnTo>
                    <a:pt x="346" y="144"/>
                  </a:lnTo>
                  <a:lnTo>
                    <a:pt x="348" y="144"/>
                  </a:lnTo>
                  <a:lnTo>
                    <a:pt x="350" y="144"/>
                  </a:lnTo>
                  <a:lnTo>
                    <a:pt x="352" y="144"/>
                  </a:lnTo>
                  <a:lnTo>
                    <a:pt x="352" y="142"/>
                  </a:lnTo>
                  <a:lnTo>
                    <a:pt x="354" y="142"/>
                  </a:lnTo>
                  <a:lnTo>
                    <a:pt x="354" y="140"/>
                  </a:lnTo>
                  <a:lnTo>
                    <a:pt x="356" y="140"/>
                  </a:lnTo>
                  <a:lnTo>
                    <a:pt x="358" y="140"/>
                  </a:lnTo>
                  <a:lnTo>
                    <a:pt x="359" y="140"/>
                  </a:lnTo>
                  <a:lnTo>
                    <a:pt x="361" y="140"/>
                  </a:lnTo>
                  <a:lnTo>
                    <a:pt x="363" y="140"/>
                  </a:lnTo>
                  <a:lnTo>
                    <a:pt x="365" y="140"/>
                  </a:lnTo>
                  <a:lnTo>
                    <a:pt x="365" y="138"/>
                  </a:lnTo>
                  <a:lnTo>
                    <a:pt x="367" y="138"/>
                  </a:lnTo>
                  <a:lnTo>
                    <a:pt x="369" y="138"/>
                  </a:lnTo>
                  <a:lnTo>
                    <a:pt x="371" y="138"/>
                  </a:lnTo>
                  <a:lnTo>
                    <a:pt x="373" y="138"/>
                  </a:lnTo>
                  <a:lnTo>
                    <a:pt x="375" y="138"/>
                  </a:lnTo>
                  <a:lnTo>
                    <a:pt x="377" y="138"/>
                  </a:lnTo>
                  <a:lnTo>
                    <a:pt x="379" y="138"/>
                  </a:lnTo>
                  <a:lnTo>
                    <a:pt x="381" y="137"/>
                  </a:lnTo>
                  <a:lnTo>
                    <a:pt x="383" y="137"/>
                  </a:lnTo>
                  <a:lnTo>
                    <a:pt x="384" y="137"/>
                  </a:lnTo>
                  <a:lnTo>
                    <a:pt x="386" y="137"/>
                  </a:lnTo>
                  <a:lnTo>
                    <a:pt x="388" y="137"/>
                  </a:lnTo>
                  <a:lnTo>
                    <a:pt x="390" y="137"/>
                  </a:lnTo>
                  <a:lnTo>
                    <a:pt x="392" y="138"/>
                  </a:lnTo>
                  <a:lnTo>
                    <a:pt x="394" y="138"/>
                  </a:lnTo>
                  <a:lnTo>
                    <a:pt x="396" y="138"/>
                  </a:lnTo>
                  <a:lnTo>
                    <a:pt x="398" y="138"/>
                  </a:lnTo>
                  <a:lnTo>
                    <a:pt x="400" y="138"/>
                  </a:lnTo>
                  <a:lnTo>
                    <a:pt x="402" y="138"/>
                  </a:lnTo>
                  <a:lnTo>
                    <a:pt x="404" y="137"/>
                  </a:lnTo>
                  <a:lnTo>
                    <a:pt x="406" y="137"/>
                  </a:lnTo>
                  <a:lnTo>
                    <a:pt x="406" y="135"/>
                  </a:lnTo>
                  <a:lnTo>
                    <a:pt x="407" y="135"/>
                  </a:lnTo>
                  <a:lnTo>
                    <a:pt x="409" y="133"/>
                  </a:lnTo>
                  <a:lnTo>
                    <a:pt x="409" y="131"/>
                  </a:lnTo>
                  <a:lnTo>
                    <a:pt x="411" y="131"/>
                  </a:lnTo>
                  <a:lnTo>
                    <a:pt x="411" y="129"/>
                  </a:lnTo>
                  <a:lnTo>
                    <a:pt x="413" y="129"/>
                  </a:lnTo>
                  <a:lnTo>
                    <a:pt x="413" y="127"/>
                  </a:lnTo>
                  <a:lnTo>
                    <a:pt x="415" y="127"/>
                  </a:lnTo>
                  <a:lnTo>
                    <a:pt x="415" y="125"/>
                  </a:lnTo>
                  <a:lnTo>
                    <a:pt x="417" y="125"/>
                  </a:lnTo>
                  <a:lnTo>
                    <a:pt x="417" y="123"/>
                  </a:lnTo>
                  <a:lnTo>
                    <a:pt x="419" y="123"/>
                  </a:lnTo>
                  <a:lnTo>
                    <a:pt x="419" y="121"/>
                  </a:lnTo>
                  <a:lnTo>
                    <a:pt x="421" y="121"/>
                  </a:lnTo>
                  <a:lnTo>
                    <a:pt x="423" y="121"/>
                  </a:lnTo>
                  <a:lnTo>
                    <a:pt x="425" y="121"/>
                  </a:lnTo>
                  <a:lnTo>
                    <a:pt x="425" y="119"/>
                  </a:lnTo>
                  <a:lnTo>
                    <a:pt x="427" y="119"/>
                  </a:lnTo>
                  <a:lnTo>
                    <a:pt x="427" y="121"/>
                  </a:lnTo>
                  <a:lnTo>
                    <a:pt x="431" y="121"/>
                  </a:lnTo>
                  <a:lnTo>
                    <a:pt x="432" y="121"/>
                  </a:lnTo>
                  <a:lnTo>
                    <a:pt x="434" y="121"/>
                  </a:lnTo>
                  <a:lnTo>
                    <a:pt x="436" y="121"/>
                  </a:lnTo>
                  <a:lnTo>
                    <a:pt x="438" y="121"/>
                  </a:lnTo>
                  <a:lnTo>
                    <a:pt x="440" y="121"/>
                  </a:lnTo>
                  <a:lnTo>
                    <a:pt x="442" y="121"/>
                  </a:lnTo>
                  <a:lnTo>
                    <a:pt x="444" y="121"/>
                  </a:lnTo>
                  <a:lnTo>
                    <a:pt x="446" y="121"/>
                  </a:lnTo>
                  <a:lnTo>
                    <a:pt x="448" y="121"/>
                  </a:lnTo>
                  <a:lnTo>
                    <a:pt x="450" y="121"/>
                  </a:lnTo>
                  <a:lnTo>
                    <a:pt x="450" y="123"/>
                  </a:lnTo>
                  <a:lnTo>
                    <a:pt x="452" y="123"/>
                  </a:lnTo>
                  <a:lnTo>
                    <a:pt x="454" y="123"/>
                  </a:lnTo>
                  <a:lnTo>
                    <a:pt x="454" y="125"/>
                  </a:lnTo>
                  <a:lnTo>
                    <a:pt x="455" y="125"/>
                  </a:lnTo>
                  <a:lnTo>
                    <a:pt x="455" y="127"/>
                  </a:lnTo>
                  <a:lnTo>
                    <a:pt x="455" y="129"/>
                  </a:lnTo>
                  <a:lnTo>
                    <a:pt x="457" y="129"/>
                  </a:lnTo>
                  <a:lnTo>
                    <a:pt x="457" y="131"/>
                  </a:lnTo>
                  <a:lnTo>
                    <a:pt x="459" y="131"/>
                  </a:lnTo>
                  <a:lnTo>
                    <a:pt x="457" y="131"/>
                  </a:lnTo>
                  <a:lnTo>
                    <a:pt x="457" y="133"/>
                  </a:lnTo>
                  <a:lnTo>
                    <a:pt x="457" y="135"/>
                  </a:lnTo>
                  <a:lnTo>
                    <a:pt x="457" y="137"/>
                  </a:lnTo>
                  <a:lnTo>
                    <a:pt x="457" y="138"/>
                  </a:lnTo>
                  <a:lnTo>
                    <a:pt x="457" y="140"/>
                  </a:lnTo>
                  <a:lnTo>
                    <a:pt x="459" y="140"/>
                  </a:lnTo>
                  <a:lnTo>
                    <a:pt x="459" y="142"/>
                  </a:lnTo>
                  <a:lnTo>
                    <a:pt x="459" y="144"/>
                  </a:lnTo>
                  <a:lnTo>
                    <a:pt x="459" y="146"/>
                  </a:lnTo>
                  <a:lnTo>
                    <a:pt x="459" y="148"/>
                  </a:lnTo>
                  <a:lnTo>
                    <a:pt x="459" y="150"/>
                  </a:lnTo>
                  <a:lnTo>
                    <a:pt x="459" y="152"/>
                  </a:lnTo>
                  <a:lnTo>
                    <a:pt x="459" y="154"/>
                  </a:lnTo>
                  <a:lnTo>
                    <a:pt x="459" y="156"/>
                  </a:lnTo>
                  <a:lnTo>
                    <a:pt x="459" y="158"/>
                  </a:lnTo>
                  <a:lnTo>
                    <a:pt x="457" y="158"/>
                  </a:lnTo>
                  <a:lnTo>
                    <a:pt x="457" y="160"/>
                  </a:lnTo>
                  <a:lnTo>
                    <a:pt x="455" y="160"/>
                  </a:lnTo>
                  <a:lnTo>
                    <a:pt x="455" y="162"/>
                  </a:lnTo>
                  <a:lnTo>
                    <a:pt x="455" y="163"/>
                  </a:lnTo>
                  <a:lnTo>
                    <a:pt x="455" y="165"/>
                  </a:lnTo>
                  <a:lnTo>
                    <a:pt x="454" y="165"/>
                  </a:lnTo>
                  <a:lnTo>
                    <a:pt x="452" y="167"/>
                  </a:lnTo>
                  <a:lnTo>
                    <a:pt x="452" y="169"/>
                  </a:lnTo>
                  <a:lnTo>
                    <a:pt x="454" y="169"/>
                  </a:lnTo>
                  <a:lnTo>
                    <a:pt x="454" y="171"/>
                  </a:lnTo>
                  <a:lnTo>
                    <a:pt x="455" y="171"/>
                  </a:lnTo>
                  <a:lnTo>
                    <a:pt x="457" y="171"/>
                  </a:lnTo>
                  <a:lnTo>
                    <a:pt x="457" y="173"/>
                  </a:lnTo>
                  <a:lnTo>
                    <a:pt x="457" y="175"/>
                  </a:lnTo>
                  <a:lnTo>
                    <a:pt x="459" y="175"/>
                  </a:lnTo>
                  <a:lnTo>
                    <a:pt x="461" y="175"/>
                  </a:lnTo>
                  <a:lnTo>
                    <a:pt x="463" y="175"/>
                  </a:lnTo>
                  <a:lnTo>
                    <a:pt x="463" y="177"/>
                  </a:lnTo>
                  <a:lnTo>
                    <a:pt x="465" y="177"/>
                  </a:lnTo>
                  <a:lnTo>
                    <a:pt x="465" y="179"/>
                  </a:lnTo>
                  <a:lnTo>
                    <a:pt x="467" y="179"/>
                  </a:lnTo>
                  <a:lnTo>
                    <a:pt x="467" y="181"/>
                  </a:lnTo>
                  <a:lnTo>
                    <a:pt x="469" y="181"/>
                  </a:lnTo>
                  <a:lnTo>
                    <a:pt x="469" y="183"/>
                  </a:lnTo>
                  <a:lnTo>
                    <a:pt x="471" y="183"/>
                  </a:lnTo>
                  <a:lnTo>
                    <a:pt x="471" y="185"/>
                  </a:lnTo>
                  <a:lnTo>
                    <a:pt x="473" y="185"/>
                  </a:lnTo>
                  <a:lnTo>
                    <a:pt x="475" y="185"/>
                  </a:lnTo>
                  <a:lnTo>
                    <a:pt x="477" y="185"/>
                  </a:lnTo>
                  <a:lnTo>
                    <a:pt x="479" y="185"/>
                  </a:lnTo>
                  <a:lnTo>
                    <a:pt x="480" y="185"/>
                  </a:lnTo>
                  <a:lnTo>
                    <a:pt x="480" y="187"/>
                  </a:lnTo>
                  <a:lnTo>
                    <a:pt x="482" y="187"/>
                  </a:lnTo>
                  <a:lnTo>
                    <a:pt x="482" y="188"/>
                  </a:lnTo>
                  <a:lnTo>
                    <a:pt x="484" y="188"/>
                  </a:lnTo>
                  <a:lnTo>
                    <a:pt x="484" y="190"/>
                  </a:lnTo>
                  <a:lnTo>
                    <a:pt x="484" y="192"/>
                  </a:lnTo>
                  <a:lnTo>
                    <a:pt x="484" y="194"/>
                  </a:lnTo>
                  <a:lnTo>
                    <a:pt x="486" y="194"/>
                  </a:lnTo>
                  <a:lnTo>
                    <a:pt x="486" y="196"/>
                  </a:lnTo>
                  <a:lnTo>
                    <a:pt x="484" y="196"/>
                  </a:lnTo>
                  <a:lnTo>
                    <a:pt x="484" y="198"/>
                  </a:lnTo>
                  <a:lnTo>
                    <a:pt x="484" y="200"/>
                  </a:lnTo>
                  <a:lnTo>
                    <a:pt x="482" y="200"/>
                  </a:lnTo>
                  <a:lnTo>
                    <a:pt x="480" y="200"/>
                  </a:lnTo>
                  <a:lnTo>
                    <a:pt x="480" y="202"/>
                  </a:lnTo>
                  <a:lnTo>
                    <a:pt x="482" y="202"/>
                  </a:lnTo>
                  <a:lnTo>
                    <a:pt x="482" y="204"/>
                  </a:lnTo>
                  <a:lnTo>
                    <a:pt x="480" y="204"/>
                  </a:lnTo>
                  <a:lnTo>
                    <a:pt x="479" y="204"/>
                  </a:lnTo>
                  <a:lnTo>
                    <a:pt x="477" y="204"/>
                  </a:lnTo>
                  <a:lnTo>
                    <a:pt x="477" y="206"/>
                  </a:lnTo>
                  <a:lnTo>
                    <a:pt x="475" y="206"/>
                  </a:lnTo>
                  <a:lnTo>
                    <a:pt x="475" y="208"/>
                  </a:lnTo>
                  <a:lnTo>
                    <a:pt x="475" y="210"/>
                  </a:lnTo>
                  <a:lnTo>
                    <a:pt x="475" y="211"/>
                  </a:lnTo>
                  <a:lnTo>
                    <a:pt x="475" y="213"/>
                  </a:lnTo>
                  <a:lnTo>
                    <a:pt x="475" y="215"/>
                  </a:lnTo>
                  <a:lnTo>
                    <a:pt x="473" y="215"/>
                  </a:lnTo>
                  <a:lnTo>
                    <a:pt x="473" y="217"/>
                  </a:lnTo>
                  <a:lnTo>
                    <a:pt x="471" y="217"/>
                  </a:lnTo>
                  <a:lnTo>
                    <a:pt x="469" y="217"/>
                  </a:lnTo>
                  <a:lnTo>
                    <a:pt x="469" y="219"/>
                  </a:lnTo>
                  <a:lnTo>
                    <a:pt x="467" y="219"/>
                  </a:lnTo>
                  <a:lnTo>
                    <a:pt x="465" y="219"/>
                  </a:lnTo>
                  <a:lnTo>
                    <a:pt x="465" y="221"/>
                  </a:lnTo>
                  <a:lnTo>
                    <a:pt x="465" y="223"/>
                  </a:lnTo>
                  <a:lnTo>
                    <a:pt x="463" y="223"/>
                  </a:lnTo>
                  <a:lnTo>
                    <a:pt x="463" y="225"/>
                  </a:lnTo>
                  <a:lnTo>
                    <a:pt x="461" y="225"/>
                  </a:lnTo>
                  <a:lnTo>
                    <a:pt x="461" y="227"/>
                  </a:lnTo>
                  <a:lnTo>
                    <a:pt x="461" y="229"/>
                  </a:lnTo>
                  <a:lnTo>
                    <a:pt x="461" y="231"/>
                  </a:lnTo>
                  <a:lnTo>
                    <a:pt x="459" y="231"/>
                  </a:lnTo>
                  <a:lnTo>
                    <a:pt x="459" y="233"/>
                  </a:lnTo>
                  <a:lnTo>
                    <a:pt x="459" y="235"/>
                  </a:lnTo>
                  <a:lnTo>
                    <a:pt x="457" y="235"/>
                  </a:lnTo>
                  <a:lnTo>
                    <a:pt x="457" y="236"/>
                  </a:lnTo>
                  <a:lnTo>
                    <a:pt x="459" y="236"/>
                  </a:lnTo>
                  <a:lnTo>
                    <a:pt x="457" y="238"/>
                  </a:lnTo>
                  <a:lnTo>
                    <a:pt x="457" y="240"/>
                  </a:lnTo>
                  <a:lnTo>
                    <a:pt x="457" y="238"/>
                  </a:lnTo>
                  <a:lnTo>
                    <a:pt x="459" y="240"/>
                  </a:lnTo>
                  <a:lnTo>
                    <a:pt x="459" y="242"/>
                  </a:lnTo>
                  <a:lnTo>
                    <a:pt x="461" y="242"/>
                  </a:lnTo>
                  <a:lnTo>
                    <a:pt x="461" y="244"/>
                  </a:lnTo>
                  <a:lnTo>
                    <a:pt x="461" y="246"/>
                  </a:lnTo>
                  <a:lnTo>
                    <a:pt x="459" y="246"/>
                  </a:lnTo>
                  <a:lnTo>
                    <a:pt x="459" y="248"/>
                  </a:lnTo>
                  <a:lnTo>
                    <a:pt x="459" y="250"/>
                  </a:lnTo>
                  <a:lnTo>
                    <a:pt x="459" y="252"/>
                  </a:lnTo>
                  <a:lnTo>
                    <a:pt x="457" y="252"/>
                  </a:lnTo>
                  <a:lnTo>
                    <a:pt x="457" y="254"/>
                  </a:lnTo>
                  <a:lnTo>
                    <a:pt x="457" y="256"/>
                  </a:lnTo>
                  <a:lnTo>
                    <a:pt x="457" y="258"/>
                  </a:lnTo>
                  <a:lnTo>
                    <a:pt x="455" y="258"/>
                  </a:lnTo>
                  <a:lnTo>
                    <a:pt x="455" y="259"/>
                  </a:lnTo>
                  <a:lnTo>
                    <a:pt x="454" y="261"/>
                  </a:lnTo>
                  <a:lnTo>
                    <a:pt x="454" y="263"/>
                  </a:lnTo>
                  <a:lnTo>
                    <a:pt x="452" y="265"/>
                  </a:lnTo>
                  <a:lnTo>
                    <a:pt x="452" y="267"/>
                  </a:lnTo>
                  <a:lnTo>
                    <a:pt x="454" y="267"/>
                  </a:lnTo>
                  <a:lnTo>
                    <a:pt x="454" y="269"/>
                  </a:lnTo>
                  <a:lnTo>
                    <a:pt x="455" y="267"/>
                  </a:lnTo>
                  <a:lnTo>
                    <a:pt x="455" y="269"/>
                  </a:lnTo>
                  <a:lnTo>
                    <a:pt x="457" y="269"/>
                  </a:lnTo>
                  <a:lnTo>
                    <a:pt x="459" y="269"/>
                  </a:lnTo>
                  <a:lnTo>
                    <a:pt x="459" y="271"/>
                  </a:lnTo>
                  <a:lnTo>
                    <a:pt x="461" y="271"/>
                  </a:lnTo>
                  <a:lnTo>
                    <a:pt x="461" y="269"/>
                  </a:lnTo>
                  <a:lnTo>
                    <a:pt x="461" y="271"/>
                  </a:lnTo>
                  <a:lnTo>
                    <a:pt x="463" y="271"/>
                  </a:lnTo>
                  <a:lnTo>
                    <a:pt x="463" y="269"/>
                  </a:lnTo>
                  <a:lnTo>
                    <a:pt x="465" y="269"/>
                  </a:lnTo>
                  <a:lnTo>
                    <a:pt x="465" y="271"/>
                  </a:lnTo>
                  <a:lnTo>
                    <a:pt x="465" y="273"/>
                  </a:lnTo>
                  <a:lnTo>
                    <a:pt x="467" y="273"/>
                  </a:lnTo>
                  <a:lnTo>
                    <a:pt x="467" y="271"/>
                  </a:lnTo>
                  <a:lnTo>
                    <a:pt x="469" y="271"/>
                  </a:lnTo>
                  <a:lnTo>
                    <a:pt x="471" y="271"/>
                  </a:lnTo>
                  <a:lnTo>
                    <a:pt x="473" y="271"/>
                  </a:lnTo>
                  <a:lnTo>
                    <a:pt x="473" y="273"/>
                  </a:lnTo>
                  <a:lnTo>
                    <a:pt x="473" y="271"/>
                  </a:lnTo>
                  <a:lnTo>
                    <a:pt x="473" y="273"/>
                  </a:lnTo>
                  <a:lnTo>
                    <a:pt x="475" y="273"/>
                  </a:lnTo>
                  <a:lnTo>
                    <a:pt x="475" y="275"/>
                  </a:lnTo>
                  <a:lnTo>
                    <a:pt x="475" y="273"/>
                  </a:lnTo>
                  <a:lnTo>
                    <a:pt x="477" y="273"/>
                  </a:lnTo>
                  <a:lnTo>
                    <a:pt x="479" y="273"/>
                  </a:lnTo>
                  <a:lnTo>
                    <a:pt x="480" y="273"/>
                  </a:lnTo>
                  <a:lnTo>
                    <a:pt x="480" y="271"/>
                  </a:lnTo>
                  <a:lnTo>
                    <a:pt x="482" y="271"/>
                  </a:lnTo>
                  <a:lnTo>
                    <a:pt x="484" y="271"/>
                  </a:lnTo>
                  <a:lnTo>
                    <a:pt x="484" y="269"/>
                  </a:lnTo>
                  <a:lnTo>
                    <a:pt x="484" y="271"/>
                  </a:lnTo>
                  <a:lnTo>
                    <a:pt x="484" y="269"/>
                  </a:lnTo>
                  <a:lnTo>
                    <a:pt x="486" y="269"/>
                  </a:lnTo>
                  <a:lnTo>
                    <a:pt x="486" y="271"/>
                  </a:lnTo>
                  <a:lnTo>
                    <a:pt x="486" y="269"/>
                  </a:lnTo>
                  <a:lnTo>
                    <a:pt x="488" y="269"/>
                  </a:lnTo>
                  <a:lnTo>
                    <a:pt x="490" y="269"/>
                  </a:lnTo>
                  <a:lnTo>
                    <a:pt x="492" y="269"/>
                  </a:lnTo>
                  <a:lnTo>
                    <a:pt x="494" y="269"/>
                  </a:lnTo>
                  <a:lnTo>
                    <a:pt x="496" y="269"/>
                  </a:lnTo>
                  <a:lnTo>
                    <a:pt x="498" y="269"/>
                  </a:lnTo>
                  <a:lnTo>
                    <a:pt x="498" y="267"/>
                  </a:lnTo>
                  <a:lnTo>
                    <a:pt x="500" y="267"/>
                  </a:lnTo>
                  <a:lnTo>
                    <a:pt x="500" y="265"/>
                  </a:lnTo>
                  <a:lnTo>
                    <a:pt x="500" y="267"/>
                  </a:lnTo>
                  <a:lnTo>
                    <a:pt x="502" y="267"/>
                  </a:lnTo>
                  <a:lnTo>
                    <a:pt x="502" y="269"/>
                  </a:lnTo>
                  <a:lnTo>
                    <a:pt x="502" y="271"/>
                  </a:lnTo>
                  <a:lnTo>
                    <a:pt x="502" y="273"/>
                  </a:lnTo>
                  <a:lnTo>
                    <a:pt x="503" y="273"/>
                  </a:lnTo>
                  <a:lnTo>
                    <a:pt x="503" y="275"/>
                  </a:lnTo>
                  <a:lnTo>
                    <a:pt x="503" y="273"/>
                  </a:lnTo>
                  <a:lnTo>
                    <a:pt x="505" y="273"/>
                  </a:lnTo>
                  <a:lnTo>
                    <a:pt x="507" y="273"/>
                  </a:lnTo>
                  <a:lnTo>
                    <a:pt x="509" y="273"/>
                  </a:lnTo>
                  <a:lnTo>
                    <a:pt x="511" y="273"/>
                  </a:lnTo>
                  <a:lnTo>
                    <a:pt x="513" y="273"/>
                  </a:lnTo>
                  <a:lnTo>
                    <a:pt x="515" y="273"/>
                  </a:lnTo>
                  <a:lnTo>
                    <a:pt x="517" y="271"/>
                  </a:lnTo>
                  <a:lnTo>
                    <a:pt x="519" y="271"/>
                  </a:lnTo>
                  <a:lnTo>
                    <a:pt x="521" y="271"/>
                  </a:lnTo>
                  <a:lnTo>
                    <a:pt x="521" y="269"/>
                  </a:lnTo>
                  <a:lnTo>
                    <a:pt x="523" y="267"/>
                  </a:lnTo>
                  <a:lnTo>
                    <a:pt x="523" y="265"/>
                  </a:lnTo>
                  <a:lnTo>
                    <a:pt x="525" y="265"/>
                  </a:lnTo>
                  <a:lnTo>
                    <a:pt x="525" y="263"/>
                  </a:lnTo>
                  <a:lnTo>
                    <a:pt x="525" y="261"/>
                  </a:lnTo>
                  <a:lnTo>
                    <a:pt x="527" y="261"/>
                  </a:lnTo>
                  <a:lnTo>
                    <a:pt x="527" y="263"/>
                  </a:lnTo>
                  <a:lnTo>
                    <a:pt x="528" y="263"/>
                  </a:lnTo>
                  <a:lnTo>
                    <a:pt x="528" y="261"/>
                  </a:lnTo>
                  <a:lnTo>
                    <a:pt x="528" y="259"/>
                  </a:lnTo>
                  <a:lnTo>
                    <a:pt x="530" y="259"/>
                  </a:lnTo>
                  <a:lnTo>
                    <a:pt x="532" y="259"/>
                  </a:lnTo>
                  <a:lnTo>
                    <a:pt x="534" y="259"/>
                  </a:lnTo>
                  <a:lnTo>
                    <a:pt x="536" y="259"/>
                  </a:lnTo>
                  <a:lnTo>
                    <a:pt x="538" y="259"/>
                  </a:lnTo>
                  <a:lnTo>
                    <a:pt x="540" y="259"/>
                  </a:lnTo>
                  <a:lnTo>
                    <a:pt x="540" y="261"/>
                  </a:lnTo>
                  <a:lnTo>
                    <a:pt x="540" y="259"/>
                  </a:lnTo>
                  <a:lnTo>
                    <a:pt x="542" y="259"/>
                  </a:lnTo>
                  <a:lnTo>
                    <a:pt x="544" y="259"/>
                  </a:lnTo>
                  <a:lnTo>
                    <a:pt x="546" y="259"/>
                  </a:lnTo>
                  <a:lnTo>
                    <a:pt x="548" y="259"/>
                  </a:lnTo>
                  <a:lnTo>
                    <a:pt x="550" y="259"/>
                  </a:lnTo>
                  <a:lnTo>
                    <a:pt x="550" y="258"/>
                  </a:lnTo>
                  <a:lnTo>
                    <a:pt x="550" y="256"/>
                  </a:lnTo>
                  <a:lnTo>
                    <a:pt x="551" y="256"/>
                  </a:lnTo>
                  <a:lnTo>
                    <a:pt x="551" y="258"/>
                  </a:lnTo>
                  <a:lnTo>
                    <a:pt x="551" y="256"/>
                  </a:lnTo>
                  <a:lnTo>
                    <a:pt x="553" y="256"/>
                  </a:lnTo>
                  <a:lnTo>
                    <a:pt x="555" y="256"/>
                  </a:lnTo>
                  <a:lnTo>
                    <a:pt x="557" y="256"/>
                  </a:lnTo>
                  <a:lnTo>
                    <a:pt x="557" y="254"/>
                  </a:lnTo>
                  <a:lnTo>
                    <a:pt x="557" y="256"/>
                  </a:lnTo>
                  <a:lnTo>
                    <a:pt x="559" y="256"/>
                  </a:lnTo>
                  <a:lnTo>
                    <a:pt x="559" y="258"/>
                  </a:lnTo>
                  <a:lnTo>
                    <a:pt x="559" y="259"/>
                  </a:lnTo>
                  <a:lnTo>
                    <a:pt x="561" y="259"/>
                  </a:lnTo>
                  <a:lnTo>
                    <a:pt x="561" y="261"/>
                  </a:lnTo>
                  <a:lnTo>
                    <a:pt x="563" y="261"/>
                  </a:lnTo>
                  <a:lnTo>
                    <a:pt x="563" y="263"/>
                  </a:lnTo>
                  <a:lnTo>
                    <a:pt x="563" y="265"/>
                  </a:lnTo>
                  <a:lnTo>
                    <a:pt x="563" y="267"/>
                  </a:lnTo>
                  <a:lnTo>
                    <a:pt x="563" y="269"/>
                  </a:lnTo>
                  <a:lnTo>
                    <a:pt x="565" y="269"/>
                  </a:lnTo>
                  <a:lnTo>
                    <a:pt x="565" y="271"/>
                  </a:lnTo>
                  <a:lnTo>
                    <a:pt x="565" y="273"/>
                  </a:lnTo>
                  <a:lnTo>
                    <a:pt x="567" y="273"/>
                  </a:lnTo>
                  <a:lnTo>
                    <a:pt x="569" y="273"/>
                  </a:lnTo>
                  <a:lnTo>
                    <a:pt x="569" y="275"/>
                  </a:lnTo>
                  <a:lnTo>
                    <a:pt x="571" y="275"/>
                  </a:lnTo>
                  <a:lnTo>
                    <a:pt x="573" y="277"/>
                  </a:lnTo>
                  <a:lnTo>
                    <a:pt x="575" y="277"/>
                  </a:lnTo>
                  <a:lnTo>
                    <a:pt x="575" y="279"/>
                  </a:lnTo>
                  <a:lnTo>
                    <a:pt x="576" y="279"/>
                  </a:lnTo>
                  <a:lnTo>
                    <a:pt x="578" y="279"/>
                  </a:lnTo>
                  <a:lnTo>
                    <a:pt x="578" y="281"/>
                  </a:lnTo>
                  <a:lnTo>
                    <a:pt x="580" y="281"/>
                  </a:lnTo>
                  <a:lnTo>
                    <a:pt x="580" y="283"/>
                  </a:lnTo>
                  <a:lnTo>
                    <a:pt x="582" y="283"/>
                  </a:lnTo>
                  <a:lnTo>
                    <a:pt x="582" y="284"/>
                  </a:lnTo>
                  <a:lnTo>
                    <a:pt x="584" y="284"/>
                  </a:lnTo>
                  <a:lnTo>
                    <a:pt x="584" y="286"/>
                  </a:lnTo>
                  <a:lnTo>
                    <a:pt x="584" y="288"/>
                  </a:lnTo>
                  <a:lnTo>
                    <a:pt x="584" y="290"/>
                  </a:lnTo>
                  <a:lnTo>
                    <a:pt x="582" y="290"/>
                  </a:lnTo>
                  <a:lnTo>
                    <a:pt x="582" y="292"/>
                  </a:lnTo>
                  <a:lnTo>
                    <a:pt x="582" y="294"/>
                  </a:lnTo>
                  <a:lnTo>
                    <a:pt x="580" y="294"/>
                  </a:lnTo>
                  <a:lnTo>
                    <a:pt x="580" y="296"/>
                  </a:lnTo>
                  <a:lnTo>
                    <a:pt x="578" y="296"/>
                  </a:lnTo>
                  <a:lnTo>
                    <a:pt x="578" y="298"/>
                  </a:lnTo>
                  <a:lnTo>
                    <a:pt x="578" y="300"/>
                  </a:lnTo>
                  <a:lnTo>
                    <a:pt x="578" y="302"/>
                  </a:lnTo>
                  <a:lnTo>
                    <a:pt x="578" y="304"/>
                  </a:lnTo>
                  <a:lnTo>
                    <a:pt x="578" y="306"/>
                  </a:lnTo>
                  <a:lnTo>
                    <a:pt x="580" y="306"/>
                  </a:lnTo>
                  <a:lnTo>
                    <a:pt x="580" y="307"/>
                  </a:lnTo>
                  <a:lnTo>
                    <a:pt x="578" y="307"/>
                  </a:lnTo>
                  <a:lnTo>
                    <a:pt x="578" y="309"/>
                  </a:lnTo>
                  <a:lnTo>
                    <a:pt x="576" y="309"/>
                  </a:lnTo>
                  <a:lnTo>
                    <a:pt x="575" y="309"/>
                  </a:lnTo>
                  <a:lnTo>
                    <a:pt x="575" y="311"/>
                  </a:lnTo>
                  <a:lnTo>
                    <a:pt x="573" y="311"/>
                  </a:lnTo>
                  <a:lnTo>
                    <a:pt x="573" y="309"/>
                  </a:lnTo>
                  <a:lnTo>
                    <a:pt x="571" y="309"/>
                  </a:lnTo>
                  <a:lnTo>
                    <a:pt x="569" y="309"/>
                  </a:lnTo>
                  <a:lnTo>
                    <a:pt x="569" y="311"/>
                  </a:lnTo>
                  <a:lnTo>
                    <a:pt x="567" y="311"/>
                  </a:lnTo>
                  <a:lnTo>
                    <a:pt x="567" y="313"/>
                  </a:lnTo>
                  <a:lnTo>
                    <a:pt x="565" y="313"/>
                  </a:lnTo>
                  <a:lnTo>
                    <a:pt x="565" y="315"/>
                  </a:lnTo>
                  <a:lnTo>
                    <a:pt x="563" y="315"/>
                  </a:lnTo>
                  <a:lnTo>
                    <a:pt x="561" y="315"/>
                  </a:lnTo>
                  <a:lnTo>
                    <a:pt x="559" y="315"/>
                  </a:lnTo>
                  <a:lnTo>
                    <a:pt x="559" y="317"/>
                  </a:lnTo>
                  <a:lnTo>
                    <a:pt x="559" y="319"/>
                  </a:lnTo>
                  <a:lnTo>
                    <a:pt x="559" y="321"/>
                  </a:lnTo>
                  <a:lnTo>
                    <a:pt x="559" y="323"/>
                  </a:lnTo>
                  <a:lnTo>
                    <a:pt x="561" y="323"/>
                  </a:lnTo>
                  <a:lnTo>
                    <a:pt x="561" y="325"/>
                  </a:lnTo>
                  <a:lnTo>
                    <a:pt x="559" y="325"/>
                  </a:lnTo>
                  <a:lnTo>
                    <a:pt x="559" y="327"/>
                  </a:lnTo>
                  <a:lnTo>
                    <a:pt x="561" y="327"/>
                  </a:lnTo>
                  <a:lnTo>
                    <a:pt x="561" y="329"/>
                  </a:lnTo>
                  <a:lnTo>
                    <a:pt x="561" y="331"/>
                  </a:lnTo>
                  <a:lnTo>
                    <a:pt x="561" y="332"/>
                  </a:lnTo>
                  <a:lnTo>
                    <a:pt x="561" y="334"/>
                  </a:lnTo>
                  <a:lnTo>
                    <a:pt x="563" y="334"/>
                  </a:lnTo>
                  <a:lnTo>
                    <a:pt x="563" y="336"/>
                  </a:lnTo>
                  <a:lnTo>
                    <a:pt x="561" y="336"/>
                  </a:lnTo>
                  <a:lnTo>
                    <a:pt x="561" y="338"/>
                  </a:lnTo>
                  <a:lnTo>
                    <a:pt x="561" y="340"/>
                  </a:lnTo>
                  <a:lnTo>
                    <a:pt x="561" y="342"/>
                  </a:lnTo>
                  <a:lnTo>
                    <a:pt x="559" y="342"/>
                  </a:lnTo>
                  <a:lnTo>
                    <a:pt x="559" y="344"/>
                  </a:lnTo>
                  <a:lnTo>
                    <a:pt x="559" y="346"/>
                  </a:lnTo>
                  <a:lnTo>
                    <a:pt x="559" y="348"/>
                  </a:lnTo>
                  <a:lnTo>
                    <a:pt x="559" y="350"/>
                  </a:lnTo>
                  <a:lnTo>
                    <a:pt x="559" y="352"/>
                  </a:lnTo>
                  <a:lnTo>
                    <a:pt x="561" y="352"/>
                  </a:lnTo>
                  <a:lnTo>
                    <a:pt x="561" y="354"/>
                  </a:lnTo>
                  <a:lnTo>
                    <a:pt x="559" y="354"/>
                  </a:lnTo>
                  <a:lnTo>
                    <a:pt x="561" y="354"/>
                  </a:lnTo>
                  <a:lnTo>
                    <a:pt x="561" y="355"/>
                  </a:lnTo>
                  <a:lnTo>
                    <a:pt x="561" y="357"/>
                  </a:lnTo>
                  <a:lnTo>
                    <a:pt x="563" y="357"/>
                  </a:lnTo>
                  <a:lnTo>
                    <a:pt x="563" y="359"/>
                  </a:lnTo>
                  <a:lnTo>
                    <a:pt x="563" y="361"/>
                  </a:lnTo>
                  <a:lnTo>
                    <a:pt x="565" y="361"/>
                  </a:lnTo>
                  <a:lnTo>
                    <a:pt x="565" y="363"/>
                  </a:lnTo>
                  <a:lnTo>
                    <a:pt x="565" y="365"/>
                  </a:lnTo>
                  <a:lnTo>
                    <a:pt x="563" y="365"/>
                  </a:lnTo>
                  <a:lnTo>
                    <a:pt x="563" y="367"/>
                  </a:lnTo>
                  <a:lnTo>
                    <a:pt x="561" y="367"/>
                  </a:lnTo>
                  <a:lnTo>
                    <a:pt x="561" y="369"/>
                  </a:lnTo>
                  <a:lnTo>
                    <a:pt x="559" y="369"/>
                  </a:lnTo>
                  <a:lnTo>
                    <a:pt x="559" y="371"/>
                  </a:lnTo>
                  <a:lnTo>
                    <a:pt x="557" y="373"/>
                  </a:lnTo>
                  <a:lnTo>
                    <a:pt x="557" y="375"/>
                  </a:lnTo>
                  <a:lnTo>
                    <a:pt x="557" y="377"/>
                  </a:lnTo>
                  <a:lnTo>
                    <a:pt x="555" y="377"/>
                  </a:lnTo>
                  <a:lnTo>
                    <a:pt x="553" y="377"/>
                  </a:lnTo>
                  <a:lnTo>
                    <a:pt x="553" y="375"/>
                  </a:lnTo>
                  <a:lnTo>
                    <a:pt x="551" y="375"/>
                  </a:lnTo>
                  <a:lnTo>
                    <a:pt x="551" y="377"/>
                  </a:lnTo>
                  <a:lnTo>
                    <a:pt x="550" y="377"/>
                  </a:lnTo>
                  <a:lnTo>
                    <a:pt x="550" y="375"/>
                  </a:lnTo>
                  <a:lnTo>
                    <a:pt x="550" y="373"/>
                  </a:lnTo>
                  <a:lnTo>
                    <a:pt x="548" y="373"/>
                  </a:lnTo>
                  <a:lnTo>
                    <a:pt x="548" y="371"/>
                  </a:lnTo>
                  <a:lnTo>
                    <a:pt x="546" y="371"/>
                  </a:lnTo>
                  <a:lnTo>
                    <a:pt x="546" y="373"/>
                  </a:lnTo>
                  <a:lnTo>
                    <a:pt x="546" y="375"/>
                  </a:lnTo>
                  <a:lnTo>
                    <a:pt x="546" y="377"/>
                  </a:lnTo>
                  <a:lnTo>
                    <a:pt x="544" y="377"/>
                  </a:lnTo>
                  <a:lnTo>
                    <a:pt x="544" y="379"/>
                  </a:lnTo>
                  <a:lnTo>
                    <a:pt x="546" y="379"/>
                  </a:lnTo>
                  <a:lnTo>
                    <a:pt x="546" y="380"/>
                  </a:lnTo>
                  <a:lnTo>
                    <a:pt x="548" y="380"/>
                  </a:lnTo>
                  <a:lnTo>
                    <a:pt x="548" y="382"/>
                  </a:lnTo>
                  <a:lnTo>
                    <a:pt x="548" y="384"/>
                  </a:lnTo>
                  <a:lnTo>
                    <a:pt x="546" y="386"/>
                  </a:lnTo>
                  <a:lnTo>
                    <a:pt x="544" y="386"/>
                  </a:lnTo>
                  <a:lnTo>
                    <a:pt x="542" y="386"/>
                  </a:lnTo>
                  <a:lnTo>
                    <a:pt x="542" y="388"/>
                  </a:lnTo>
                  <a:lnTo>
                    <a:pt x="540" y="388"/>
                  </a:lnTo>
                  <a:lnTo>
                    <a:pt x="538" y="388"/>
                  </a:lnTo>
                  <a:lnTo>
                    <a:pt x="536" y="388"/>
                  </a:lnTo>
                  <a:lnTo>
                    <a:pt x="534" y="388"/>
                  </a:lnTo>
                  <a:lnTo>
                    <a:pt x="534" y="390"/>
                  </a:lnTo>
                  <a:lnTo>
                    <a:pt x="532" y="390"/>
                  </a:lnTo>
                  <a:lnTo>
                    <a:pt x="532" y="392"/>
                  </a:lnTo>
                  <a:lnTo>
                    <a:pt x="530" y="394"/>
                  </a:lnTo>
                  <a:lnTo>
                    <a:pt x="528" y="394"/>
                  </a:lnTo>
                  <a:lnTo>
                    <a:pt x="528" y="396"/>
                  </a:lnTo>
                  <a:lnTo>
                    <a:pt x="527" y="396"/>
                  </a:lnTo>
                  <a:lnTo>
                    <a:pt x="527" y="398"/>
                  </a:lnTo>
                  <a:lnTo>
                    <a:pt x="525" y="398"/>
                  </a:lnTo>
                  <a:lnTo>
                    <a:pt x="523" y="398"/>
                  </a:lnTo>
                  <a:lnTo>
                    <a:pt x="523" y="400"/>
                  </a:lnTo>
                  <a:lnTo>
                    <a:pt x="521" y="400"/>
                  </a:lnTo>
                  <a:lnTo>
                    <a:pt x="519" y="400"/>
                  </a:lnTo>
                  <a:lnTo>
                    <a:pt x="517" y="400"/>
                  </a:lnTo>
                  <a:lnTo>
                    <a:pt x="515" y="400"/>
                  </a:lnTo>
                  <a:lnTo>
                    <a:pt x="515" y="402"/>
                  </a:lnTo>
                  <a:lnTo>
                    <a:pt x="517" y="402"/>
                  </a:lnTo>
                  <a:lnTo>
                    <a:pt x="517" y="403"/>
                  </a:lnTo>
                  <a:lnTo>
                    <a:pt x="515" y="403"/>
                  </a:lnTo>
                  <a:lnTo>
                    <a:pt x="515" y="405"/>
                  </a:lnTo>
                  <a:lnTo>
                    <a:pt x="515" y="407"/>
                  </a:lnTo>
                  <a:lnTo>
                    <a:pt x="513" y="407"/>
                  </a:lnTo>
                  <a:lnTo>
                    <a:pt x="513" y="409"/>
                  </a:lnTo>
                  <a:lnTo>
                    <a:pt x="513" y="411"/>
                  </a:lnTo>
                  <a:lnTo>
                    <a:pt x="513" y="413"/>
                  </a:lnTo>
                  <a:lnTo>
                    <a:pt x="515" y="415"/>
                  </a:lnTo>
                  <a:lnTo>
                    <a:pt x="515" y="417"/>
                  </a:lnTo>
                  <a:lnTo>
                    <a:pt x="515" y="419"/>
                  </a:lnTo>
                  <a:lnTo>
                    <a:pt x="515" y="421"/>
                  </a:lnTo>
                  <a:lnTo>
                    <a:pt x="515" y="423"/>
                  </a:lnTo>
                  <a:lnTo>
                    <a:pt x="515" y="425"/>
                  </a:lnTo>
                  <a:lnTo>
                    <a:pt x="515" y="427"/>
                  </a:lnTo>
                  <a:lnTo>
                    <a:pt x="515" y="428"/>
                  </a:lnTo>
                  <a:lnTo>
                    <a:pt x="515" y="430"/>
                  </a:lnTo>
                  <a:lnTo>
                    <a:pt x="515" y="432"/>
                  </a:lnTo>
                  <a:lnTo>
                    <a:pt x="515" y="434"/>
                  </a:lnTo>
                  <a:lnTo>
                    <a:pt x="517" y="434"/>
                  </a:lnTo>
                  <a:lnTo>
                    <a:pt x="517" y="432"/>
                  </a:lnTo>
                  <a:lnTo>
                    <a:pt x="519" y="432"/>
                  </a:lnTo>
                  <a:lnTo>
                    <a:pt x="519" y="430"/>
                  </a:lnTo>
                  <a:lnTo>
                    <a:pt x="521" y="430"/>
                  </a:lnTo>
                  <a:lnTo>
                    <a:pt x="521" y="432"/>
                  </a:lnTo>
                  <a:lnTo>
                    <a:pt x="523" y="434"/>
                  </a:lnTo>
                  <a:lnTo>
                    <a:pt x="523" y="436"/>
                  </a:lnTo>
                  <a:lnTo>
                    <a:pt x="525" y="440"/>
                  </a:lnTo>
                  <a:lnTo>
                    <a:pt x="527" y="440"/>
                  </a:lnTo>
                  <a:lnTo>
                    <a:pt x="528" y="438"/>
                  </a:lnTo>
                  <a:lnTo>
                    <a:pt x="530" y="438"/>
                  </a:lnTo>
                  <a:lnTo>
                    <a:pt x="530" y="440"/>
                  </a:lnTo>
                  <a:lnTo>
                    <a:pt x="532" y="442"/>
                  </a:lnTo>
                  <a:lnTo>
                    <a:pt x="532" y="444"/>
                  </a:lnTo>
                  <a:lnTo>
                    <a:pt x="530" y="446"/>
                  </a:lnTo>
                  <a:lnTo>
                    <a:pt x="530" y="448"/>
                  </a:lnTo>
                  <a:lnTo>
                    <a:pt x="530" y="450"/>
                  </a:lnTo>
                  <a:lnTo>
                    <a:pt x="528" y="451"/>
                  </a:lnTo>
                  <a:lnTo>
                    <a:pt x="528" y="453"/>
                  </a:lnTo>
                  <a:lnTo>
                    <a:pt x="528" y="455"/>
                  </a:lnTo>
                  <a:lnTo>
                    <a:pt x="527" y="455"/>
                  </a:lnTo>
                  <a:lnTo>
                    <a:pt x="527" y="457"/>
                  </a:lnTo>
                  <a:lnTo>
                    <a:pt x="525" y="457"/>
                  </a:lnTo>
                  <a:lnTo>
                    <a:pt x="525" y="459"/>
                  </a:lnTo>
                  <a:lnTo>
                    <a:pt x="525" y="461"/>
                  </a:lnTo>
                  <a:lnTo>
                    <a:pt x="525" y="463"/>
                  </a:lnTo>
                  <a:lnTo>
                    <a:pt x="525" y="465"/>
                  </a:lnTo>
                  <a:lnTo>
                    <a:pt x="523" y="465"/>
                  </a:lnTo>
                  <a:lnTo>
                    <a:pt x="523" y="467"/>
                  </a:lnTo>
                  <a:lnTo>
                    <a:pt x="523" y="469"/>
                  </a:lnTo>
                  <a:lnTo>
                    <a:pt x="523" y="471"/>
                  </a:lnTo>
                  <a:lnTo>
                    <a:pt x="523" y="473"/>
                  </a:lnTo>
                  <a:lnTo>
                    <a:pt x="523" y="475"/>
                  </a:lnTo>
                  <a:lnTo>
                    <a:pt x="523" y="476"/>
                  </a:lnTo>
                  <a:lnTo>
                    <a:pt x="523" y="478"/>
                  </a:lnTo>
                  <a:lnTo>
                    <a:pt x="523" y="480"/>
                  </a:lnTo>
                  <a:lnTo>
                    <a:pt x="523" y="482"/>
                  </a:lnTo>
                  <a:lnTo>
                    <a:pt x="523" y="484"/>
                  </a:lnTo>
                  <a:lnTo>
                    <a:pt x="523" y="486"/>
                  </a:lnTo>
                  <a:lnTo>
                    <a:pt x="523" y="488"/>
                  </a:lnTo>
                  <a:lnTo>
                    <a:pt x="523" y="490"/>
                  </a:lnTo>
                  <a:lnTo>
                    <a:pt x="521" y="490"/>
                  </a:lnTo>
                  <a:lnTo>
                    <a:pt x="521" y="492"/>
                  </a:lnTo>
                  <a:lnTo>
                    <a:pt x="519" y="494"/>
                  </a:lnTo>
                  <a:lnTo>
                    <a:pt x="517" y="496"/>
                  </a:lnTo>
                  <a:lnTo>
                    <a:pt x="515" y="496"/>
                  </a:lnTo>
                  <a:lnTo>
                    <a:pt x="515" y="498"/>
                  </a:lnTo>
                  <a:lnTo>
                    <a:pt x="513" y="499"/>
                  </a:lnTo>
                  <a:lnTo>
                    <a:pt x="511" y="501"/>
                  </a:lnTo>
                  <a:lnTo>
                    <a:pt x="509" y="503"/>
                  </a:lnTo>
                  <a:lnTo>
                    <a:pt x="509" y="505"/>
                  </a:lnTo>
                  <a:lnTo>
                    <a:pt x="507" y="507"/>
                  </a:lnTo>
                  <a:lnTo>
                    <a:pt x="507" y="509"/>
                  </a:lnTo>
                  <a:lnTo>
                    <a:pt x="507" y="511"/>
                  </a:lnTo>
                  <a:lnTo>
                    <a:pt x="505" y="511"/>
                  </a:lnTo>
                  <a:lnTo>
                    <a:pt x="505" y="513"/>
                  </a:lnTo>
                  <a:lnTo>
                    <a:pt x="492" y="521"/>
                  </a:lnTo>
                  <a:lnTo>
                    <a:pt x="482" y="526"/>
                  </a:lnTo>
                  <a:lnTo>
                    <a:pt x="475" y="532"/>
                  </a:lnTo>
                  <a:lnTo>
                    <a:pt x="475" y="534"/>
                  </a:lnTo>
                  <a:lnTo>
                    <a:pt x="477" y="534"/>
                  </a:lnTo>
                  <a:lnTo>
                    <a:pt x="479" y="536"/>
                  </a:lnTo>
                  <a:lnTo>
                    <a:pt x="479" y="538"/>
                  </a:lnTo>
                  <a:lnTo>
                    <a:pt x="480" y="538"/>
                  </a:lnTo>
                  <a:lnTo>
                    <a:pt x="480" y="540"/>
                  </a:lnTo>
                  <a:lnTo>
                    <a:pt x="482" y="540"/>
                  </a:lnTo>
                  <a:lnTo>
                    <a:pt x="482" y="542"/>
                  </a:lnTo>
                  <a:lnTo>
                    <a:pt x="484" y="542"/>
                  </a:lnTo>
                  <a:lnTo>
                    <a:pt x="486" y="544"/>
                  </a:lnTo>
                  <a:lnTo>
                    <a:pt x="488" y="544"/>
                  </a:lnTo>
                  <a:lnTo>
                    <a:pt x="490" y="548"/>
                  </a:lnTo>
                  <a:lnTo>
                    <a:pt x="490" y="549"/>
                  </a:lnTo>
                  <a:lnTo>
                    <a:pt x="492" y="549"/>
                  </a:lnTo>
                  <a:lnTo>
                    <a:pt x="492" y="551"/>
                  </a:lnTo>
                  <a:lnTo>
                    <a:pt x="494" y="551"/>
                  </a:lnTo>
                  <a:lnTo>
                    <a:pt x="494" y="553"/>
                  </a:lnTo>
                  <a:lnTo>
                    <a:pt x="496" y="553"/>
                  </a:lnTo>
                  <a:lnTo>
                    <a:pt x="498" y="553"/>
                  </a:lnTo>
                  <a:lnTo>
                    <a:pt x="498" y="555"/>
                  </a:lnTo>
                  <a:lnTo>
                    <a:pt x="500" y="555"/>
                  </a:lnTo>
                  <a:lnTo>
                    <a:pt x="500" y="553"/>
                  </a:lnTo>
                  <a:lnTo>
                    <a:pt x="502" y="555"/>
                  </a:lnTo>
                  <a:lnTo>
                    <a:pt x="503" y="555"/>
                  </a:lnTo>
                  <a:lnTo>
                    <a:pt x="503" y="557"/>
                  </a:lnTo>
                  <a:lnTo>
                    <a:pt x="505" y="557"/>
                  </a:lnTo>
                  <a:lnTo>
                    <a:pt x="505" y="555"/>
                  </a:lnTo>
                  <a:lnTo>
                    <a:pt x="507" y="555"/>
                  </a:lnTo>
                  <a:lnTo>
                    <a:pt x="507" y="557"/>
                  </a:lnTo>
                  <a:lnTo>
                    <a:pt x="509" y="557"/>
                  </a:lnTo>
                  <a:lnTo>
                    <a:pt x="507" y="557"/>
                  </a:lnTo>
                  <a:lnTo>
                    <a:pt x="509" y="559"/>
                  </a:lnTo>
                  <a:lnTo>
                    <a:pt x="507" y="559"/>
                  </a:lnTo>
                  <a:lnTo>
                    <a:pt x="509" y="559"/>
                  </a:lnTo>
                  <a:lnTo>
                    <a:pt x="509" y="561"/>
                  </a:lnTo>
                  <a:lnTo>
                    <a:pt x="507" y="561"/>
                  </a:lnTo>
                  <a:lnTo>
                    <a:pt x="507" y="563"/>
                  </a:lnTo>
                  <a:lnTo>
                    <a:pt x="507" y="565"/>
                  </a:lnTo>
                  <a:lnTo>
                    <a:pt x="509" y="565"/>
                  </a:lnTo>
                  <a:lnTo>
                    <a:pt x="509" y="567"/>
                  </a:lnTo>
                  <a:lnTo>
                    <a:pt x="507" y="567"/>
                  </a:lnTo>
                  <a:lnTo>
                    <a:pt x="505" y="567"/>
                  </a:lnTo>
                  <a:lnTo>
                    <a:pt x="505" y="569"/>
                  </a:lnTo>
                  <a:lnTo>
                    <a:pt x="505" y="571"/>
                  </a:lnTo>
                  <a:lnTo>
                    <a:pt x="505" y="572"/>
                  </a:lnTo>
                  <a:lnTo>
                    <a:pt x="505" y="574"/>
                  </a:lnTo>
                  <a:lnTo>
                    <a:pt x="505" y="576"/>
                  </a:lnTo>
                  <a:lnTo>
                    <a:pt x="505" y="578"/>
                  </a:lnTo>
                  <a:lnTo>
                    <a:pt x="507" y="578"/>
                  </a:lnTo>
                  <a:lnTo>
                    <a:pt x="507" y="580"/>
                  </a:lnTo>
                  <a:lnTo>
                    <a:pt x="507" y="582"/>
                  </a:lnTo>
                  <a:lnTo>
                    <a:pt x="507" y="584"/>
                  </a:lnTo>
                  <a:lnTo>
                    <a:pt x="509" y="584"/>
                  </a:lnTo>
                  <a:lnTo>
                    <a:pt x="507" y="584"/>
                  </a:lnTo>
                  <a:lnTo>
                    <a:pt x="507" y="586"/>
                  </a:lnTo>
                  <a:lnTo>
                    <a:pt x="509" y="586"/>
                  </a:lnTo>
                  <a:lnTo>
                    <a:pt x="509" y="588"/>
                  </a:lnTo>
                  <a:lnTo>
                    <a:pt x="511" y="588"/>
                  </a:lnTo>
                  <a:lnTo>
                    <a:pt x="511" y="590"/>
                  </a:lnTo>
                  <a:lnTo>
                    <a:pt x="513" y="590"/>
                  </a:lnTo>
                  <a:lnTo>
                    <a:pt x="513" y="592"/>
                  </a:lnTo>
                  <a:lnTo>
                    <a:pt x="513" y="594"/>
                  </a:lnTo>
                  <a:lnTo>
                    <a:pt x="511" y="594"/>
                  </a:lnTo>
                  <a:lnTo>
                    <a:pt x="511" y="596"/>
                  </a:lnTo>
                  <a:lnTo>
                    <a:pt x="511" y="597"/>
                  </a:lnTo>
                  <a:lnTo>
                    <a:pt x="511" y="599"/>
                  </a:lnTo>
                  <a:lnTo>
                    <a:pt x="511" y="601"/>
                  </a:lnTo>
                  <a:lnTo>
                    <a:pt x="513" y="601"/>
                  </a:lnTo>
                  <a:lnTo>
                    <a:pt x="515" y="601"/>
                  </a:lnTo>
                  <a:lnTo>
                    <a:pt x="515" y="603"/>
                  </a:lnTo>
                  <a:lnTo>
                    <a:pt x="517" y="603"/>
                  </a:lnTo>
                  <a:lnTo>
                    <a:pt x="515" y="603"/>
                  </a:lnTo>
                  <a:lnTo>
                    <a:pt x="515" y="605"/>
                  </a:lnTo>
                  <a:lnTo>
                    <a:pt x="513" y="605"/>
                  </a:lnTo>
                  <a:lnTo>
                    <a:pt x="513" y="607"/>
                  </a:lnTo>
                  <a:lnTo>
                    <a:pt x="515" y="607"/>
                  </a:lnTo>
                  <a:lnTo>
                    <a:pt x="515" y="609"/>
                  </a:lnTo>
                  <a:lnTo>
                    <a:pt x="517" y="609"/>
                  </a:lnTo>
                  <a:lnTo>
                    <a:pt x="517" y="611"/>
                  </a:lnTo>
                  <a:lnTo>
                    <a:pt x="515" y="611"/>
                  </a:lnTo>
                  <a:lnTo>
                    <a:pt x="513" y="611"/>
                  </a:lnTo>
                  <a:lnTo>
                    <a:pt x="515" y="611"/>
                  </a:lnTo>
                  <a:lnTo>
                    <a:pt x="515" y="613"/>
                  </a:lnTo>
                  <a:lnTo>
                    <a:pt x="513" y="613"/>
                  </a:lnTo>
                  <a:lnTo>
                    <a:pt x="513" y="615"/>
                  </a:lnTo>
                  <a:lnTo>
                    <a:pt x="511" y="615"/>
                  </a:lnTo>
                  <a:lnTo>
                    <a:pt x="511" y="613"/>
                  </a:lnTo>
                  <a:lnTo>
                    <a:pt x="509" y="613"/>
                  </a:lnTo>
                  <a:lnTo>
                    <a:pt x="509" y="615"/>
                  </a:lnTo>
                  <a:lnTo>
                    <a:pt x="509" y="617"/>
                  </a:lnTo>
                  <a:lnTo>
                    <a:pt x="507" y="617"/>
                  </a:lnTo>
                  <a:lnTo>
                    <a:pt x="507" y="615"/>
                  </a:lnTo>
                  <a:lnTo>
                    <a:pt x="505" y="615"/>
                  </a:lnTo>
                  <a:lnTo>
                    <a:pt x="503" y="615"/>
                  </a:lnTo>
                  <a:lnTo>
                    <a:pt x="503" y="617"/>
                  </a:lnTo>
                  <a:lnTo>
                    <a:pt x="502" y="617"/>
                  </a:lnTo>
                  <a:lnTo>
                    <a:pt x="502" y="615"/>
                  </a:lnTo>
                  <a:lnTo>
                    <a:pt x="500" y="615"/>
                  </a:lnTo>
                  <a:lnTo>
                    <a:pt x="498" y="615"/>
                  </a:lnTo>
                  <a:lnTo>
                    <a:pt x="498" y="613"/>
                  </a:lnTo>
                  <a:lnTo>
                    <a:pt x="496" y="613"/>
                  </a:lnTo>
                  <a:lnTo>
                    <a:pt x="494" y="613"/>
                  </a:lnTo>
                  <a:lnTo>
                    <a:pt x="492" y="613"/>
                  </a:lnTo>
                  <a:lnTo>
                    <a:pt x="490" y="613"/>
                  </a:lnTo>
                  <a:lnTo>
                    <a:pt x="490" y="615"/>
                  </a:lnTo>
                  <a:lnTo>
                    <a:pt x="488" y="615"/>
                  </a:lnTo>
                  <a:lnTo>
                    <a:pt x="488" y="617"/>
                  </a:lnTo>
                  <a:lnTo>
                    <a:pt x="486" y="617"/>
                  </a:lnTo>
                  <a:lnTo>
                    <a:pt x="486" y="619"/>
                  </a:lnTo>
                  <a:lnTo>
                    <a:pt x="484" y="619"/>
                  </a:lnTo>
                  <a:lnTo>
                    <a:pt x="482" y="619"/>
                  </a:lnTo>
                  <a:lnTo>
                    <a:pt x="480" y="619"/>
                  </a:lnTo>
                  <a:lnTo>
                    <a:pt x="479" y="619"/>
                  </a:lnTo>
                  <a:lnTo>
                    <a:pt x="477" y="619"/>
                  </a:lnTo>
                  <a:lnTo>
                    <a:pt x="475" y="619"/>
                  </a:lnTo>
                  <a:lnTo>
                    <a:pt x="473" y="619"/>
                  </a:lnTo>
                  <a:lnTo>
                    <a:pt x="471" y="619"/>
                  </a:lnTo>
                  <a:lnTo>
                    <a:pt x="471" y="617"/>
                  </a:lnTo>
                  <a:lnTo>
                    <a:pt x="469" y="617"/>
                  </a:lnTo>
                  <a:lnTo>
                    <a:pt x="467" y="619"/>
                  </a:lnTo>
                  <a:lnTo>
                    <a:pt x="465" y="619"/>
                  </a:lnTo>
                  <a:lnTo>
                    <a:pt x="463" y="619"/>
                  </a:lnTo>
                  <a:lnTo>
                    <a:pt x="461" y="619"/>
                  </a:lnTo>
                  <a:lnTo>
                    <a:pt x="459" y="619"/>
                  </a:lnTo>
                  <a:lnTo>
                    <a:pt x="459" y="617"/>
                  </a:lnTo>
                  <a:lnTo>
                    <a:pt x="457" y="617"/>
                  </a:lnTo>
                  <a:lnTo>
                    <a:pt x="457" y="615"/>
                  </a:lnTo>
                  <a:lnTo>
                    <a:pt x="455" y="615"/>
                  </a:lnTo>
                  <a:lnTo>
                    <a:pt x="454" y="615"/>
                  </a:lnTo>
                  <a:lnTo>
                    <a:pt x="454" y="613"/>
                  </a:lnTo>
                  <a:lnTo>
                    <a:pt x="452" y="613"/>
                  </a:lnTo>
                  <a:lnTo>
                    <a:pt x="450" y="613"/>
                  </a:lnTo>
                  <a:lnTo>
                    <a:pt x="448" y="611"/>
                  </a:lnTo>
                  <a:lnTo>
                    <a:pt x="446" y="611"/>
                  </a:lnTo>
                  <a:lnTo>
                    <a:pt x="444" y="611"/>
                  </a:lnTo>
                  <a:lnTo>
                    <a:pt x="442" y="611"/>
                  </a:lnTo>
                  <a:lnTo>
                    <a:pt x="442" y="609"/>
                  </a:lnTo>
                  <a:lnTo>
                    <a:pt x="440" y="609"/>
                  </a:lnTo>
                  <a:lnTo>
                    <a:pt x="438" y="611"/>
                  </a:lnTo>
                  <a:lnTo>
                    <a:pt x="436" y="611"/>
                  </a:lnTo>
                  <a:lnTo>
                    <a:pt x="438" y="611"/>
                  </a:lnTo>
                  <a:lnTo>
                    <a:pt x="438" y="613"/>
                  </a:lnTo>
                  <a:lnTo>
                    <a:pt x="436" y="613"/>
                  </a:lnTo>
                  <a:lnTo>
                    <a:pt x="434" y="613"/>
                  </a:lnTo>
                  <a:lnTo>
                    <a:pt x="434" y="611"/>
                  </a:lnTo>
                  <a:lnTo>
                    <a:pt x="434" y="609"/>
                  </a:lnTo>
                  <a:lnTo>
                    <a:pt x="432" y="609"/>
                  </a:lnTo>
                  <a:lnTo>
                    <a:pt x="431" y="609"/>
                  </a:lnTo>
                  <a:lnTo>
                    <a:pt x="429" y="609"/>
                  </a:lnTo>
                  <a:lnTo>
                    <a:pt x="429" y="611"/>
                  </a:lnTo>
                  <a:lnTo>
                    <a:pt x="427" y="611"/>
                  </a:lnTo>
                  <a:lnTo>
                    <a:pt x="425" y="611"/>
                  </a:lnTo>
                  <a:lnTo>
                    <a:pt x="423" y="611"/>
                  </a:lnTo>
                  <a:lnTo>
                    <a:pt x="421" y="611"/>
                  </a:lnTo>
                  <a:lnTo>
                    <a:pt x="421" y="613"/>
                  </a:lnTo>
                  <a:lnTo>
                    <a:pt x="419" y="613"/>
                  </a:lnTo>
                  <a:lnTo>
                    <a:pt x="417" y="613"/>
                  </a:lnTo>
                  <a:lnTo>
                    <a:pt x="415" y="613"/>
                  </a:lnTo>
                  <a:lnTo>
                    <a:pt x="413" y="613"/>
                  </a:lnTo>
                  <a:lnTo>
                    <a:pt x="413" y="615"/>
                  </a:lnTo>
                  <a:lnTo>
                    <a:pt x="411" y="615"/>
                  </a:lnTo>
                  <a:lnTo>
                    <a:pt x="411" y="617"/>
                  </a:lnTo>
                  <a:lnTo>
                    <a:pt x="409" y="617"/>
                  </a:lnTo>
                  <a:lnTo>
                    <a:pt x="407" y="617"/>
                  </a:lnTo>
                  <a:lnTo>
                    <a:pt x="406" y="617"/>
                  </a:lnTo>
                  <a:lnTo>
                    <a:pt x="404" y="617"/>
                  </a:lnTo>
                  <a:lnTo>
                    <a:pt x="404" y="615"/>
                  </a:lnTo>
                  <a:lnTo>
                    <a:pt x="402" y="615"/>
                  </a:lnTo>
                  <a:lnTo>
                    <a:pt x="400" y="615"/>
                  </a:lnTo>
                  <a:lnTo>
                    <a:pt x="400" y="613"/>
                  </a:lnTo>
                  <a:lnTo>
                    <a:pt x="400" y="611"/>
                  </a:lnTo>
                  <a:lnTo>
                    <a:pt x="398" y="611"/>
                  </a:lnTo>
                  <a:lnTo>
                    <a:pt x="398" y="609"/>
                  </a:lnTo>
                  <a:lnTo>
                    <a:pt x="398" y="607"/>
                  </a:lnTo>
                  <a:lnTo>
                    <a:pt x="398" y="605"/>
                  </a:lnTo>
                  <a:lnTo>
                    <a:pt x="400" y="605"/>
                  </a:lnTo>
                  <a:lnTo>
                    <a:pt x="400" y="603"/>
                  </a:lnTo>
                  <a:lnTo>
                    <a:pt x="400" y="601"/>
                  </a:lnTo>
                  <a:lnTo>
                    <a:pt x="400" y="599"/>
                  </a:lnTo>
                  <a:lnTo>
                    <a:pt x="400" y="597"/>
                  </a:lnTo>
                  <a:lnTo>
                    <a:pt x="402" y="597"/>
                  </a:lnTo>
                  <a:lnTo>
                    <a:pt x="402" y="596"/>
                  </a:lnTo>
                  <a:lnTo>
                    <a:pt x="402" y="594"/>
                  </a:lnTo>
                  <a:lnTo>
                    <a:pt x="400" y="594"/>
                  </a:lnTo>
                  <a:lnTo>
                    <a:pt x="400" y="592"/>
                  </a:lnTo>
                  <a:lnTo>
                    <a:pt x="398" y="592"/>
                  </a:lnTo>
                  <a:lnTo>
                    <a:pt x="400" y="592"/>
                  </a:lnTo>
                  <a:lnTo>
                    <a:pt x="400" y="590"/>
                  </a:lnTo>
                  <a:lnTo>
                    <a:pt x="400" y="588"/>
                  </a:lnTo>
                  <a:lnTo>
                    <a:pt x="400" y="586"/>
                  </a:lnTo>
                  <a:lnTo>
                    <a:pt x="400" y="584"/>
                  </a:lnTo>
                  <a:lnTo>
                    <a:pt x="402" y="584"/>
                  </a:lnTo>
                  <a:lnTo>
                    <a:pt x="402" y="582"/>
                  </a:lnTo>
                  <a:lnTo>
                    <a:pt x="402" y="580"/>
                  </a:lnTo>
                  <a:lnTo>
                    <a:pt x="400" y="580"/>
                  </a:lnTo>
                  <a:lnTo>
                    <a:pt x="402" y="580"/>
                  </a:lnTo>
                  <a:lnTo>
                    <a:pt x="402" y="578"/>
                  </a:lnTo>
                  <a:lnTo>
                    <a:pt x="400" y="578"/>
                  </a:lnTo>
                  <a:lnTo>
                    <a:pt x="400" y="576"/>
                  </a:lnTo>
                  <a:lnTo>
                    <a:pt x="400" y="574"/>
                  </a:lnTo>
                  <a:lnTo>
                    <a:pt x="402" y="574"/>
                  </a:lnTo>
                  <a:lnTo>
                    <a:pt x="402" y="572"/>
                  </a:lnTo>
                  <a:lnTo>
                    <a:pt x="402" y="571"/>
                  </a:lnTo>
                  <a:lnTo>
                    <a:pt x="402" y="569"/>
                  </a:lnTo>
                  <a:lnTo>
                    <a:pt x="404" y="569"/>
                  </a:lnTo>
                  <a:lnTo>
                    <a:pt x="404" y="567"/>
                  </a:lnTo>
                  <a:lnTo>
                    <a:pt x="404" y="565"/>
                  </a:lnTo>
                  <a:lnTo>
                    <a:pt x="406" y="565"/>
                  </a:lnTo>
                  <a:lnTo>
                    <a:pt x="406" y="563"/>
                  </a:lnTo>
                  <a:lnTo>
                    <a:pt x="406" y="561"/>
                  </a:lnTo>
                  <a:lnTo>
                    <a:pt x="407" y="561"/>
                  </a:lnTo>
                  <a:lnTo>
                    <a:pt x="409" y="561"/>
                  </a:lnTo>
                  <a:lnTo>
                    <a:pt x="409" y="559"/>
                  </a:lnTo>
                  <a:lnTo>
                    <a:pt x="409" y="557"/>
                  </a:lnTo>
                  <a:lnTo>
                    <a:pt x="409" y="555"/>
                  </a:lnTo>
                  <a:lnTo>
                    <a:pt x="411" y="555"/>
                  </a:lnTo>
                  <a:lnTo>
                    <a:pt x="411" y="553"/>
                  </a:lnTo>
                  <a:lnTo>
                    <a:pt x="411" y="551"/>
                  </a:lnTo>
                  <a:lnTo>
                    <a:pt x="411" y="549"/>
                  </a:lnTo>
                  <a:lnTo>
                    <a:pt x="411" y="548"/>
                  </a:lnTo>
                  <a:lnTo>
                    <a:pt x="411" y="546"/>
                  </a:lnTo>
                  <a:lnTo>
                    <a:pt x="411" y="544"/>
                  </a:lnTo>
                  <a:lnTo>
                    <a:pt x="409" y="544"/>
                  </a:lnTo>
                  <a:lnTo>
                    <a:pt x="409" y="542"/>
                  </a:lnTo>
                  <a:lnTo>
                    <a:pt x="411" y="542"/>
                  </a:lnTo>
                  <a:lnTo>
                    <a:pt x="411" y="540"/>
                  </a:lnTo>
                  <a:lnTo>
                    <a:pt x="409" y="542"/>
                  </a:lnTo>
                  <a:lnTo>
                    <a:pt x="409" y="540"/>
                  </a:lnTo>
                  <a:lnTo>
                    <a:pt x="407" y="540"/>
                  </a:lnTo>
                  <a:lnTo>
                    <a:pt x="406" y="540"/>
                  </a:lnTo>
                  <a:lnTo>
                    <a:pt x="404" y="540"/>
                  </a:lnTo>
                  <a:lnTo>
                    <a:pt x="406" y="540"/>
                  </a:lnTo>
                  <a:lnTo>
                    <a:pt x="404" y="540"/>
                  </a:lnTo>
                  <a:lnTo>
                    <a:pt x="404" y="542"/>
                  </a:lnTo>
                  <a:lnTo>
                    <a:pt x="404" y="540"/>
                  </a:lnTo>
                  <a:lnTo>
                    <a:pt x="404" y="542"/>
                  </a:lnTo>
                  <a:lnTo>
                    <a:pt x="404" y="540"/>
                  </a:lnTo>
                  <a:lnTo>
                    <a:pt x="402" y="540"/>
                  </a:lnTo>
                  <a:lnTo>
                    <a:pt x="400" y="540"/>
                  </a:lnTo>
                  <a:lnTo>
                    <a:pt x="400" y="542"/>
                  </a:lnTo>
                  <a:lnTo>
                    <a:pt x="400" y="540"/>
                  </a:lnTo>
                  <a:lnTo>
                    <a:pt x="398" y="540"/>
                  </a:lnTo>
                  <a:lnTo>
                    <a:pt x="398" y="542"/>
                  </a:lnTo>
                  <a:lnTo>
                    <a:pt x="396" y="542"/>
                  </a:lnTo>
                  <a:lnTo>
                    <a:pt x="394" y="542"/>
                  </a:lnTo>
                  <a:lnTo>
                    <a:pt x="392" y="542"/>
                  </a:lnTo>
                  <a:lnTo>
                    <a:pt x="390" y="542"/>
                  </a:lnTo>
                  <a:lnTo>
                    <a:pt x="390" y="544"/>
                  </a:lnTo>
                  <a:lnTo>
                    <a:pt x="390" y="542"/>
                  </a:lnTo>
                  <a:lnTo>
                    <a:pt x="388" y="542"/>
                  </a:lnTo>
                  <a:lnTo>
                    <a:pt x="388" y="540"/>
                  </a:lnTo>
                  <a:lnTo>
                    <a:pt x="386" y="540"/>
                  </a:lnTo>
                  <a:lnTo>
                    <a:pt x="384" y="540"/>
                  </a:lnTo>
                  <a:lnTo>
                    <a:pt x="384" y="538"/>
                  </a:lnTo>
                  <a:lnTo>
                    <a:pt x="383" y="538"/>
                  </a:lnTo>
                  <a:lnTo>
                    <a:pt x="383" y="536"/>
                  </a:lnTo>
                  <a:lnTo>
                    <a:pt x="381" y="536"/>
                  </a:lnTo>
                  <a:lnTo>
                    <a:pt x="379" y="536"/>
                  </a:lnTo>
                  <a:lnTo>
                    <a:pt x="379" y="534"/>
                  </a:lnTo>
                  <a:lnTo>
                    <a:pt x="377" y="534"/>
                  </a:lnTo>
                  <a:lnTo>
                    <a:pt x="377" y="532"/>
                  </a:lnTo>
                  <a:lnTo>
                    <a:pt x="375" y="532"/>
                  </a:lnTo>
                  <a:lnTo>
                    <a:pt x="373" y="532"/>
                  </a:lnTo>
                  <a:lnTo>
                    <a:pt x="373" y="530"/>
                  </a:lnTo>
                  <a:lnTo>
                    <a:pt x="371" y="530"/>
                  </a:lnTo>
                  <a:lnTo>
                    <a:pt x="369" y="530"/>
                  </a:lnTo>
                  <a:lnTo>
                    <a:pt x="369" y="528"/>
                  </a:lnTo>
                  <a:lnTo>
                    <a:pt x="367" y="528"/>
                  </a:lnTo>
                  <a:lnTo>
                    <a:pt x="365" y="528"/>
                  </a:lnTo>
                  <a:lnTo>
                    <a:pt x="363" y="528"/>
                  </a:lnTo>
                  <a:lnTo>
                    <a:pt x="363" y="526"/>
                  </a:lnTo>
                  <a:lnTo>
                    <a:pt x="361" y="526"/>
                  </a:lnTo>
                  <a:lnTo>
                    <a:pt x="363" y="524"/>
                  </a:lnTo>
                  <a:lnTo>
                    <a:pt x="363" y="523"/>
                  </a:lnTo>
                  <a:lnTo>
                    <a:pt x="361" y="523"/>
                  </a:lnTo>
                  <a:lnTo>
                    <a:pt x="361" y="521"/>
                  </a:lnTo>
                  <a:lnTo>
                    <a:pt x="359" y="519"/>
                  </a:lnTo>
                  <a:lnTo>
                    <a:pt x="358" y="519"/>
                  </a:lnTo>
                  <a:lnTo>
                    <a:pt x="356" y="517"/>
                  </a:lnTo>
                  <a:lnTo>
                    <a:pt x="354" y="517"/>
                  </a:lnTo>
                  <a:lnTo>
                    <a:pt x="352" y="517"/>
                  </a:lnTo>
                  <a:lnTo>
                    <a:pt x="354" y="517"/>
                  </a:lnTo>
                  <a:lnTo>
                    <a:pt x="354" y="515"/>
                  </a:lnTo>
                  <a:lnTo>
                    <a:pt x="354" y="513"/>
                  </a:lnTo>
                  <a:lnTo>
                    <a:pt x="354" y="511"/>
                  </a:lnTo>
                  <a:lnTo>
                    <a:pt x="356" y="511"/>
                  </a:lnTo>
                  <a:lnTo>
                    <a:pt x="356" y="509"/>
                  </a:lnTo>
                  <a:lnTo>
                    <a:pt x="358" y="509"/>
                  </a:lnTo>
                  <a:lnTo>
                    <a:pt x="359" y="507"/>
                  </a:lnTo>
                  <a:lnTo>
                    <a:pt x="361" y="507"/>
                  </a:lnTo>
                  <a:lnTo>
                    <a:pt x="361" y="505"/>
                  </a:lnTo>
                  <a:lnTo>
                    <a:pt x="359" y="505"/>
                  </a:lnTo>
                  <a:lnTo>
                    <a:pt x="359" y="503"/>
                  </a:lnTo>
                  <a:lnTo>
                    <a:pt x="359" y="501"/>
                  </a:lnTo>
                  <a:lnTo>
                    <a:pt x="361" y="501"/>
                  </a:lnTo>
                  <a:lnTo>
                    <a:pt x="361" y="499"/>
                  </a:lnTo>
                  <a:lnTo>
                    <a:pt x="361" y="498"/>
                  </a:lnTo>
                  <a:lnTo>
                    <a:pt x="359" y="498"/>
                  </a:lnTo>
                  <a:lnTo>
                    <a:pt x="359" y="496"/>
                  </a:lnTo>
                  <a:lnTo>
                    <a:pt x="358" y="496"/>
                  </a:lnTo>
                  <a:lnTo>
                    <a:pt x="356" y="496"/>
                  </a:lnTo>
                  <a:lnTo>
                    <a:pt x="356" y="494"/>
                  </a:lnTo>
                  <a:lnTo>
                    <a:pt x="356" y="496"/>
                  </a:lnTo>
                  <a:lnTo>
                    <a:pt x="356" y="494"/>
                  </a:lnTo>
                  <a:lnTo>
                    <a:pt x="354" y="494"/>
                  </a:lnTo>
                  <a:lnTo>
                    <a:pt x="354" y="492"/>
                  </a:lnTo>
                  <a:lnTo>
                    <a:pt x="352" y="492"/>
                  </a:lnTo>
                  <a:lnTo>
                    <a:pt x="350" y="492"/>
                  </a:lnTo>
                  <a:lnTo>
                    <a:pt x="350" y="490"/>
                  </a:lnTo>
                  <a:lnTo>
                    <a:pt x="348" y="490"/>
                  </a:lnTo>
                  <a:lnTo>
                    <a:pt x="348" y="488"/>
                  </a:lnTo>
                  <a:lnTo>
                    <a:pt x="348" y="490"/>
                  </a:lnTo>
                  <a:lnTo>
                    <a:pt x="348" y="488"/>
                  </a:lnTo>
                  <a:lnTo>
                    <a:pt x="346" y="490"/>
                  </a:lnTo>
                  <a:lnTo>
                    <a:pt x="344" y="490"/>
                  </a:lnTo>
                  <a:lnTo>
                    <a:pt x="344" y="492"/>
                  </a:lnTo>
                  <a:lnTo>
                    <a:pt x="342" y="492"/>
                  </a:lnTo>
                  <a:lnTo>
                    <a:pt x="340" y="492"/>
                  </a:lnTo>
                  <a:lnTo>
                    <a:pt x="340" y="494"/>
                  </a:lnTo>
                  <a:lnTo>
                    <a:pt x="338" y="494"/>
                  </a:lnTo>
                  <a:lnTo>
                    <a:pt x="338" y="492"/>
                  </a:lnTo>
                  <a:lnTo>
                    <a:pt x="336" y="492"/>
                  </a:lnTo>
                  <a:lnTo>
                    <a:pt x="335" y="492"/>
                  </a:lnTo>
                  <a:lnTo>
                    <a:pt x="333" y="492"/>
                  </a:lnTo>
                  <a:lnTo>
                    <a:pt x="331" y="492"/>
                  </a:lnTo>
                  <a:lnTo>
                    <a:pt x="331" y="494"/>
                  </a:lnTo>
                  <a:lnTo>
                    <a:pt x="329" y="494"/>
                  </a:lnTo>
                  <a:lnTo>
                    <a:pt x="329" y="492"/>
                  </a:lnTo>
                  <a:lnTo>
                    <a:pt x="329" y="494"/>
                  </a:lnTo>
                  <a:lnTo>
                    <a:pt x="327" y="494"/>
                  </a:lnTo>
                  <a:lnTo>
                    <a:pt x="325" y="494"/>
                  </a:lnTo>
                  <a:lnTo>
                    <a:pt x="323" y="494"/>
                  </a:lnTo>
                  <a:lnTo>
                    <a:pt x="323" y="496"/>
                  </a:lnTo>
                  <a:lnTo>
                    <a:pt x="323" y="498"/>
                  </a:lnTo>
                  <a:lnTo>
                    <a:pt x="321" y="498"/>
                  </a:lnTo>
                  <a:lnTo>
                    <a:pt x="321" y="499"/>
                  </a:lnTo>
                  <a:lnTo>
                    <a:pt x="319" y="499"/>
                  </a:lnTo>
                  <a:lnTo>
                    <a:pt x="319" y="501"/>
                  </a:lnTo>
                  <a:lnTo>
                    <a:pt x="319" y="499"/>
                  </a:lnTo>
                  <a:lnTo>
                    <a:pt x="317" y="501"/>
                  </a:lnTo>
                  <a:lnTo>
                    <a:pt x="317" y="499"/>
                  </a:lnTo>
                  <a:lnTo>
                    <a:pt x="317" y="501"/>
                  </a:lnTo>
                  <a:lnTo>
                    <a:pt x="315" y="501"/>
                  </a:lnTo>
                  <a:lnTo>
                    <a:pt x="313" y="503"/>
                  </a:lnTo>
                  <a:lnTo>
                    <a:pt x="311" y="501"/>
                  </a:lnTo>
                  <a:lnTo>
                    <a:pt x="310" y="501"/>
                  </a:lnTo>
                  <a:lnTo>
                    <a:pt x="308" y="501"/>
                  </a:lnTo>
                  <a:lnTo>
                    <a:pt x="306" y="501"/>
                  </a:lnTo>
                  <a:lnTo>
                    <a:pt x="304" y="501"/>
                  </a:lnTo>
                  <a:lnTo>
                    <a:pt x="304" y="499"/>
                  </a:lnTo>
                  <a:lnTo>
                    <a:pt x="302" y="499"/>
                  </a:lnTo>
                  <a:lnTo>
                    <a:pt x="298" y="499"/>
                  </a:lnTo>
                  <a:lnTo>
                    <a:pt x="296" y="499"/>
                  </a:lnTo>
                  <a:lnTo>
                    <a:pt x="294" y="499"/>
                  </a:lnTo>
                  <a:lnTo>
                    <a:pt x="292" y="499"/>
                  </a:lnTo>
                  <a:lnTo>
                    <a:pt x="290" y="499"/>
                  </a:lnTo>
                  <a:lnTo>
                    <a:pt x="288" y="501"/>
                  </a:lnTo>
                  <a:lnTo>
                    <a:pt x="287" y="501"/>
                  </a:lnTo>
                  <a:lnTo>
                    <a:pt x="285" y="503"/>
                  </a:lnTo>
                  <a:lnTo>
                    <a:pt x="283" y="503"/>
                  </a:lnTo>
                  <a:lnTo>
                    <a:pt x="281" y="503"/>
                  </a:lnTo>
                  <a:lnTo>
                    <a:pt x="281" y="501"/>
                  </a:lnTo>
                  <a:lnTo>
                    <a:pt x="279" y="499"/>
                  </a:lnTo>
                  <a:lnTo>
                    <a:pt x="277" y="499"/>
                  </a:lnTo>
                  <a:lnTo>
                    <a:pt x="277" y="498"/>
                  </a:lnTo>
                  <a:lnTo>
                    <a:pt x="275" y="498"/>
                  </a:lnTo>
                  <a:lnTo>
                    <a:pt x="275" y="496"/>
                  </a:lnTo>
                  <a:lnTo>
                    <a:pt x="275" y="494"/>
                  </a:lnTo>
                  <a:lnTo>
                    <a:pt x="273" y="494"/>
                  </a:lnTo>
                  <a:lnTo>
                    <a:pt x="271" y="494"/>
                  </a:lnTo>
                  <a:lnTo>
                    <a:pt x="271" y="492"/>
                  </a:lnTo>
                  <a:lnTo>
                    <a:pt x="269" y="492"/>
                  </a:lnTo>
                  <a:lnTo>
                    <a:pt x="267" y="492"/>
                  </a:lnTo>
                  <a:lnTo>
                    <a:pt x="265" y="492"/>
                  </a:lnTo>
                  <a:lnTo>
                    <a:pt x="265" y="490"/>
                  </a:lnTo>
                  <a:lnTo>
                    <a:pt x="265" y="488"/>
                  </a:lnTo>
                  <a:lnTo>
                    <a:pt x="263" y="488"/>
                  </a:lnTo>
                  <a:lnTo>
                    <a:pt x="263" y="486"/>
                  </a:lnTo>
                  <a:lnTo>
                    <a:pt x="263" y="484"/>
                  </a:lnTo>
                  <a:lnTo>
                    <a:pt x="262" y="484"/>
                  </a:lnTo>
                  <a:lnTo>
                    <a:pt x="262" y="482"/>
                  </a:lnTo>
                  <a:lnTo>
                    <a:pt x="260" y="482"/>
                  </a:lnTo>
                  <a:lnTo>
                    <a:pt x="260" y="480"/>
                  </a:lnTo>
                  <a:lnTo>
                    <a:pt x="258" y="480"/>
                  </a:lnTo>
                  <a:lnTo>
                    <a:pt x="256" y="478"/>
                  </a:lnTo>
                  <a:lnTo>
                    <a:pt x="256" y="476"/>
                  </a:lnTo>
                  <a:lnTo>
                    <a:pt x="254" y="476"/>
                  </a:lnTo>
                  <a:lnTo>
                    <a:pt x="252" y="476"/>
                  </a:lnTo>
                  <a:lnTo>
                    <a:pt x="252" y="475"/>
                  </a:lnTo>
                  <a:lnTo>
                    <a:pt x="250" y="475"/>
                  </a:lnTo>
                  <a:lnTo>
                    <a:pt x="250" y="473"/>
                  </a:lnTo>
                  <a:lnTo>
                    <a:pt x="248" y="473"/>
                  </a:lnTo>
                  <a:lnTo>
                    <a:pt x="246" y="473"/>
                  </a:lnTo>
                  <a:lnTo>
                    <a:pt x="246" y="471"/>
                  </a:lnTo>
                  <a:lnTo>
                    <a:pt x="244" y="471"/>
                  </a:lnTo>
                  <a:lnTo>
                    <a:pt x="244" y="469"/>
                  </a:lnTo>
                  <a:lnTo>
                    <a:pt x="242" y="469"/>
                  </a:lnTo>
                  <a:lnTo>
                    <a:pt x="242" y="467"/>
                  </a:lnTo>
                  <a:lnTo>
                    <a:pt x="240" y="467"/>
                  </a:lnTo>
                  <a:lnTo>
                    <a:pt x="240" y="465"/>
                  </a:lnTo>
                  <a:lnTo>
                    <a:pt x="239" y="463"/>
                  </a:lnTo>
                  <a:lnTo>
                    <a:pt x="239" y="461"/>
                  </a:lnTo>
                  <a:lnTo>
                    <a:pt x="237" y="461"/>
                  </a:lnTo>
                  <a:lnTo>
                    <a:pt x="237" y="459"/>
                  </a:lnTo>
                  <a:lnTo>
                    <a:pt x="235" y="459"/>
                  </a:lnTo>
                  <a:lnTo>
                    <a:pt x="235" y="457"/>
                  </a:lnTo>
                  <a:lnTo>
                    <a:pt x="233" y="457"/>
                  </a:lnTo>
                  <a:lnTo>
                    <a:pt x="233" y="455"/>
                  </a:lnTo>
                  <a:lnTo>
                    <a:pt x="231" y="455"/>
                  </a:lnTo>
                  <a:lnTo>
                    <a:pt x="231" y="453"/>
                  </a:lnTo>
                  <a:lnTo>
                    <a:pt x="229" y="453"/>
                  </a:lnTo>
                  <a:lnTo>
                    <a:pt x="229" y="451"/>
                  </a:lnTo>
                  <a:lnTo>
                    <a:pt x="227" y="451"/>
                  </a:lnTo>
                  <a:lnTo>
                    <a:pt x="227" y="450"/>
                  </a:lnTo>
                  <a:lnTo>
                    <a:pt x="227" y="448"/>
                  </a:lnTo>
                  <a:lnTo>
                    <a:pt x="225" y="448"/>
                  </a:lnTo>
                  <a:lnTo>
                    <a:pt x="225" y="446"/>
                  </a:lnTo>
                  <a:lnTo>
                    <a:pt x="223" y="444"/>
                  </a:lnTo>
                  <a:lnTo>
                    <a:pt x="223" y="442"/>
                  </a:lnTo>
                  <a:lnTo>
                    <a:pt x="221" y="442"/>
                  </a:lnTo>
                  <a:lnTo>
                    <a:pt x="221" y="444"/>
                  </a:lnTo>
                  <a:lnTo>
                    <a:pt x="221" y="446"/>
                  </a:lnTo>
                  <a:lnTo>
                    <a:pt x="221" y="448"/>
                  </a:lnTo>
                  <a:lnTo>
                    <a:pt x="223" y="448"/>
                  </a:lnTo>
                  <a:lnTo>
                    <a:pt x="223" y="450"/>
                  </a:lnTo>
                  <a:lnTo>
                    <a:pt x="221" y="450"/>
                  </a:lnTo>
                  <a:lnTo>
                    <a:pt x="219" y="450"/>
                  </a:lnTo>
                  <a:lnTo>
                    <a:pt x="217" y="450"/>
                  </a:lnTo>
                  <a:lnTo>
                    <a:pt x="217" y="448"/>
                  </a:lnTo>
                  <a:lnTo>
                    <a:pt x="215" y="448"/>
                  </a:lnTo>
                  <a:lnTo>
                    <a:pt x="214" y="448"/>
                  </a:lnTo>
                  <a:lnTo>
                    <a:pt x="212" y="446"/>
                  </a:lnTo>
                  <a:lnTo>
                    <a:pt x="210" y="446"/>
                  </a:lnTo>
                  <a:lnTo>
                    <a:pt x="208" y="446"/>
                  </a:lnTo>
                  <a:lnTo>
                    <a:pt x="208" y="444"/>
                  </a:lnTo>
                  <a:lnTo>
                    <a:pt x="208" y="442"/>
                  </a:lnTo>
                  <a:lnTo>
                    <a:pt x="206" y="442"/>
                  </a:lnTo>
                  <a:lnTo>
                    <a:pt x="204" y="442"/>
                  </a:lnTo>
                  <a:lnTo>
                    <a:pt x="204" y="440"/>
                  </a:lnTo>
                  <a:lnTo>
                    <a:pt x="202" y="440"/>
                  </a:lnTo>
                  <a:lnTo>
                    <a:pt x="204" y="440"/>
                  </a:lnTo>
                  <a:lnTo>
                    <a:pt x="202" y="438"/>
                  </a:lnTo>
                  <a:lnTo>
                    <a:pt x="202" y="440"/>
                  </a:lnTo>
                  <a:lnTo>
                    <a:pt x="202" y="438"/>
                  </a:lnTo>
                  <a:lnTo>
                    <a:pt x="200" y="438"/>
                  </a:lnTo>
                  <a:lnTo>
                    <a:pt x="200" y="436"/>
                  </a:lnTo>
                  <a:lnTo>
                    <a:pt x="198" y="436"/>
                  </a:lnTo>
                  <a:lnTo>
                    <a:pt x="198" y="434"/>
                  </a:lnTo>
                  <a:lnTo>
                    <a:pt x="196" y="434"/>
                  </a:lnTo>
                  <a:lnTo>
                    <a:pt x="196" y="432"/>
                  </a:lnTo>
                  <a:lnTo>
                    <a:pt x="196" y="430"/>
                  </a:lnTo>
                  <a:lnTo>
                    <a:pt x="198" y="428"/>
                  </a:lnTo>
                  <a:lnTo>
                    <a:pt x="200" y="428"/>
                  </a:lnTo>
                  <a:lnTo>
                    <a:pt x="200" y="427"/>
                  </a:lnTo>
                  <a:lnTo>
                    <a:pt x="202" y="427"/>
                  </a:lnTo>
                  <a:lnTo>
                    <a:pt x="202" y="428"/>
                  </a:lnTo>
                  <a:lnTo>
                    <a:pt x="204" y="428"/>
                  </a:lnTo>
                  <a:lnTo>
                    <a:pt x="204" y="427"/>
                  </a:lnTo>
                  <a:lnTo>
                    <a:pt x="204" y="425"/>
                  </a:lnTo>
                  <a:lnTo>
                    <a:pt x="202" y="425"/>
                  </a:lnTo>
                  <a:lnTo>
                    <a:pt x="202" y="427"/>
                  </a:lnTo>
                  <a:lnTo>
                    <a:pt x="202" y="425"/>
                  </a:lnTo>
                  <a:lnTo>
                    <a:pt x="204" y="425"/>
                  </a:lnTo>
                  <a:lnTo>
                    <a:pt x="204" y="423"/>
                  </a:lnTo>
                  <a:lnTo>
                    <a:pt x="204" y="421"/>
                  </a:lnTo>
                  <a:lnTo>
                    <a:pt x="202" y="423"/>
                  </a:lnTo>
                  <a:lnTo>
                    <a:pt x="200" y="423"/>
                  </a:lnTo>
                  <a:lnTo>
                    <a:pt x="200" y="421"/>
                  </a:lnTo>
                  <a:lnTo>
                    <a:pt x="200" y="419"/>
                  </a:lnTo>
                  <a:lnTo>
                    <a:pt x="198" y="419"/>
                  </a:lnTo>
                  <a:lnTo>
                    <a:pt x="196" y="419"/>
                  </a:lnTo>
                  <a:lnTo>
                    <a:pt x="196" y="421"/>
                  </a:lnTo>
                  <a:lnTo>
                    <a:pt x="196" y="419"/>
                  </a:lnTo>
                  <a:lnTo>
                    <a:pt x="194" y="419"/>
                  </a:lnTo>
                  <a:lnTo>
                    <a:pt x="196" y="419"/>
                  </a:lnTo>
                  <a:lnTo>
                    <a:pt x="196" y="417"/>
                  </a:lnTo>
                  <a:lnTo>
                    <a:pt x="194" y="417"/>
                  </a:lnTo>
                  <a:lnTo>
                    <a:pt x="194" y="415"/>
                  </a:lnTo>
                  <a:lnTo>
                    <a:pt x="194" y="417"/>
                  </a:lnTo>
                  <a:lnTo>
                    <a:pt x="194" y="415"/>
                  </a:lnTo>
                  <a:lnTo>
                    <a:pt x="194" y="413"/>
                  </a:lnTo>
                  <a:lnTo>
                    <a:pt x="192" y="413"/>
                  </a:lnTo>
                  <a:lnTo>
                    <a:pt x="192" y="411"/>
                  </a:lnTo>
                  <a:lnTo>
                    <a:pt x="192" y="409"/>
                  </a:lnTo>
                  <a:lnTo>
                    <a:pt x="191" y="409"/>
                  </a:lnTo>
                  <a:lnTo>
                    <a:pt x="192" y="409"/>
                  </a:lnTo>
                  <a:lnTo>
                    <a:pt x="191" y="409"/>
                  </a:lnTo>
                  <a:lnTo>
                    <a:pt x="191" y="407"/>
                  </a:lnTo>
                  <a:lnTo>
                    <a:pt x="192" y="407"/>
                  </a:lnTo>
                  <a:lnTo>
                    <a:pt x="192" y="405"/>
                  </a:lnTo>
                  <a:lnTo>
                    <a:pt x="191" y="407"/>
                  </a:lnTo>
                  <a:lnTo>
                    <a:pt x="191" y="405"/>
                  </a:lnTo>
                  <a:lnTo>
                    <a:pt x="192" y="405"/>
                  </a:lnTo>
                  <a:lnTo>
                    <a:pt x="191" y="405"/>
                  </a:lnTo>
                  <a:lnTo>
                    <a:pt x="192" y="405"/>
                  </a:lnTo>
                  <a:lnTo>
                    <a:pt x="192" y="403"/>
                  </a:lnTo>
                  <a:lnTo>
                    <a:pt x="191" y="403"/>
                  </a:lnTo>
                  <a:lnTo>
                    <a:pt x="189" y="403"/>
                  </a:lnTo>
                  <a:lnTo>
                    <a:pt x="189" y="402"/>
                  </a:lnTo>
                  <a:lnTo>
                    <a:pt x="191" y="402"/>
                  </a:lnTo>
                  <a:lnTo>
                    <a:pt x="189" y="402"/>
                  </a:lnTo>
                  <a:lnTo>
                    <a:pt x="189" y="400"/>
                  </a:lnTo>
                  <a:lnTo>
                    <a:pt x="187" y="400"/>
                  </a:lnTo>
                  <a:lnTo>
                    <a:pt x="189" y="400"/>
                  </a:lnTo>
                  <a:lnTo>
                    <a:pt x="187" y="400"/>
                  </a:lnTo>
                  <a:lnTo>
                    <a:pt x="187" y="398"/>
                  </a:lnTo>
                  <a:lnTo>
                    <a:pt x="189" y="398"/>
                  </a:lnTo>
                  <a:lnTo>
                    <a:pt x="187" y="398"/>
                  </a:lnTo>
                  <a:lnTo>
                    <a:pt x="185" y="398"/>
                  </a:lnTo>
                  <a:lnTo>
                    <a:pt x="185" y="396"/>
                  </a:lnTo>
                  <a:lnTo>
                    <a:pt x="183" y="396"/>
                  </a:lnTo>
                  <a:lnTo>
                    <a:pt x="183" y="398"/>
                  </a:lnTo>
                  <a:lnTo>
                    <a:pt x="183" y="400"/>
                  </a:lnTo>
                  <a:lnTo>
                    <a:pt x="181" y="400"/>
                  </a:lnTo>
                  <a:lnTo>
                    <a:pt x="181" y="402"/>
                  </a:lnTo>
                  <a:lnTo>
                    <a:pt x="179" y="402"/>
                  </a:lnTo>
                  <a:lnTo>
                    <a:pt x="179" y="400"/>
                  </a:lnTo>
                  <a:lnTo>
                    <a:pt x="177" y="400"/>
                  </a:lnTo>
                  <a:lnTo>
                    <a:pt x="175" y="402"/>
                  </a:lnTo>
                  <a:lnTo>
                    <a:pt x="175" y="400"/>
                  </a:lnTo>
                  <a:lnTo>
                    <a:pt x="175" y="402"/>
                  </a:lnTo>
                  <a:lnTo>
                    <a:pt x="173" y="402"/>
                  </a:lnTo>
                  <a:lnTo>
                    <a:pt x="171" y="402"/>
                  </a:lnTo>
                  <a:lnTo>
                    <a:pt x="169" y="402"/>
                  </a:lnTo>
                  <a:lnTo>
                    <a:pt x="169" y="403"/>
                  </a:lnTo>
                  <a:lnTo>
                    <a:pt x="169" y="405"/>
                  </a:lnTo>
                  <a:lnTo>
                    <a:pt x="167" y="405"/>
                  </a:lnTo>
                  <a:lnTo>
                    <a:pt x="167" y="407"/>
                  </a:lnTo>
                  <a:lnTo>
                    <a:pt x="167" y="405"/>
                  </a:lnTo>
                  <a:lnTo>
                    <a:pt x="167" y="407"/>
                  </a:lnTo>
                  <a:lnTo>
                    <a:pt x="166" y="407"/>
                  </a:lnTo>
                  <a:lnTo>
                    <a:pt x="164" y="407"/>
                  </a:lnTo>
                  <a:lnTo>
                    <a:pt x="162" y="407"/>
                  </a:lnTo>
                  <a:lnTo>
                    <a:pt x="162" y="405"/>
                  </a:lnTo>
                  <a:lnTo>
                    <a:pt x="160" y="405"/>
                  </a:lnTo>
                  <a:lnTo>
                    <a:pt x="158" y="405"/>
                  </a:lnTo>
                  <a:lnTo>
                    <a:pt x="158" y="407"/>
                  </a:lnTo>
                  <a:lnTo>
                    <a:pt x="156" y="407"/>
                  </a:lnTo>
                  <a:lnTo>
                    <a:pt x="158" y="407"/>
                  </a:lnTo>
                  <a:lnTo>
                    <a:pt x="158" y="409"/>
                  </a:lnTo>
                  <a:lnTo>
                    <a:pt x="160" y="409"/>
                  </a:lnTo>
                  <a:lnTo>
                    <a:pt x="160" y="411"/>
                  </a:lnTo>
                  <a:lnTo>
                    <a:pt x="158" y="411"/>
                  </a:lnTo>
                  <a:lnTo>
                    <a:pt x="156" y="411"/>
                  </a:lnTo>
                  <a:lnTo>
                    <a:pt x="154" y="411"/>
                  </a:lnTo>
                  <a:lnTo>
                    <a:pt x="154" y="409"/>
                  </a:lnTo>
                  <a:lnTo>
                    <a:pt x="154" y="407"/>
                  </a:lnTo>
                  <a:lnTo>
                    <a:pt x="154" y="405"/>
                  </a:lnTo>
                  <a:lnTo>
                    <a:pt x="154" y="407"/>
                  </a:lnTo>
                  <a:lnTo>
                    <a:pt x="154" y="405"/>
                  </a:lnTo>
                  <a:lnTo>
                    <a:pt x="154" y="403"/>
                  </a:lnTo>
                  <a:lnTo>
                    <a:pt x="156" y="403"/>
                  </a:lnTo>
                  <a:lnTo>
                    <a:pt x="156" y="402"/>
                  </a:lnTo>
                  <a:lnTo>
                    <a:pt x="156" y="400"/>
                  </a:lnTo>
                  <a:lnTo>
                    <a:pt x="156" y="398"/>
                  </a:lnTo>
                  <a:lnTo>
                    <a:pt x="154" y="398"/>
                  </a:lnTo>
                  <a:lnTo>
                    <a:pt x="152" y="398"/>
                  </a:lnTo>
                  <a:lnTo>
                    <a:pt x="152" y="400"/>
                  </a:lnTo>
                  <a:lnTo>
                    <a:pt x="150" y="400"/>
                  </a:lnTo>
                  <a:lnTo>
                    <a:pt x="150" y="402"/>
                  </a:lnTo>
                  <a:lnTo>
                    <a:pt x="148" y="402"/>
                  </a:lnTo>
                  <a:lnTo>
                    <a:pt x="146" y="402"/>
                  </a:lnTo>
                  <a:lnTo>
                    <a:pt x="146" y="400"/>
                  </a:lnTo>
                  <a:lnTo>
                    <a:pt x="146" y="402"/>
                  </a:lnTo>
                  <a:lnTo>
                    <a:pt x="144" y="402"/>
                  </a:lnTo>
                  <a:lnTo>
                    <a:pt x="144" y="400"/>
                  </a:lnTo>
                  <a:lnTo>
                    <a:pt x="144" y="398"/>
                  </a:lnTo>
                  <a:lnTo>
                    <a:pt x="143" y="398"/>
                  </a:lnTo>
                  <a:lnTo>
                    <a:pt x="141" y="398"/>
                  </a:lnTo>
                  <a:lnTo>
                    <a:pt x="141" y="400"/>
                  </a:lnTo>
                  <a:lnTo>
                    <a:pt x="139" y="400"/>
                  </a:lnTo>
                  <a:lnTo>
                    <a:pt x="139" y="398"/>
                  </a:lnTo>
                  <a:lnTo>
                    <a:pt x="139" y="396"/>
                  </a:lnTo>
                  <a:lnTo>
                    <a:pt x="137" y="396"/>
                  </a:lnTo>
                  <a:lnTo>
                    <a:pt x="135" y="396"/>
                  </a:lnTo>
                  <a:lnTo>
                    <a:pt x="135" y="398"/>
                  </a:lnTo>
                  <a:lnTo>
                    <a:pt x="135" y="400"/>
                  </a:lnTo>
                  <a:lnTo>
                    <a:pt x="137" y="400"/>
                  </a:lnTo>
                  <a:lnTo>
                    <a:pt x="139" y="400"/>
                  </a:lnTo>
                  <a:lnTo>
                    <a:pt x="137" y="400"/>
                  </a:lnTo>
                  <a:lnTo>
                    <a:pt x="137" y="402"/>
                  </a:lnTo>
                  <a:lnTo>
                    <a:pt x="135" y="402"/>
                  </a:lnTo>
                  <a:lnTo>
                    <a:pt x="133" y="402"/>
                  </a:lnTo>
                  <a:lnTo>
                    <a:pt x="131" y="402"/>
                  </a:lnTo>
                  <a:lnTo>
                    <a:pt x="131" y="400"/>
                  </a:lnTo>
                  <a:lnTo>
                    <a:pt x="129" y="400"/>
                  </a:lnTo>
                  <a:lnTo>
                    <a:pt x="129" y="398"/>
                  </a:lnTo>
                  <a:lnTo>
                    <a:pt x="127" y="400"/>
                  </a:lnTo>
                  <a:lnTo>
                    <a:pt x="127" y="398"/>
                  </a:lnTo>
                  <a:lnTo>
                    <a:pt x="125" y="398"/>
                  </a:lnTo>
                  <a:lnTo>
                    <a:pt x="127" y="396"/>
                  </a:lnTo>
                  <a:lnTo>
                    <a:pt x="125" y="396"/>
                  </a:lnTo>
                  <a:lnTo>
                    <a:pt x="125" y="394"/>
                  </a:lnTo>
                  <a:lnTo>
                    <a:pt x="123" y="394"/>
                  </a:lnTo>
                  <a:lnTo>
                    <a:pt x="125" y="394"/>
                  </a:lnTo>
                  <a:lnTo>
                    <a:pt x="123" y="394"/>
                  </a:lnTo>
                  <a:lnTo>
                    <a:pt x="121" y="394"/>
                  </a:lnTo>
                  <a:lnTo>
                    <a:pt x="119" y="394"/>
                  </a:lnTo>
                  <a:lnTo>
                    <a:pt x="119" y="392"/>
                  </a:lnTo>
                  <a:lnTo>
                    <a:pt x="118" y="392"/>
                  </a:lnTo>
                  <a:lnTo>
                    <a:pt x="118" y="390"/>
                  </a:lnTo>
                  <a:lnTo>
                    <a:pt x="116" y="390"/>
                  </a:lnTo>
                  <a:lnTo>
                    <a:pt x="116" y="388"/>
                  </a:lnTo>
                  <a:lnTo>
                    <a:pt x="114" y="388"/>
                  </a:lnTo>
                  <a:lnTo>
                    <a:pt x="114" y="386"/>
                  </a:lnTo>
                  <a:lnTo>
                    <a:pt x="116" y="384"/>
                  </a:lnTo>
                  <a:lnTo>
                    <a:pt x="114" y="384"/>
                  </a:lnTo>
                  <a:lnTo>
                    <a:pt x="112" y="384"/>
                  </a:lnTo>
                  <a:lnTo>
                    <a:pt x="110" y="384"/>
                  </a:lnTo>
                  <a:lnTo>
                    <a:pt x="110" y="382"/>
                  </a:lnTo>
                  <a:lnTo>
                    <a:pt x="108" y="382"/>
                  </a:lnTo>
                  <a:lnTo>
                    <a:pt x="106" y="382"/>
                  </a:lnTo>
                  <a:lnTo>
                    <a:pt x="104" y="382"/>
                  </a:lnTo>
                  <a:lnTo>
                    <a:pt x="104" y="380"/>
                  </a:lnTo>
                  <a:lnTo>
                    <a:pt x="102" y="379"/>
                  </a:lnTo>
                  <a:lnTo>
                    <a:pt x="102" y="377"/>
                  </a:lnTo>
                  <a:lnTo>
                    <a:pt x="100" y="377"/>
                  </a:lnTo>
                  <a:lnTo>
                    <a:pt x="100" y="379"/>
                  </a:lnTo>
                  <a:lnTo>
                    <a:pt x="98" y="379"/>
                  </a:lnTo>
                  <a:lnTo>
                    <a:pt x="98" y="377"/>
                  </a:lnTo>
                  <a:lnTo>
                    <a:pt x="96" y="375"/>
                  </a:lnTo>
                  <a:lnTo>
                    <a:pt x="96" y="373"/>
                  </a:lnTo>
                  <a:lnTo>
                    <a:pt x="98" y="373"/>
                  </a:lnTo>
                  <a:lnTo>
                    <a:pt x="98" y="371"/>
                  </a:lnTo>
                  <a:lnTo>
                    <a:pt x="96" y="371"/>
                  </a:lnTo>
                  <a:lnTo>
                    <a:pt x="96" y="369"/>
                  </a:lnTo>
                  <a:lnTo>
                    <a:pt x="95" y="369"/>
                  </a:lnTo>
                  <a:lnTo>
                    <a:pt x="95" y="367"/>
                  </a:lnTo>
                  <a:lnTo>
                    <a:pt x="95" y="365"/>
                  </a:lnTo>
                  <a:lnTo>
                    <a:pt x="93" y="365"/>
                  </a:lnTo>
                  <a:lnTo>
                    <a:pt x="95" y="365"/>
                  </a:lnTo>
                  <a:lnTo>
                    <a:pt x="95" y="363"/>
                  </a:lnTo>
                  <a:lnTo>
                    <a:pt x="93" y="363"/>
                  </a:lnTo>
                  <a:lnTo>
                    <a:pt x="91" y="363"/>
                  </a:lnTo>
                  <a:lnTo>
                    <a:pt x="89" y="361"/>
                  </a:lnTo>
                  <a:lnTo>
                    <a:pt x="89" y="359"/>
                  </a:lnTo>
                  <a:lnTo>
                    <a:pt x="87" y="359"/>
                  </a:lnTo>
                  <a:lnTo>
                    <a:pt x="85" y="359"/>
                  </a:lnTo>
                  <a:lnTo>
                    <a:pt x="87" y="359"/>
                  </a:lnTo>
                  <a:lnTo>
                    <a:pt x="85" y="359"/>
                  </a:lnTo>
                  <a:lnTo>
                    <a:pt x="85" y="361"/>
                  </a:lnTo>
                  <a:lnTo>
                    <a:pt x="85" y="359"/>
                  </a:lnTo>
                  <a:lnTo>
                    <a:pt x="83" y="359"/>
                  </a:lnTo>
                  <a:lnTo>
                    <a:pt x="83" y="357"/>
                  </a:lnTo>
                  <a:lnTo>
                    <a:pt x="83" y="359"/>
                  </a:lnTo>
                  <a:lnTo>
                    <a:pt x="83" y="357"/>
                  </a:lnTo>
                  <a:lnTo>
                    <a:pt x="83" y="355"/>
                  </a:lnTo>
                  <a:lnTo>
                    <a:pt x="81" y="355"/>
                  </a:lnTo>
                  <a:lnTo>
                    <a:pt x="83" y="355"/>
                  </a:lnTo>
                  <a:lnTo>
                    <a:pt x="81" y="355"/>
                  </a:lnTo>
                  <a:lnTo>
                    <a:pt x="81" y="354"/>
                  </a:lnTo>
                  <a:lnTo>
                    <a:pt x="81" y="352"/>
                  </a:lnTo>
                  <a:lnTo>
                    <a:pt x="79" y="352"/>
                  </a:lnTo>
                  <a:lnTo>
                    <a:pt x="77" y="352"/>
                  </a:lnTo>
                  <a:lnTo>
                    <a:pt x="77" y="350"/>
                  </a:lnTo>
                  <a:lnTo>
                    <a:pt x="75" y="350"/>
                  </a:lnTo>
                  <a:lnTo>
                    <a:pt x="73" y="350"/>
                  </a:lnTo>
                  <a:lnTo>
                    <a:pt x="73" y="348"/>
                  </a:lnTo>
                  <a:lnTo>
                    <a:pt x="72" y="348"/>
                  </a:lnTo>
                  <a:lnTo>
                    <a:pt x="70" y="346"/>
                  </a:lnTo>
                  <a:lnTo>
                    <a:pt x="70" y="344"/>
                  </a:lnTo>
                  <a:lnTo>
                    <a:pt x="68" y="344"/>
                  </a:lnTo>
                  <a:lnTo>
                    <a:pt x="66" y="344"/>
                  </a:lnTo>
                  <a:lnTo>
                    <a:pt x="64" y="344"/>
                  </a:lnTo>
                  <a:lnTo>
                    <a:pt x="62" y="344"/>
                  </a:lnTo>
                  <a:lnTo>
                    <a:pt x="62" y="342"/>
                  </a:lnTo>
                  <a:lnTo>
                    <a:pt x="62" y="340"/>
                  </a:lnTo>
                  <a:lnTo>
                    <a:pt x="60" y="340"/>
                  </a:lnTo>
                  <a:lnTo>
                    <a:pt x="58" y="340"/>
                  </a:lnTo>
                  <a:lnTo>
                    <a:pt x="58" y="338"/>
                  </a:lnTo>
                  <a:lnTo>
                    <a:pt x="58" y="336"/>
                  </a:lnTo>
                  <a:lnTo>
                    <a:pt x="56" y="336"/>
                  </a:lnTo>
                  <a:lnTo>
                    <a:pt x="56" y="334"/>
                  </a:lnTo>
                  <a:lnTo>
                    <a:pt x="54" y="334"/>
                  </a:lnTo>
                  <a:lnTo>
                    <a:pt x="52" y="334"/>
                  </a:lnTo>
                  <a:lnTo>
                    <a:pt x="52" y="332"/>
                  </a:lnTo>
                  <a:lnTo>
                    <a:pt x="52" y="331"/>
                  </a:lnTo>
                  <a:lnTo>
                    <a:pt x="50" y="331"/>
                  </a:lnTo>
                  <a:lnTo>
                    <a:pt x="50" y="329"/>
                  </a:lnTo>
                  <a:lnTo>
                    <a:pt x="48" y="329"/>
                  </a:lnTo>
                  <a:lnTo>
                    <a:pt x="47" y="329"/>
                  </a:lnTo>
                  <a:lnTo>
                    <a:pt x="47" y="327"/>
                  </a:lnTo>
                  <a:lnTo>
                    <a:pt x="48" y="327"/>
                  </a:lnTo>
                  <a:lnTo>
                    <a:pt x="48" y="325"/>
                  </a:lnTo>
                  <a:lnTo>
                    <a:pt x="50" y="325"/>
                  </a:lnTo>
                  <a:lnTo>
                    <a:pt x="52" y="325"/>
                  </a:lnTo>
                  <a:lnTo>
                    <a:pt x="52" y="323"/>
                  </a:lnTo>
                  <a:lnTo>
                    <a:pt x="50" y="323"/>
                  </a:lnTo>
                  <a:lnTo>
                    <a:pt x="50" y="321"/>
                  </a:lnTo>
                  <a:lnTo>
                    <a:pt x="48" y="321"/>
                  </a:lnTo>
                  <a:lnTo>
                    <a:pt x="47" y="321"/>
                  </a:lnTo>
                  <a:lnTo>
                    <a:pt x="45" y="321"/>
                  </a:lnTo>
                  <a:lnTo>
                    <a:pt x="43" y="321"/>
                  </a:lnTo>
                  <a:lnTo>
                    <a:pt x="41" y="321"/>
                  </a:lnTo>
                  <a:lnTo>
                    <a:pt x="41" y="319"/>
                  </a:lnTo>
                  <a:lnTo>
                    <a:pt x="41" y="317"/>
                  </a:lnTo>
                  <a:lnTo>
                    <a:pt x="39" y="317"/>
                  </a:lnTo>
                  <a:lnTo>
                    <a:pt x="39" y="315"/>
                  </a:lnTo>
                  <a:lnTo>
                    <a:pt x="37" y="315"/>
                  </a:lnTo>
                  <a:lnTo>
                    <a:pt x="37" y="313"/>
                  </a:lnTo>
                  <a:lnTo>
                    <a:pt x="37" y="311"/>
                  </a:lnTo>
                  <a:lnTo>
                    <a:pt x="37" y="309"/>
                  </a:lnTo>
                  <a:lnTo>
                    <a:pt x="39" y="307"/>
                  </a:lnTo>
                  <a:lnTo>
                    <a:pt x="39" y="306"/>
                  </a:lnTo>
                  <a:lnTo>
                    <a:pt x="37" y="306"/>
                  </a:lnTo>
                  <a:lnTo>
                    <a:pt x="39" y="306"/>
                  </a:lnTo>
                  <a:lnTo>
                    <a:pt x="37" y="306"/>
                  </a:lnTo>
                  <a:lnTo>
                    <a:pt x="37" y="304"/>
                  </a:lnTo>
                  <a:lnTo>
                    <a:pt x="37" y="302"/>
                  </a:lnTo>
                  <a:lnTo>
                    <a:pt x="37" y="300"/>
                  </a:lnTo>
                  <a:lnTo>
                    <a:pt x="35" y="300"/>
                  </a:lnTo>
                  <a:lnTo>
                    <a:pt x="35" y="302"/>
                  </a:lnTo>
                  <a:lnTo>
                    <a:pt x="33" y="302"/>
                  </a:lnTo>
                  <a:lnTo>
                    <a:pt x="33" y="304"/>
                  </a:lnTo>
                  <a:lnTo>
                    <a:pt x="31" y="304"/>
                  </a:lnTo>
                  <a:lnTo>
                    <a:pt x="29" y="304"/>
                  </a:lnTo>
                  <a:lnTo>
                    <a:pt x="27" y="304"/>
                  </a:lnTo>
                  <a:lnTo>
                    <a:pt x="27" y="302"/>
                  </a:lnTo>
                  <a:lnTo>
                    <a:pt x="27" y="300"/>
                  </a:lnTo>
                  <a:lnTo>
                    <a:pt x="25" y="298"/>
                  </a:lnTo>
                  <a:lnTo>
                    <a:pt x="24" y="296"/>
                  </a:lnTo>
                  <a:lnTo>
                    <a:pt x="24" y="298"/>
                  </a:lnTo>
                  <a:lnTo>
                    <a:pt x="24" y="300"/>
                  </a:lnTo>
                  <a:lnTo>
                    <a:pt x="22" y="298"/>
                  </a:lnTo>
                  <a:lnTo>
                    <a:pt x="20" y="296"/>
                  </a:lnTo>
                  <a:lnTo>
                    <a:pt x="20" y="294"/>
                  </a:lnTo>
                  <a:lnTo>
                    <a:pt x="18" y="294"/>
                  </a:lnTo>
                  <a:lnTo>
                    <a:pt x="16" y="292"/>
                  </a:lnTo>
                  <a:lnTo>
                    <a:pt x="14" y="290"/>
                  </a:lnTo>
                  <a:lnTo>
                    <a:pt x="12" y="290"/>
                  </a:lnTo>
                  <a:lnTo>
                    <a:pt x="12" y="288"/>
                  </a:lnTo>
                  <a:lnTo>
                    <a:pt x="10" y="288"/>
                  </a:lnTo>
                  <a:lnTo>
                    <a:pt x="8" y="290"/>
                  </a:lnTo>
                  <a:lnTo>
                    <a:pt x="6" y="290"/>
                  </a:lnTo>
                  <a:lnTo>
                    <a:pt x="6" y="288"/>
                  </a:lnTo>
                  <a:lnTo>
                    <a:pt x="4" y="288"/>
                  </a:lnTo>
                  <a:lnTo>
                    <a:pt x="4" y="286"/>
                  </a:lnTo>
                  <a:lnTo>
                    <a:pt x="4" y="284"/>
                  </a:lnTo>
                  <a:lnTo>
                    <a:pt x="2" y="284"/>
                  </a:lnTo>
                  <a:lnTo>
                    <a:pt x="2" y="283"/>
                  </a:lnTo>
                  <a:lnTo>
                    <a:pt x="2" y="281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0" y="277"/>
                  </a:lnTo>
                  <a:lnTo>
                    <a:pt x="0" y="275"/>
                  </a:lnTo>
                  <a:lnTo>
                    <a:pt x="0" y="273"/>
                  </a:lnTo>
                  <a:lnTo>
                    <a:pt x="2" y="273"/>
                  </a:lnTo>
                  <a:lnTo>
                    <a:pt x="2" y="271"/>
                  </a:lnTo>
                  <a:lnTo>
                    <a:pt x="4" y="271"/>
                  </a:lnTo>
                  <a:lnTo>
                    <a:pt x="4" y="269"/>
                  </a:lnTo>
                  <a:lnTo>
                    <a:pt x="6" y="269"/>
                  </a:lnTo>
                  <a:lnTo>
                    <a:pt x="8" y="269"/>
                  </a:lnTo>
                  <a:lnTo>
                    <a:pt x="10" y="269"/>
                  </a:lnTo>
                  <a:lnTo>
                    <a:pt x="10" y="267"/>
                  </a:lnTo>
                  <a:lnTo>
                    <a:pt x="12" y="267"/>
                  </a:lnTo>
                  <a:lnTo>
                    <a:pt x="12" y="265"/>
                  </a:lnTo>
                  <a:lnTo>
                    <a:pt x="14" y="265"/>
                  </a:lnTo>
                  <a:lnTo>
                    <a:pt x="14" y="263"/>
                  </a:lnTo>
                  <a:lnTo>
                    <a:pt x="16" y="263"/>
                  </a:lnTo>
                  <a:lnTo>
                    <a:pt x="16" y="261"/>
                  </a:lnTo>
                  <a:lnTo>
                    <a:pt x="16" y="259"/>
                  </a:lnTo>
                  <a:lnTo>
                    <a:pt x="18" y="259"/>
                  </a:lnTo>
                  <a:lnTo>
                    <a:pt x="18" y="258"/>
                  </a:lnTo>
                  <a:lnTo>
                    <a:pt x="20" y="256"/>
                  </a:lnTo>
                  <a:lnTo>
                    <a:pt x="20" y="254"/>
                  </a:lnTo>
                  <a:lnTo>
                    <a:pt x="22" y="254"/>
                  </a:lnTo>
                  <a:lnTo>
                    <a:pt x="22" y="252"/>
                  </a:lnTo>
                  <a:lnTo>
                    <a:pt x="24" y="252"/>
                  </a:lnTo>
                  <a:lnTo>
                    <a:pt x="24" y="250"/>
                  </a:lnTo>
                  <a:lnTo>
                    <a:pt x="25" y="250"/>
                  </a:lnTo>
                  <a:lnTo>
                    <a:pt x="25" y="248"/>
                  </a:lnTo>
                  <a:lnTo>
                    <a:pt x="27" y="248"/>
                  </a:lnTo>
                  <a:lnTo>
                    <a:pt x="27" y="246"/>
                  </a:lnTo>
                  <a:lnTo>
                    <a:pt x="29" y="246"/>
                  </a:lnTo>
                  <a:lnTo>
                    <a:pt x="29" y="244"/>
                  </a:lnTo>
                  <a:lnTo>
                    <a:pt x="31" y="244"/>
                  </a:lnTo>
                  <a:lnTo>
                    <a:pt x="33" y="242"/>
                  </a:lnTo>
                  <a:lnTo>
                    <a:pt x="35" y="240"/>
                  </a:lnTo>
                  <a:lnTo>
                    <a:pt x="35" y="238"/>
                  </a:lnTo>
                  <a:lnTo>
                    <a:pt x="37" y="238"/>
                  </a:lnTo>
                  <a:lnTo>
                    <a:pt x="37" y="236"/>
                  </a:lnTo>
                  <a:lnTo>
                    <a:pt x="39" y="235"/>
                  </a:lnTo>
                  <a:lnTo>
                    <a:pt x="41" y="235"/>
                  </a:lnTo>
                  <a:lnTo>
                    <a:pt x="41" y="233"/>
                  </a:lnTo>
                  <a:lnTo>
                    <a:pt x="43" y="233"/>
                  </a:lnTo>
                  <a:lnTo>
                    <a:pt x="45" y="231"/>
                  </a:lnTo>
                  <a:lnTo>
                    <a:pt x="47" y="231"/>
                  </a:lnTo>
                  <a:lnTo>
                    <a:pt x="47" y="229"/>
                  </a:lnTo>
                  <a:lnTo>
                    <a:pt x="48" y="229"/>
                  </a:lnTo>
                  <a:lnTo>
                    <a:pt x="50" y="229"/>
                  </a:lnTo>
                  <a:lnTo>
                    <a:pt x="52" y="227"/>
                  </a:lnTo>
                  <a:lnTo>
                    <a:pt x="54" y="227"/>
                  </a:lnTo>
                  <a:lnTo>
                    <a:pt x="56" y="227"/>
                  </a:lnTo>
                  <a:lnTo>
                    <a:pt x="58" y="227"/>
                  </a:lnTo>
                  <a:lnTo>
                    <a:pt x="60" y="227"/>
                  </a:lnTo>
                  <a:lnTo>
                    <a:pt x="62" y="225"/>
                  </a:lnTo>
                  <a:lnTo>
                    <a:pt x="64" y="227"/>
                  </a:lnTo>
                  <a:lnTo>
                    <a:pt x="62" y="227"/>
                  </a:lnTo>
                  <a:lnTo>
                    <a:pt x="62" y="229"/>
                  </a:lnTo>
                  <a:lnTo>
                    <a:pt x="60" y="231"/>
                  </a:lnTo>
                  <a:lnTo>
                    <a:pt x="58" y="231"/>
                  </a:lnTo>
                  <a:lnTo>
                    <a:pt x="58" y="233"/>
                  </a:lnTo>
                  <a:lnTo>
                    <a:pt x="60" y="233"/>
                  </a:lnTo>
                  <a:lnTo>
                    <a:pt x="60" y="231"/>
                  </a:lnTo>
                  <a:lnTo>
                    <a:pt x="62" y="231"/>
                  </a:lnTo>
                  <a:lnTo>
                    <a:pt x="62" y="229"/>
                  </a:lnTo>
                  <a:lnTo>
                    <a:pt x="64" y="229"/>
                  </a:lnTo>
                  <a:lnTo>
                    <a:pt x="64" y="227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6" y="227"/>
                  </a:lnTo>
                  <a:lnTo>
                    <a:pt x="68" y="227"/>
                  </a:lnTo>
                  <a:lnTo>
                    <a:pt x="68" y="229"/>
                  </a:lnTo>
                  <a:lnTo>
                    <a:pt x="70" y="229"/>
                  </a:lnTo>
                  <a:lnTo>
                    <a:pt x="72" y="229"/>
                  </a:lnTo>
                  <a:lnTo>
                    <a:pt x="73" y="229"/>
                  </a:lnTo>
                  <a:lnTo>
                    <a:pt x="73" y="227"/>
                  </a:lnTo>
                  <a:lnTo>
                    <a:pt x="75" y="227"/>
                  </a:lnTo>
                  <a:lnTo>
                    <a:pt x="77" y="227"/>
                  </a:lnTo>
                  <a:lnTo>
                    <a:pt x="77" y="229"/>
                  </a:lnTo>
                  <a:lnTo>
                    <a:pt x="75" y="229"/>
                  </a:lnTo>
                  <a:lnTo>
                    <a:pt x="75" y="231"/>
                  </a:lnTo>
                  <a:lnTo>
                    <a:pt x="73" y="231"/>
                  </a:lnTo>
                  <a:lnTo>
                    <a:pt x="73" y="233"/>
                  </a:lnTo>
                  <a:lnTo>
                    <a:pt x="73" y="235"/>
                  </a:lnTo>
                  <a:lnTo>
                    <a:pt x="73" y="236"/>
                  </a:lnTo>
                  <a:lnTo>
                    <a:pt x="75" y="236"/>
                  </a:lnTo>
                  <a:lnTo>
                    <a:pt x="77" y="236"/>
                  </a:lnTo>
                  <a:lnTo>
                    <a:pt x="79" y="236"/>
                  </a:lnTo>
                  <a:lnTo>
                    <a:pt x="81" y="236"/>
                  </a:lnTo>
                  <a:lnTo>
                    <a:pt x="81" y="238"/>
                  </a:lnTo>
                  <a:lnTo>
                    <a:pt x="81" y="240"/>
                  </a:lnTo>
                  <a:lnTo>
                    <a:pt x="83" y="240"/>
                  </a:lnTo>
                  <a:lnTo>
                    <a:pt x="83" y="242"/>
                  </a:lnTo>
                  <a:lnTo>
                    <a:pt x="85" y="242"/>
                  </a:lnTo>
                  <a:lnTo>
                    <a:pt x="85" y="240"/>
                  </a:lnTo>
                  <a:lnTo>
                    <a:pt x="85" y="238"/>
                  </a:lnTo>
                  <a:lnTo>
                    <a:pt x="85" y="240"/>
                  </a:lnTo>
                  <a:lnTo>
                    <a:pt x="87" y="240"/>
                  </a:lnTo>
                  <a:lnTo>
                    <a:pt x="89" y="238"/>
                  </a:lnTo>
                  <a:lnTo>
                    <a:pt x="91" y="238"/>
                  </a:lnTo>
                  <a:lnTo>
                    <a:pt x="93" y="238"/>
                  </a:lnTo>
                  <a:lnTo>
                    <a:pt x="95" y="238"/>
                  </a:lnTo>
                  <a:lnTo>
                    <a:pt x="96" y="238"/>
                  </a:lnTo>
                  <a:lnTo>
                    <a:pt x="96" y="236"/>
                  </a:lnTo>
                  <a:lnTo>
                    <a:pt x="98" y="236"/>
                  </a:lnTo>
                  <a:lnTo>
                    <a:pt x="98" y="238"/>
                  </a:lnTo>
                  <a:lnTo>
                    <a:pt x="100" y="238"/>
                  </a:lnTo>
                  <a:lnTo>
                    <a:pt x="102" y="238"/>
                  </a:lnTo>
                  <a:lnTo>
                    <a:pt x="102" y="236"/>
                  </a:lnTo>
                  <a:lnTo>
                    <a:pt x="104" y="236"/>
                  </a:lnTo>
                  <a:lnTo>
                    <a:pt x="106" y="236"/>
                  </a:lnTo>
                  <a:lnTo>
                    <a:pt x="108" y="236"/>
                  </a:lnTo>
                  <a:lnTo>
                    <a:pt x="110" y="236"/>
                  </a:lnTo>
                  <a:lnTo>
                    <a:pt x="110" y="238"/>
                  </a:lnTo>
                  <a:lnTo>
                    <a:pt x="112" y="238"/>
                  </a:lnTo>
                  <a:lnTo>
                    <a:pt x="112" y="240"/>
                  </a:lnTo>
                  <a:lnTo>
                    <a:pt x="114" y="240"/>
                  </a:lnTo>
                  <a:lnTo>
                    <a:pt x="116" y="240"/>
                  </a:lnTo>
                  <a:lnTo>
                    <a:pt x="118" y="240"/>
                  </a:lnTo>
                  <a:lnTo>
                    <a:pt x="119" y="240"/>
                  </a:lnTo>
                  <a:lnTo>
                    <a:pt x="119" y="242"/>
                  </a:lnTo>
                  <a:lnTo>
                    <a:pt x="121" y="242"/>
                  </a:lnTo>
                  <a:lnTo>
                    <a:pt x="121" y="240"/>
                  </a:lnTo>
                  <a:lnTo>
                    <a:pt x="121" y="238"/>
                  </a:lnTo>
                  <a:lnTo>
                    <a:pt x="121" y="236"/>
                  </a:lnTo>
                  <a:lnTo>
                    <a:pt x="123" y="236"/>
                  </a:lnTo>
                  <a:lnTo>
                    <a:pt x="125" y="235"/>
                  </a:lnTo>
                  <a:lnTo>
                    <a:pt x="125" y="233"/>
                  </a:lnTo>
                  <a:lnTo>
                    <a:pt x="125" y="235"/>
                  </a:lnTo>
                  <a:lnTo>
                    <a:pt x="125" y="233"/>
                  </a:lnTo>
                  <a:lnTo>
                    <a:pt x="125" y="231"/>
                  </a:lnTo>
                  <a:lnTo>
                    <a:pt x="123" y="231"/>
                  </a:lnTo>
                  <a:lnTo>
                    <a:pt x="123" y="229"/>
                  </a:lnTo>
                  <a:lnTo>
                    <a:pt x="125" y="229"/>
                  </a:lnTo>
                  <a:lnTo>
                    <a:pt x="123" y="229"/>
                  </a:lnTo>
                  <a:lnTo>
                    <a:pt x="123" y="227"/>
                  </a:lnTo>
                  <a:lnTo>
                    <a:pt x="125" y="227"/>
                  </a:lnTo>
                  <a:lnTo>
                    <a:pt x="125" y="225"/>
                  </a:lnTo>
                  <a:lnTo>
                    <a:pt x="127" y="223"/>
                  </a:lnTo>
                  <a:lnTo>
                    <a:pt x="127" y="221"/>
                  </a:lnTo>
                  <a:lnTo>
                    <a:pt x="127" y="219"/>
                  </a:lnTo>
                  <a:lnTo>
                    <a:pt x="125" y="219"/>
                  </a:lnTo>
                  <a:lnTo>
                    <a:pt x="125" y="217"/>
                  </a:lnTo>
                  <a:lnTo>
                    <a:pt x="125" y="215"/>
                  </a:lnTo>
                  <a:lnTo>
                    <a:pt x="125" y="213"/>
                  </a:lnTo>
                  <a:lnTo>
                    <a:pt x="125" y="211"/>
                  </a:lnTo>
                  <a:lnTo>
                    <a:pt x="123" y="211"/>
                  </a:lnTo>
                  <a:lnTo>
                    <a:pt x="123" y="210"/>
                  </a:lnTo>
                  <a:lnTo>
                    <a:pt x="121" y="208"/>
                  </a:lnTo>
                  <a:lnTo>
                    <a:pt x="119" y="208"/>
                  </a:lnTo>
                  <a:lnTo>
                    <a:pt x="118" y="208"/>
                  </a:lnTo>
                  <a:lnTo>
                    <a:pt x="118" y="210"/>
                  </a:lnTo>
                  <a:lnTo>
                    <a:pt x="116" y="210"/>
                  </a:lnTo>
                  <a:lnTo>
                    <a:pt x="116" y="208"/>
                  </a:lnTo>
                  <a:lnTo>
                    <a:pt x="116" y="210"/>
                  </a:lnTo>
                  <a:lnTo>
                    <a:pt x="114" y="210"/>
                  </a:lnTo>
                  <a:lnTo>
                    <a:pt x="112" y="210"/>
                  </a:lnTo>
                  <a:lnTo>
                    <a:pt x="112" y="208"/>
                  </a:lnTo>
                  <a:lnTo>
                    <a:pt x="110" y="208"/>
                  </a:lnTo>
                  <a:lnTo>
                    <a:pt x="110" y="206"/>
                  </a:lnTo>
                  <a:lnTo>
                    <a:pt x="112" y="206"/>
                  </a:lnTo>
                  <a:lnTo>
                    <a:pt x="112" y="204"/>
                  </a:lnTo>
                  <a:lnTo>
                    <a:pt x="110" y="204"/>
                  </a:lnTo>
                  <a:lnTo>
                    <a:pt x="110" y="202"/>
                  </a:lnTo>
                  <a:lnTo>
                    <a:pt x="112" y="202"/>
                  </a:lnTo>
                  <a:lnTo>
                    <a:pt x="110" y="202"/>
                  </a:lnTo>
                  <a:lnTo>
                    <a:pt x="110" y="200"/>
                  </a:lnTo>
                  <a:lnTo>
                    <a:pt x="110" y="198"/>
                  </a:lnTo>
                  <a:lnTo>
                    <a:pt x="110" y="196"/>
                  </a:lnTo>
                  <a:lnTo>
                    <a:pt x="110" y="194"/>
                  </a:lnTo>
                  <a:lnTo>
                    <a:pt x="112" y="194"/>
                  </a:lnTo>
                  <a:lnTo>
                    <a:pt x="112" y="192"/>
                  </a:lnTo>
                  <a:lnTo>
                    <a:pt x="114" y="192"/>
                  </a:lnTo>
                  <a:lnTo>
                    <a:pt x="114" y="190"/>
                  </a:lnTo>
                  <a:lnTo>
                    <a:pt x="114" y="192"/>
                  </a:lnTo>
                  <a:lnTo>
                    <a:pt x="114" y="190"/>
                  </a:lnTo>
                  <a:lnTo>
                    <a:pt x="114" y="188"/>
                  </a:lnTo>
                  <a:lnTo>
                    <a:pt x="112" y="188"/>
                  </a:lnTo>
                  <a:lnTo>
                    <a:pt x="112" y="187"/>
                  </a:lnTo>
                  <a:lnTo>
                    <a:pt x="112" y="185"/>
                  </a:lnTo>
                  <a:lnTo>
                    <a:pt x="110" y="185"/>
                  </a:lnTo>
                  <a:lnTo>
                    <a:pt x="110" y="183"/>
                  </a:lnTo>
                  <a:lnTo>
                    <a:pt x="108" y="183"/>
                  </a:lnTo>
                  <a:lnTo>
                    <a:pt x="106" y="183"/>
                  </a:lnTo>
                  <a:lnTo>
                    <a:pt x="104" y="183"/>
                  </a:lnTo>
                  <a:lnTo>
                    <a:pt x="104" y="181"/>
                  </a:lnTo>
                  <a:lnTo>
                    <a:pt x="104" y="179"/>
                  </a:lnTo>
                  <a:lnTo>
                    <a:pt x="102" y="179"/>
                  </a:lnTo>
                  <a:lnTo>
                    <a:pt x="102" y="181"/>
                  </a:lnTo>
                  <a:lnTo>
                    <a:pt x="100" y="181"/>
                  </a:lnTo>
                  <a:lnTo>
                    <a:pt x="100" y="183"/>
                  </a:lnTo>
                  <a:lnTo>
                    <a:pt x="100" y="185"/>
                  </a:lnTo>
                  <a:lnTo>
                    <a:pt x="98" y="185"/>
                  </a:lnTo>
                  <a:lnTo>
                    <a:pt x="98" y="187"/>
                  </a:lnTo>
                  <a:lnTo>
                    <a:pt x="96" y="188"/>
                  </a:lnTo>
                  <a:lnTo>
                    <a:pt x="96" y="187"/>
                  </a:lnTo>
                  <a:lnTo>
                    <a:pt x="95" y="187"/>
                  </a:lnTo>
                  <a:lnTo>
                    <a:pt x="95" y="188"/>
                  </a:lnTo>
                  <a:lnTo>
                    <a:pt x="93" y="188"/>
                  </a:lnTo>
                  <a:lnTo>
                    <a:pt x="91" y="188"/>
                  </a:lnTo>
                  <a:lnTo>
                    <a:pt x="91" y="187"/>
                  </a:lnTo>
                  <a:lnTo>
                    <a:pt x="91" y="185"/>
                  </a:lnTo>
                  <a:lnTo>
                    <a:pt x="93" y="185"/>
                  </a:lnTo>
                  <a:lnTo>
                    <a:pt x="93" y="183"/>
                  </a:lnTo>
                  <a:lnTo>
                    <a:pt x="93" y="181"/>
                  </a:lnTo>
                  <a:lnTo>
                    <a:pt x="93" y="179"/>
                  </a:lnTo>
                  <a:lnTo>
                    <a:pt x="93" y="177"/>
                  </a:lnTo>
                  <a:lnTo>
                    <a:pt x="93" y="175"/>
                  </a:lnTo>
                  <a:lnTo>
                    <a:pt x="93" y="173"/>
                  </a:lnTo>
                  <a:lnTo>
                    <a:pt x="91" y="173"/>
                  </a:lnTo>
                  <a:lnTo>
                    <a:pt x="91" y="171"/>
                  </a:lnTo>
                  <a:lnTo>
                    <a:pt x="91" y="169"/>
                  </a:lnTo>
                  <a:lnTo>
                    <a:pt x="93" y="167"/>
                  </a:lnTo>
                  <a:lnTo>
                    <a:pt x="91" y="167"/>
                  </a:lnTo>
                  <a:lnTo>
                    <a:pt x="89" y="167"/>
                  </a:lnTo>
                  <a:lnTo>
                    <a:pt x="89" y="165"/>
                  </a:lnTo>
                  <a:lnTo>
                    <a:pt x="89" y="163"/>
                  </a:lnTo>
                  <a:lnTo>
                    <a:pt x="89" y="162"/>
                  </a:lnTo>
                  <a:lnTo>
                    <a:pt x="87" y="160"/>
                  </a:lnTo>
                  <a:lnTo>
                    <a:pt x="87" y="158"/>
                  </a:lnTo>
                  <a:lnTo>
                    <a:pt x="87" y="156"/>
                  </a:lnTo>
                  <a:lnTo>
                    <a:pt x="87" y="154"/>
                  </a:lnTo>
                  <a:lnTo>
                    <a:pt x="85" y="152"/>
                  </a:lnTo>
                  <a:lnTo>
                    <a:pt x="83" y="152"/>
                  </a:lnTo>
                  <a:lnTo>
                    <a:pt x="83" y="150"/>
                  </a:lnTo>
                  <a:lnTo>
                    <a:pt x="83" y="148"/>
                  </a:lnTo>
                  <a:lnTo>
                    <a:pt x="81" y="146"/>
                  </a:lnTo>
                  <a:lnTo>
                    <a:pt x="81" y="144"/>
                  </a:lnTo>
                  <a:lnTo>
                    <a:pt x="81" y="142"/>
                  </a:lnTo>
                  <a:lnTo>
                    <a:pt x="81" y="140"/>
                  </a:lnTo>
                  <a:lnTo>
                    <a:pt x="81" y="138"/>
                  </a:lnTo>
                  <a:lnTo>
                    <a:pt x="79" y="138"/>
                  </a:lnTo>
                  <a:lnTo>
                    <a:pt x="79" y="137"/>
                  </a:lnTo>
                  <a:lnTo>
                    <a:pt x="81" y="137"/>
                  </a:lnTo>
                  <a:lnTo>
                    <a:pt x="81" y="135"/>
                  </a:lnTo>
                  <a:lnTo>
                    <a:pt x="81" y="133"/>
                  </a:lnTo>
                  <a:lnTo>
                    <a:pt x="81" y="131"/>
                  </a:lnTo>
                  <a:lnTo>
                    <a:pt x="83" y="131"/>
                  </a:lnTo>
                  <a:lnTo>
                    <a:pt x="83" y="129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19" name="Freeform 4879">
              <a:hlinkClick r:id="" action="ppaction://noaction"/>
              <a:extLst>
                <a:ext uri="{FF2B5EF4-FFF2-40B4-BE49-F238E27FC236}">
                  <a16:creationId xmlns="" xmlns:a16="http://schemas.microsoft.com/office/drawing/2014/main" id="{7874152C-022A-4281-8B42-E3350AA0B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968" y="4345898"/>
              <a:ext cx="490736" cy="534584"/>
            </a:xfrm>
            <a:custGeom>
              <a:avLst/>
              <a:gdLst>
                <a:gd name="T0" fmla="*/ 52 w 582"/>
                <a:gd name="T1" fmla="*/ 146 h 634"/>
                <a:gd name="T2" fmla="*/ 62 w 582"/>
                <a:gd name="T3" fmla="*/ 108 h 634"/>
                <a:gd name="T4" fmla="*/ 67 w 582"/>
                <a:gd name="T5" fmla="*/ 79 h 634"/>
                <a:gd name="T6" fmla="*/ 98 w 582"/>
                <a:gd name="T7" fmla="*/ 39 h 634"/>
                <a:gd name="T8" fmla="*/ 137 w 582"/>
                <a:gd name="T9" fmla="*/ 29 h 634"/>
                <a:gd name="T10" fmla="*/ 173 w 582"/>
                <a:gd name="T11" fmla="*/ 48 h 634"/>
                <a:gd name="T12" fmla="*/ 194 w 582"/>
                <a:gd name="T13" fmla="*/ 50 h 634"/>
                <a:gd name="T14" fmla="*/ 231 w 582"/>
                <a:gd name="T15" fmla="*/ 43 h 634"/>
                <a:gd name="T16" fmla="*/ 265 w 582"/>
                <a:gd name="T17" fmla="*/ 62 h 634"/>
                <a:gd name="T18" fmla="*/ 300 w 582"/>
                <a:gd name="T19" fmla="*/ 60 h 634"/>
                <a:gd name="T20" fmla="*/ 334 w 582"/>
                <a:gd name="T21" fmla="*/ 62 h 634"/>
                <a:gd name="T22" fmla="*/ 361 w 582"/>
                <a:gd name="T23" fmla="*/ 56 h 634"/>
                <a:gd name="T24" fmla="*/ 375 w 582"/>
                <a:gd name="T25" fmla="*/ 52 h 634"/>
                <a:gd name="T26" fmla="*/ 384 w 582"/>
                <a:gd name="T27" fmla="*/ 31 h 634"/>
                <a:gd name="T28" fmla="*/ 384 w 582"/>
                <a:gd name="T29" fmla="*/ 14 h 634"/>
                <a:gd name="T30" fmla="*/ 405 w 582"/>
                <a:gd name="T31" fmla="*/ 8 h 634"/>
                <a:gd name="T32" fmla="*/ 453 w 582"/>
                <a:gd name="T33" fmla="*/ 16 h 634"/>
                <a:gd name="T34" fmla="*/ 490 w 582"/>
                <a:gd name="T35" fmla="*/ 29 h 634"/>
                <a:gd name="T36" fmla="*/ 496 w 582"/>
                <a:gd name="T37" fmla="*/ 52 h 634"/>
                <a:gd name="T38" fmla="*/ 505 w 582"/>
                <a:gd name="T39" fmla="*/ 85 h 634"/>
                <a:gd name="T40" fmla="*/ 534 w 582"/>
                <a:gd name="T41" fmla="*/ 133 h 634"/>
                <a:gd name="T42" fmla="*/ 570 w 582"/>
                <a:gd name="T43" fmla="*/ 154 h 634"/>
                <a:gd name="T44" fmla="*/ 570 w 582"/>
                <a:gd name="T45" fmla="*/ 189 h 634"/>
                <a:gd name="T46" fmla="*/ 563 w 582"/>
                <a:gd name="T47" fmla="*/ 225 h 634"/>
                <a:gd name="T48" fmla="*/ 544 w 582"/>
                <a:gd name="T49" fmla="*/ 240 h 634"/>
                <a:gd name="T50" fmla="*/ 519 w 582"/>
                <a:gd name="T51" fmla="*/ 227 h 634"/>
                <a:gd name="T52" fmla="*/ 486 w 582"/>
                <a:gd name="T53" fmla="*/ 252 h 634"/>
                <a:gd name="T54" fmla="*/ 471 w 582"/>
                <a:gd name="T55" fmla="*/ 304 h 634"/>
                <a:gd name="T56" fmla="*/ 411 w 582"/>
                <a:gd name="T57" fmla="*/ 285 h 634"/>
                <a:gd name="T58" fmla="*/ 386 w 582"/>
                <a:gd name="T59" fmla="*/ 323 h 634"/>
                <a:gd name="T60" fmla="*/ 357 w 582"/>
                <a:gd name="T61" fmla="*/ 346 h 634"/>
                <a:gd name="T62" fmla="*/ 353 w 582"/>
                <a:gd name="T63" fmla="*/ 381 h 634"/>
                <a:gd name="T64" fmla="*/ 388 w 582"/>
                <a:gd name="T65" fmla="*/ 386 h 634"/>
                <a:gd name="T66" fmla="*/ 398 w 582"/>
                <a:gd name="T67" fmla="*/ 446 h 634"/>
                <a:gd name="T68" fmla="*/ 457 w 582"/>
                <a:gd name="T69" fmla="*/ 471 h 634"/>
                <a:gd name="T70" fmla="*/ 465 w 582"/>
                <a:gd name="T71" fmla="*/ 507 h 634"/>
                <a:gd name="T72" fmla="*/ 449 w 582"/>
                <a:gd name="T73" fmla="*/ 542 h 634"/>
                <a:gd name="T74" fmla="*/ 432 w 582"/>
                <a:gd name="T75" fmla="*/ 575 h 634"/>
                <a:gd name="T76" fmla="*/ 471 w 582"/>
                <a:gd name="T77" fmla="*/ 594 h 634"/>
                <a:gd name="T78" fmla="*/ 494 w 582"/>
                <a:gd name="T79" fmla="*/ 617 h 634"/>
                <a:gd name="T80" fmla="*/ 461 w 582"/>
                <a:gd name="T81" fmla="*/ 623 h 634"/>
                <a:gd name="T82" fmla="*/ 430 w 582"/>
                <a:gd name="T83" fmla="*/ 632 h 634"/>
                <a:gd name="T84" fmla="*/ 388 w 582"/>
                <a:gd name="T85" fmla="*/ 623 h 634"/>
                <a:gd name="T86" fmla="*/ 363 w 582"/>
                <a:gd name="T87" fmla="*/ 594 h 634"/>
                <a:gd name="T88" fmla="*/ 359 w 582"/>
                <a:gd name="T89" fmla="*/ 544 h 634"/>
                <a:gd name="T90" fmla="*/ 346 w 582"/>
                <a:gd name="T91" fmla="*/ 507 h 634"/>
                <a:gd name="T92" fmla="*/ 311 w 582"/>
                <a:gd name="T93" fmla="*/ 511 h 634"/>
                <a:gd name="T94" fmla="*/ 273 w 582"/>
                <a:gd name="T95" fmla="*/ 484 h 634"/>
                <a:gd name="T96" fmla="*/ 281 w 582"/>
                <a:gd name="T97" fmla="*/ 452 h 634"/>
                <a:gd name="T98" fmla="*/ 246 w 582"/>
                <a:gd name="T99" fmla="*/ 432 h 634"/>
                <a:gd name="T100" fmla="*/ 206 w 582"/>
                <a:gd name="T101" fmla="*/ 440 h 634"/>
                <a:gd name="T102" fmla="*/ 171 w 582"/>
                <a:gd name="T103" fmla="*/ 442 h 634"/>
                <a:gd name="T104" fmla="*/ 165 w 582"/>
                <a:gd name="T105" fmla="*/ 409 h 634"/>
                <a:gd name="T106" fmla="*/ 188 w 582"/>
                <a:gd name="T107" fmla="*/ 373 h 634"/>
                <a:gd name="T108" fmla="*/ 160 w 582"/>
                <a:gd name="T109" fmla="*/ 342 h 634"/>
                <a:gd name="T110" fmla="*/ 156 w 582"/>
                <a:gd name="T111" fmla="*/ 296 h 634"/>
                <a:gd name="T112" fmla="*/ 106 w 582"/>
                <a:gd name="T113" fmla="*/ 311 h 634"/>
                <a:gd name="T114" fmla="*/ 48 w 582"/>
                <a:gd name="T115" fmla="*/ 321 h 634"/>
                <a:gd name="T116" fmla="*/ 19 w 582"/>
                <a:gd name="T117" fmla="*/ 294 h 634"/>
                <a:gd name="T118" fmla="*/ 8 w 582"/>
                <a:gd name="T119" fmla="*/ 254 h 634"/>
                <a:gd name="T120" fmla="*/ 0 w 582"/>
                <a:gd name="T121" fmla="*/ 204 h 634"/>
                <a:gd name="T122" fmla="*/ 19 w 582"/>
                <a:gd name="T123" fmla="*/ 167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2" h="634">
                  <a:moveTo>
                    <a:pt x="33" y="169"/>
                  </a:moveTo>
                  <a:lnTo>
                    <a:pt x="33" y="167"/>
                  </a:lnTo>
                  <a:lnTo>
                    <a:pt x="33" y="166"/>
                  </a:lnTo>
                  <a:lnTo>
                    <a:pt x="33" y="164"/>
                  </a:lnTo>
                  <a:lnTo>
                    <a:pt x="35" y="164"/>
                  </a:lnTo>
                  <a:lnTo>
                    <a:pt x="35" y="162"/>
                  </a:lnTo>
                  <a:lnTo>
                    <a:pt x="35" y="160"/>
                  </a:lnTo>
                  <a:lnTo>
                    <a:pt x="33" y="162"/>
                  </a:lnTo>
                  <a:lnTo>
                    <a:pt x="31" y="162"/>
                  </a:lnTo>
                  <a:lnTo>
                    <a:pt x="33" y="160"/>
                  </a:lnTo>
                  <a:lnTo>
                    <a:pt x="33" y="158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2"/>
                  </a:lnTo>
                  <a:lnTo>
                    <a:pt x="35" y="152"/>
                  </a:lnTo>
                  <a:lnTo>
                    <a:pt x="37" y="152"/>
                  </a:lnTo>
                  <a:lnTo>
                    <a:pt x="39" y="152"/>
                  </a:lnTo>
                  <a:lnTo>
                    <a:pt x="41" y="152"/>
                  </a:lnTo>
                  <a:lnTo>
                    <a:pt x="41" y="150"/>
                  </a:lnTo>
                  <a:lnTo>
                    <a:pt x="41" y="152"/>
                  </a:lnTo>
                  <a:lnTo>
                    <a:pt x="42" y="152"/>
                  </a:lnTo>
                  <a:lnTo>
                    <a:pt x="44" y="152"/>
                  </a:lnTo>
                  <a:lnTo>
                    <a:pt x="44" y="150"/>
                  </a:lnTo>
                  <a:lnTo>
                    <a:pt x="46" y="148"/>
                  </a:lnTo>
                  <a:lnTo>
                    <a:pt x="48" y="148"/>
                  </a:lnTo>
                  <a:lnTo>
                    <a:pt x="50" y="150"/>
                  </a:lnTo>
                  <a:lnTo>
                    <a:pt x="52" y="150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4" y="146"/>
                  </a:lnTo>
                  <a:lnTo>
                    <a:pt x="52" y="146"/>
                  </a:lnTo>
                  <a:lnTo>
                    <a:pt x="52" y="148"/>
                  </a:lnTo>
                  <a:lnTo>
                    <a:pt x="50" y="148"/>
                  </a:lnTo>
                  <a:lnTo>
                    <a:pt x="50" y="146"/>
                  </a:lnTo>
                  <a:lnTo>
                    <a:pt x="52" y="146"/>
                  </a:lnTo>
                  <a:lnTo>
                    <a:pt x="50" y="146"/>
                  </a:lnTo>
                  <a:lnTo>
                    <a:pt x="50" y="144"/>
                  </a:lnTo>
                  <a:lnTo>
                    <a:pt x="48" y="144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2" y="144"/>
                  </a:lnTo>
                  <a:lnTo>
                    <a:pt x="41" y="144"/>
                  </a:lnTo>
                  <a:lnTo>
                    <a:pt x="41" y="143"/>
                  </a:lnTo>
                  <a:lnTo>
                    <a:pt x="42" y="143"/>
                  </a:lnTo>
                  <a:lnTo>
                    <a:pt x="42" y="141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9"/>
                  </a:lnTo>
                  <a:lnTo>
                    <a:pt x="46" y="137"/>
                  </a:lnTo>
                  <a:lnTo>
                    <a:pt x="48" y="137"/>
                  </a:lnTo>
                  <a:lnTo>
                    <a:pt x="48" y="135"/>
                  </a:lnTo>
                  <a:lnTo>
                    <a:pt x="50" y="135"/>
                  </a:lnTo>
                  <a:lnTo>
                    <a:pt x="52" y="135"/>
                  </a:lnTo>
                  <a:lnTo>
                    <a:pt x="54" y="135"/>
                  </a:lnTo>
                  <a:lnTo>
                    <a:pt x="54" y="133"/>
                  </a:lnTo>
                  <a:lnTo>
                    <a:pt x="56" y="133"/>
                  </a:lnTo>
                  <a:lnTo>
                    <a:pt x="56" y="131"/>
                  </a:lnTo>
                  <a:lnTo>
                    <a:pt x="56" y="129"/>
                  </a:lnTo>
                  <a:lnTo>
                    <a:pt x="58" y="127"/>
                  </a:lnTo>
                  <a:lnTo>
                    <a:pt x="58" y="125"/>
                  </a:lnTo>
                  <a:lnTo>
                    <a:pt x="58" y="123"/>
                  </a:lnTo>
                  <a:lnTo>
                    <a:pt x="60" y="121"/>
                  </a:lnTo>
                  <a:lnTo>
                    <a:pt x="60" y="119"/>
                  </a:lnTo>
                  <a:lnTo>
                    <a:pt x="60" y="118"/>
                  </a:lnTo>
                  <a:lnTo>
                    <a:pt x="60" y="116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2" y="112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4" y="108"/>
                  </a:lnTo>
                  <a:lnTo>
                    <a:pt x="64" y="106"/>
                  </a:lnTo>
                  <a:lnTo>
                    <a:pt x="64" y="104"/>
                  </a:lnTo>
                  <a:lnTo>
                    <a:pt x="65" y="102"/>
                  </a:lnTo>
                  <a:lnTo>
                    <a:pt x="65" y="100"/>
                  </a:lnTo>
                  <a:lnTo>
                    <a:pt x="65" y="98"/>
                  </a:lnTo>
                  <a:lnTo>
                    <a:pt x="67" y="98"/>
                  </a:lnTo>
                  <a:lnTo>
                    <a:pt x="67" y="96"/>
                  </a:lnTo>
                  <a:lnTo>
                    <a:pt x="67" y="95"/>
                  </a:lnTo>
                  <a:lnTo>
                    <a:pt x="69" y="95"/>
                  </a:lnTo>
                  <a:lnTo>
                    <a:pt x="67" y="93"/>
                  </a:lnTo>
                  <a:lnTo>
                    <a:pt x="65" y="93"/>
                  </a:lnTo>
                  <a:lnTo>
                    <a:pt x="64" y="93"/>
                  </a:lnTo>
                  <a:lnTo>
                    <a:pt x="64" y="91"/>
                  </a:lnTo>
                  <a:lnTo>
                    <a:pt x="65" y="91"/>
                  </a:lnTo>
                  <a:lnTo>
                    <a:pt x="64" y="91"/>
                  </a:lnTo>
                  <a:lnTo>
                    <a:pt x="62" y="91"/>
                  </a:lnTo>
                  <a:lnTo>
                    <a:pt x="62" y="93"/>
                  </a:lnTo>
                  <a:lnTo>
                    <a:pt x="60" y="95"/>
                  </a:lnTo>
                  <a:lnTo>
                    <a:pt x="60" y="96"/>
                  </a:lnTo>
                  <a:lnTo>
                    <a:pt x="58" y="96"/>
                  </a:lnTo>
                  <a:lnTo>
                    <a:pt x="58" y="95"/>
                  </a:lnTo>
                  <a:lnTo>
                    <a:pt x="60" y="95"/>
                  </a:lnTo>
                  <a:lnTo>
                    <a:pt x="60" y="93"/>
                  </a:lnTo>
                  <a:lnTo>
                    <a:pt x="60" y="91"/>
                  </a:lnTo>
                  <a:lnTo>
                    <a:pt x="62" y="91"/>
                  </a:lnTo>
                  <a:lnTo>
                    <a:pt x="62" y="89"/>
                  </a:lnTo>
                  <a:lnTo>
                    <a:pt x="62" y="87"/>
                  </a:lnTo>
                  <a:lnTo>
                    <a:pt x="62" y="85"/>
                  </a:lnTo>
                  <a:lnTo>
                    <a:pt x="64" y="85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5" y="81"/>
                  </a:lnTo>
                  <a:lnTo>
                    <a:pt x="65" y="79"/>
                  </a:lnTo>
                  <a:lnTo>
                    <a:pt x="67" y="79"/>
                  </a:lnTo>
                  <a:lnTo>
                    <a:pt x="67" y="77"/>
                  </a:lnTo>
                  <a:lnTo>
                    <a:pt x="67" y="75"/>
                  </a:lnTo>
                  <a:lnTo>
                    <a:pt x="69" y="75"/>
                  </a:lnTo>
                  <a:lnTo>
                    <a:pt x="71" y="75"/>
                  </a:lnTo>
                  <a:lnTo>
                    <a:pt x="71" y="73"/>
                  </a:lnTo>
                  <a:lnTo>
                    <a:pt x="69" y="73"/>
                  </a:lnTo>
                  <a:lnTo>
                    <a:pt x="71" y="73"/>
                  </a:lnTo>
                  <a:lnTo>
                    <a:pt x="71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5" y="70"/>
                  </a:lnTo>
                  <a:lnTo>
                    <a:pt x="77" y="70"/>
                  </a:lnTo>
                  <a:lnTo>
                    <a:pt x="77" y="68"/>
                  </a:lnTo>
                  <a:lnTo>
                    <a:pt x="79" y="66"/>
                  </a:lnTo>
                  <a:lnTo>
                    <a:pt x="81" y="66"/>
                  </a:lnTo>
                  <a:lnTo>
                    <a:pt x="81" y="64"/>
                  </a:lnTo>
                  <a:lnTo>
                    <a:pt x="83" y="64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7" y="60"/>
                  </a:lnTo>
                  <a:lnTo>
                    <a:pt x="87" y="58"/>
                  </a:lnTo>
                  <a:lnTo>
                    <a:pt x="87" y="56"/>
                  </a:lnTo>
                  <a:lnTo>
                    <a:pt x="89" y="56"/>
                  </a:lnTo>
                  <a:lnTo>
                    <a:pt x="89" y="54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92" y="52"/>
                  </a:lnTo>
                  <a:lnTo>
                    <a:pt x="92" y="50"/>
                  </a:lnTo>
                  <a:lnTo>
                    <a:pt x="92" y="48"/>
                  </a:lnTo>
                  <a:lnTo>
                    <a:pt x="94" y="48"/>
                  </a:lnTo>
                  <a:lnTo>
                    <a:pt x="94" y="47"/>
                  </a:lnTo>
                  <a:lnTo>
                    <a:pt x="96" y="45"/>
                  </a:lnTo>
                  <a:lnTo>
                    <a:pt x="96" y="43"/>
                  </a:lnTo>
                  <a:lnTo>
                    <a:pt x="98" y="41"/>
                  </a:lnTo>
                  <a:lnTo>
                    <a:pt x="98" y="39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100" y="33"/>
                  </a:lnTo>
                  <a:lnTo>
                    <a:pt x="102" y="33"/>
                  </a:lnTo>
                  <a:lnTo>
                    <a:pt x="102" y="31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8" y="31"/>
                  </a:lnTo>
                  <a:lnTo>
                    <a:pt x="110" y="31"/>
                  </a:lnTo>
                  <a:lnTo>
                    <a:pt x="112" y="31"/>
                  </a:lnTo>
                  <a:lnTo>
                    <a:pt x="113" y="31"/>
                  </a:lnTo>
                  <a:lnTo>
                    <a:pt x="115" y="31"/>
                  </a:lnTo>
                  <a:lnTo>
                    <a:pt x="117" y="31"/>
                  </a:lnTo>
                  <a:lnTo>
                    <a:pt x="117" y="33"/>
                  </a:lnTo>
                  <a:lnTo>
                    <a:pt x="119" y="31"/>
                  </a:lnTo>
                  <a:lnTo>
                    <a:pt x="121" y="31"/>
                  </a:lnTo>
                  <a:lnTo>
                    <a:pt x="121" y="29"/>
                  </a:lnTo>
                  <a:lnTo>
                    <a:pt x="121" y="27"/>
                  </a:lnTo>
                  <a:lnTo>
                    <a:pt x="121" y="29"/>
                  </a:lnTo>
                  <a:lnTo>
                    <a:pt x="123" y="29"/>
                  </a:lnTo>
                  <a:lnTo>
                    <a:pt x="123" y="27"/>
                  </a:lnTo>
                  <a:lnTo>
                    <a:pt x="121" y="27"/>
                  </a:lnTo>
                  <a:lnTo>
                    <a:pt x="121" y="25"/>
                  </a:lnTo>
                  <a:lnTo>
                    <a:pt x="123" y="25"/>
                  </a:lnTo>
                  <a:lnTo>
                    <a:pt x="125" y="25"/>
                  </a:lnTo>
                  <a:lnTo>
                    <a:pt x="125" y="23"/>
                  </a:lnTo>
                  <a:lnTo>
                    <a:pt x="127" y="23"/>
                  </a:lnTo>
                  <a:lnTo>
                    <a:pt x="129" y="22"/>
                  </a:lnTo>
                  <a:lnTo>
                    <a:pt x="131" y="22"/>
                  </a:lnTo>
                  <a:lnTo>
                    <a:pt x="133" y="22"/>
                  </a:lnTo>
                  <a:lnTo>
                    <a:pt x="133" y="23"/>
                  </a:lnTo>
                  <a:lnTo>
                    <a:pt x="135" y="23"/>
                  </a:lnTo>
                  <a:lnTo>
                    <a:pt x="135" y="25"/>
                  </a:lnTo>
                  <a:lnTo>
                    <a:pt x="137" y="27"/>
                  </a:lnTo>
                  <a:lnTo>
                    <a:pt x="137" y="29"/>
                  </a:lnTo>
                  <a:lnTo>
                    <a:pt x="138" y="29"/>
                  </a:lnTo>
                  <a:lnTo>
                    <a:pt x="138" y="31"/>
                  </a:lnTo>
                  <a:lnTo>
                    <a:pt x="140" y="31"/>
                  </a:lnTo>
                  <a:lnTo>
                    <a:pt x="142" y="31"/>
                  </a:lnTo>
                  <a:lnTo>
                    <a:pt x="142" y="33"/>
                  </a:lnTo>
                  <a:lnTo>
                    <a:pt x="144" y="33"/>
                  </a:lnTo>
                  <a:lnTo>
                    <a:pt x="144" y="35"/>
                  </a:lnTo>
                  <a:lnTo>
                    <a:pt x="144" y="37"/>
                  </a:lnTo>
                  <a:lnTo>
                    <a:pt x="144" y="39"/>
                  </a:lnTo>
                  <a:lnTo>
                    <a:pt x="144" y="41"/>
                  </a:lnTo>
                  <a:lnTo>
                    <a:pt x="144" y="43"/>
                  </a:lnTo>
                  <a:lnTo>
                    <a:pt x="146" y="43"/>
                  </a:lnTo>
                  <a:lnTo>
                    <a:pt x="148" y="43"/>
                  </a:lnTo>
                  <a:lnTo>
                    <a:pt x="148" y="45"/>
                  </a:lnTo>
                  <a:lnTo>
                    <a:pt x="148" y="47"/>
                  </a:lnTo>
                  <a:lnTo>
                    <a:pt x="148" y="48"/>
                  </a:lnTo>
                  <a:lnTo>
                    <a:pt x="148" y="50"/>
                  </a:lnTo>
                  <a:lnTo>
                    <a:pt x="150" y="50"/>
                  </a:lnTo>
                  <a:lnTo>
                    <a:pt x="152" y="50"/>
                  </a:lnTo>
                  <a:lnTo>
                    <a:pt x="154" y="50"/>
                  </a:lnTo>
                  <a:lnTo>
                    <a:pt x="156" y="48"/>
                  </a:lnTo>
                  <a:lnTo>
                    <a:pt x="158" y="48"/>
                  </a:lnTo>
                  <a:lnTo>
                    <a:pt x="158" y="47"/>
                  </a:lnTo>
                  <a:lnTo>
                    <a:pt x="158" y="45"/>
                  </a:lnTo>
                  <a:lnTo>
                    <a:pt x="160" y="45"/>
                  </a:lnTo>
                  <a:lnTo>
                    <a:pt x="161" y="45"/>
                  </a:lnTo>
                  <a:lnTo>
                    <a:pt x="160" y="43"/>
                  </a:lnTo>
                  <a:lnTo>
                    <a:pt x="161" y="43"/>
                  </a:lnTo>
                  <a:lnTo>
                    <a:pt x="163" y="43"/>
                  </a:lnTo>
                  <a:lnTo>
                    <a:pt x="165" y="45"/>
                  </a:lnTo>
                  <a:lnTo>
                    <a:pt x="167" y="47"/>
                  </a:lnTo>
                  <a:lnTo>
                    <a:pt x="169" y="47"/>
                  </a:lnTo>
                  <a:lnTo>
                    <a:pt x="171" y="47"/>
                  </a:lnTo>
                  <a:lnTo>
                    <a:pt x="171" y="48"/>
                  </a:lnTo>
                  <a:lnTo>
                    <a:pt x="173" y="48"/>
                  </a:lnTo>
                  <a:lnTo>
                    <a:pt x="171" y="48"/>
                  </a:lnTo>
                  <a:lnTo>
                    <a:pt x="169" y="48"/>
                  </a:lnTo>
                  <a:lnTo>
                    <a:pt x="169" y="50"/>
                  </a:lnTo>
                  <a:lnTo>
                    <a:pt x="169" y="52"/>
                  </a:lnTo>
                  <a:lnTo>
                    <a:pt x="171" y="52"/>
                  </a:lnTo>
                  <a:lnTo>
                    <a:pt x="171" y="54"/>
                  </a:lnTo>
                  <a:lnTo>
                    <a:pt x="173" y="54"/>
                  </a:lnTo>
                  <a:lnTo>
                    <a:pt x="173" y="52"/>
                  </a:lnTo>
                  <a:lnTo>
                    <a:pt x="173" y="50"/>
                  </a:lnTo>
                  <a:lnTo>
                    <a:pt x="175" y="50"/>
                  </a:lnTo>
                  <a:lnTo>
                    <a:pt x="175" y="52"/>
                  </a:lnTo>
                  <a:lnTo>
                    <a:pt x="177" y="52"/>
                  </a:lnTo>
                  <a:lnTo>
                    <a:pt x="177" y="54"/>
                  </a:lnTo>
                  <a:lnTo>
                    <a:pt x="179" y="54"/>
                  </a:lnTo>
                  <a:lnTo>
                    <a:pt x="179" y="56"/>
                  </a:lnTo>
                  <a:lnTo>
                    <a:pt x="179" y="58"/>
                  </a:lnTo>
                  <a:lnTo>
                    <a:pt x="181" y="58"/>
                  </a:lnTo>
                  <a:lnTo>
                    <a:pt x="181" y="56"/>
                  </a:lnTo>
                  <a:lnTo>
                    <a:pt x="181" y="54"/>
                  </a:lnTo>
                  <a:lnTo>
                    <a:pt x="181" y="56"/>
                  </a:lnTo>
                  <a:lnTo>
                    <a:pt x="181" y="58"/>
                  </a:lnTo>
                  <a:lnTo>
                    <a:pt x="183" y="58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5" y="58"/>
                  </a:lnTo>
                  <a:lnTo>
                    <a:pt x="183" y="58"/>
                  </a:lnTo>
                  <a:lnTo>
                    <a:pt x="185" y="58"/>
                  </a:lnTo>
                  <a:lnTo>
                    <a:pt x="186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90" y="52"/>
                  </a:lnTo>
                  <a:lnTo>
                    <a:pt x="192" y="52"/>
                  </a:lnTo>
                  <a:lnTo>
                    <a:pt x="192" y="50"/>
                  </a:lnTo>
                  <a:lnTo>
                    <a:pt x="194" y="50"/>
                  </a:lnTo>
                  <a:lnTo>
                    <a:pt x="194" y="52"/>
                  </a:lnTo>
                  <a:lnTo>
                    <a:pt x="194" y="50"/>
                  </a:lnTo>
                  <a:lnTo>
                    <a:pt x="196" y="50"/>
                  </a:lnTo>
                  <a:lnTo>
                    <a:pt x="196" y="48"/>
                  </a:lnTo>
                  <a:lnTo>
                    <a:pt x="198" y="48"/>
                  </a:lnTo>
                  <a:lnTo>
                    <a:pt x="198" y="47"/>
                  </a:lnTo>
                  <a:lnTo>
                    <a:pt x="200" y="47"/>
                  </a:lnTo>
                  <a:lnTo>
                    <a:pt x="200" y="45"/>
                  </a:lnTo>
                  <a:lnTo>
                    <a:pt x="202" y="45"/>
                  </a:lnTo>
                  <a:lnTo>
                    <a:pt x="204" y="45"/>
                  </a:lnTo>
                  <a:lnTo>
                    <a:pt x="204" y="43"/>
                  </a:lnTo>
                  <a:lnTo>
                    <a:pt x="206" y="43"/>
                  </a:lnTo>
                  <a:lnTo>
                    <a:pt x="208" y="43"/>
                  </a:lnTo>
                  <a:lnTo>
                    <a:pt x="208" y="45"/>
                  </a:lnTo>
                  <a:lnTo>
                    <a:pt x="208" y="43"/>
                  </a:lnTo>
                  <a:lnTo>
                    <a:pt x="209" y="43"/>
                  </a:lnTo>
                  <a:lnTo>
                    <a:pt x="209" y="45"/>
                  </a:lnTo>
                  <a:lnTo>
                    <a:pt x="211" y="45"/>
                  </a:lnTo>
                  <a:lnTo>
                    <a:pt x="211" y="47"/>
                  </a:lnTo>
                  <a:lnTo>
                    <a:pt x="213" y="45"/>
                  </a:lnTo>
                  <a:lnTo>
                    <a:pt x="215" y="45"/>
                  </a:lnTo>
                  <a:lnTo>
                    <a:pt x="215" y="43"/>
                  </a:lnTo>
                  <a:lnTo>
                    <a:pt x="217" y="43"/>
                  </a:lnTo>
                  <a:lnTo>
                    <a:pt x="217" y="41"/>
                  </a:lnTo>
                  <a:lnTo>
                    <a:pt x="219" y="41"/>
                  </a:lnTo>
                  <a:lnTo>
                    <a:pt x="219" y="39"/>
                  </a:lnTo>
                  <a:lnTo>
                    <a:pt x="221" y="39"/>
                  </a:lnTo>
                  <a:lnTo>
                    <a:pt x="223" y="41"/>
                  </a:lnTo>
                  <a:lnTo>
                    <a:pt x="223" y="39"/>
                  </a:lnTo>
                  <a:lnTo>
                    <a:pt x="223" y="41"/>
                  </a:lnTo>
                  <a:lnTo>
                    <a:pt x="225" y="41"/>
                  </a:lnTo>
                  <a:lnTo>
                    <a:pt x="227" y="41"/>
                  </a:lnTo>
                  <a:lnTo>
                    <a:pt x="227" y="43"/>
                  </a:lnTo>
                  <a:lnTo>
                    <a:pt x="229" y="43"/>
                  </a:lnTo>
                  <a:lnTo>
                    <a:pt x="231" y="43"/>
                  </a:lnTo>
                  <a:lnTo>
                    <a:pt x="231" y="45"/>
                  </a:lnTo>
                  <a:lnTo>
                    <a:pt x="231" y="43"/>
                  </a:lnTo>
                  <a:lnTo>
                    <a:pt x="233" y="43"/>
                  </a:lnTo>
                  <a:lnTo>
                    <a:pt x="233" y="45"/>
                  </a:lnTo>
                  <a:lnTo>
                    <a:pt x="234" y="45"/>
                  </a:lnTo>
                  <a:lnTo>
                    <a:pt x="236" y="45"/>
                  </a:lnTo>
                  <a:lnTo>
                    <a:pt x="238" y="45"/>
                  </a:lnTo>
                  <a:lnTo>
                    <a:pt x="240" y="45"/>
                  </a:lnTo>
                  <a:lnTo>
                    <a:pt x="240" y="47"/>
                  </a:lnTo>
                  <a:lnTo>
                    <a:pt x="242" y="47"/>
                  </a:lnTo>
                  <a:lnTo>
                    <a:pt x="242" y="48"/>
                  </a:lnTo>
                  <a:lnTo>
                    <a:pt x="244" y="48"/>
                  </a:lnTo>
                  <a:lnTo>
                    <a:pt x="246" y="48"/>
                  </a:lnTo>
                  <a:lnTo>
                    <a:pt x="248" y="47"/>
                  </a:lnTo>
                  <a:lnTo>
                    <a:pt x="248" y="48"/>
                  </a:lnTo>
                  <a:lnTo>
                    <a:pt x="250" y="48"/>
                  </a:lnTo>
                  <a:lnTo>
                    <a:pt x="250" y="50"/>
                  </a:lnTo>
                  <a:lnTo>
                    <a:pt x="250" y="52"/>
                  </a:lnTo>
                  <a:lnTo>
                    <a:pt x="252" y="52"/>
                  </a:lnTo>
                  <a:lnTo>
                    <a:pt x="254" y="52"/>
                  </a:lnTo>
                  <a:lnTo>
                    <a:pt x="254" y="54"/>
                  </a:lnTo>
                  <a:lnTo>
                    <a:pt x="252" y="54"/>
                  </a:lnTo>
                  <a:lnTo>
                    <a:pt x="252" y="56"/>
                  </a:lnTo>
                  <a:lnTo>
                    <a:pt x="254" y="56"/>
                  </a:lnTo>
                  <a:lnTo>
                    <a:pt x="254" y="58"/>
                  </a:lnTo>
                  <a:lnTo>
                    <a:pt x="256" y="58"/>
                  </a:lnTo>
                  <a:lnTo>
                    <a:pt x="256" y="56"/>
                  </a:lnTo>
                  <a:lnTo>
                    <a:pt x="256" y="58"/>
                  </a:lnTo>
                  <a:lnTo>
                    <a:pt x="257" y="58"/>
                  </a:lnTo>
                  <a:lnTo>
                    <a:pt x="259" y="58"/>
                  </a:lnTo>
                  <a:lnTo>
                    <a:pt x="259" y="60"/>
                  </a:lnTo>
                  <a:lnTo>
                    <a:pt x="261" y="60"/>
                  </a:lnTo>
                  <a:lnTo>
                    <a:pt x="263" y="60"/>
                  </a:lnTo>
                  <a:lnTo>
                    <a:pt x="263" y="62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7" y="64"/>
                  </a:lnTo>
                  <a:lnTo>
                    <a:pt x="269" y="66"/>
                  </a:lnTo>
                  <a:lnTo>
                    <a:pt x="267" y="66"/>
                  </a:lnTo>
                  <a:lnTo>
                    <a:pt x="269" y="66"/>
                  </a:lnTo>
                  <a:lnTo>
                    <a:pt x="269" y="64"/>
                  </a:lnTo>
                  <a:lnTo>
                    <a:pt x="271" y="64"/>
                  </a:lnTo>
                  <a:lnTo>
                    <a:pt x="271" y="66"/>
                  </a:lnTo>
                  <a:lnTo>
                    <a:pt x="271" y="68"/>
                  </a:lnTo>
                  <a:lnTo>
                    <a:pt x="273" y="68"/>
                  </a:lnTo>
                  <a:lnTo>
                    <a:pt x="275" y="68"/>
                  </a:lnTo>
                  <a:lnTo>
                    <a:pt x="277" y="68"/>
                  </a:lnTo>
                  <a:lnTo>
                    <a:pt x="277" y="70"/>
                  </a:lnTo>
                  <a:lnTo>
                    <a:pt x="275" y="70"/>
                  </a:lnTo>
                  <a:lnTo>
                    <a:pt x="277" y="70"/>
                  </a:lnTo>
                  <a:lnTo>
                    <a:pt x="277" y="71"/>
                  </a:lnTo>
                  <a:lnTo>
                    <a:pt x="279" y="71"/>
                  </a:lnTo>
                  <a:lnTo>
                    <a:pt x="281" y="71"/>
                  </a:lnTo>
                  <a:lnTo>
                    <a:pt x="282" y="71"/>
                  </a:lnTo>
                  <a:lnTo>
                    <a:pt x="284" y="71"/>
                  </a:lnTo>
                  <a:lnTo>
                    <a:pt x="284" y="73"/>
                  </a:lnTo>
                  <a:lnTo>
                    <a:pt x="286" y="73"/>
                  </a:lnTo>
                  <a:lnTo>
                    <a:pt x="286" y="71"/>
                  </a:lnTo>
                  <a:lnTo>
                    <a:pt x="288" y="71"/>
                  </a:lnTo>
                  <a:lnTo>
                    <a:pt x="288" y="70"/>
                  </a:lnTo>
                  <a:lnTo>
                    <a:pt x="290" y="70"/>
                  </a:lnTo>
                  <a:lnTo>
                    <a:pt x="292" y="70"/>
                  </a:lnTo>
                  <a:lnTo>
                    <a:pt x="292" y="68"/>
                  </a:lnTo>
                  <a:lnTo>
                    <a:pt x="294" y="68"/>
                  </a:lnTo>
                  <a:lnTo>
                    <a:pt x="296" y="68"/>
                  </a:lnTo>
                  <a:lnTo>
                    <a:pt x="296" y="66"/>
                  </a:lnTo>
                  <a:lnTo>
                    <a:pt x="298" y="66"/>
                  </a:lnTo>
                  <a:lnTo>
                    <a:pt x="298" y="64"/>
                  </a:lnTo>
                  <a:lnTo>
                    <a:pt x="298" y="62"/>
                  </a:lnTo>
                  <a:lnTo>
                    <a:pt x="300" y="60"/>
                  </a:lnTo>
                  <a:lnTo>
                    <a:pt x="302" y="60"/>
                  </a:lnTo>
                  <a:lnTo>
                    <a:pt x="304" y="60"/>
                  </a:lnTo>
                  <a:lnTo>
                    <a:pt x="305" y="60"/>
                  </a:lnTo>
                  <a:lnTo>
                    <a:pt x="305" y="58"/>
                  </a:lnTo>
                  <a:lnTo>
                    <a:pt x="307" y="58"/>
                  </a:lnTo>
                  <a:lnTo>
                    <a:pt x="309" y="58"/>
                  </a:lnTo>
                  <a:lnTo>
                    <a:pt x="309" y="56"/>
                  </a:lnTo>
                  <a:lnTo>
                    <a:pt x="311" y="56"/>
                  </a:lnTo>
                  <a:lnTo>
                    <a:pt x="311" y="54"/>
                  </a:lnTo>
                  <a:lnTo>
                    <a:pt x="311" y="52"/>
                  </a:lnTo>
                  <a:lnTo>
                    <a:pt x="313" y="52"/>
                  </a:lnTo>
                  <a:lnTo>
                    <a:pt x="313" y="50"/>
                  </a:lnTo>
                  <a:lnTo>
                    <a:pt x="315" y="50"/>
                  </a:lnTo>
                  <a:lnTo>
                    <a:pt x="315" y="52"/>
                  </a:lnTo>
                  <a:lnTo>
                    <a:pt x="315" y="54"/>
                  </a:lnTo>
                  <a:lnTo>
                    <a:pt x="317" y="54"/>
                  </a:lnTo>
                  <a:lnTo>
                    <a:pt x="317" y="56"/>
                  </a:lnTo>
                  <a:lnTo>
                    <a:pt x="319" y="56"/>
                  </a:lnTo>
                  <a:lnTo>
                    <a:pt x="321" y="56"/>
                  </a:lnTo>
                  <a:lnTo>
                    <a:pt x="321" y="58"/>
                  </a:lnTo>
                  <a:lnTo>
                    <a:pt x="323" y="58"/>
                  </a:lnTo>
                  <a:lnTo>
                    <a:pt x="323" y="56"/>
                  </a:lnTo>
                  <a:lnTo>
                    <a:pt x="325" y="58"/>
                  </a:lnTo>
                  <a:lnTo>
                    <a:pt x="325" y="56"/>
                  </a:lnTo>
                  <a:lnTo>
                    <a:pt x="325" y="58"/>
                  </a:lnTo>
                  <a:lnTo>
                    <a:pt x="327" y="56"/>
                  </a:lnTo>
                  <a:lnTo>
                    <a:pt x="327" y="58"/>
                  </a:lnTo>
                  <a:lnTo>
                    <a:pt x="329" y="58"/>
                  </a:lnTo>
                  <a:lnTo>
                    <a:pt x="329" y="60"/>
                  </a:lnTo>
                  <a:lnTo>
                    <a:pt x="330" y="60"/>
                  </a:lnTo>
                  <a:lnTo>
                    <a:pt x="330" y="58"/>
                  </a:lnTo>
                  <a:lnTo>
                    <a:pt x="330" y="60"/>
                  </a:lnTo>
                  <a:lnTo>
                    <a:pt x="332" y="60"/>
                  </a:lnTo>
                  <a:lnTo>
                    <a:pt x="332" y="62"/>
                  </a:lnTo>
                  <a:lnTo>
                    <a:pt x="334" y="62"/>
                  </a:lnTo>
                  <a:lnTo>
                    <a:pt x="336" y="62"/>
                  </a:lnTo>
                  <a:lnTo>
                    <a:pt x="338" y="62"/>
                  </a:lnTo>
                  <a:lnTo>
                    <a:pt x="340" y="62"/>
                  </a:lnTo>
                  <a:lnTo>
                    <a:pt x="338" y="62"/>
                  </a:lnTo>
                  <a:lnTo>
                    <a:pt x="340" y="62"/>
                  </a:lnTo>
                  <a:lnTo>
                    <a:pt x="342" y="60"/>
                  </a:lnTo>
                  <a:lnTo>
                    <a:pt x="344" y="58"/>
                  </a:lnTo>
                  <a:lnTo>
                    <a:pt x="342" y="58"/>
                  </a:lnTo>
                  <a:lnTo>
                    <a:pt x="344" y="58"/>
                  </a:lnTo>
                  <a:lnTo>
                    <a:pt x="344" y="56"/>
                  </a:lnTo>
                  <a:lnTo>
                    <a:pt x="344" y="54"/>
                  </a:lnTo>
                  <a:lnTo>
                    <a:pt x="346" y="54"/>
                  </a:lnTo>
                  <a:lnTo>
                    <a:pt x="346" y="56"/>
                  </a:lnTo>
                  <a:lnTo>
                    <a:pt x="348" y="56"/>
                  </a:lnTo>
                  <a:lnTo>
                    <a:pt x="348" y="58"/>
                  </a:lnTo>
                  <a:lnTo>
                    <a:pt x="348" y="60"/>
                  </a:lnTo>
                  <a:lnTo>
                    <a:pt x="348" y="62"/>
                  </a:lnTo>
                  <a:lnTo>
                    <a:pt x="350" y="64"/>
                  </a:lnTo>
                  <a:lnTo>
                    <a:pt x="352" y="64"/>
                  </a:lnTo>
                  <a:lnTo>
                    <a:pt x="353" y="64"/>
                  </a:lnTo>
                  <a:lnTo>
                    <a:pt x="355" y="64"/>
                  </a:lnTo>
                  <a:lnTo>
                    <a:pt x="355" y="62"/>
                  </a:lnTo>
                  <a:lnTo>
                    <a:pt x="353" y="62"/>
                  </a:lnTo>
                  <a:lnTo>
                    <a:pt x="353" y="60"/>
                  </a:lnTo>
                  <a:lnTo>
                    <a:pt x="355" y="60"/>
                  </a:lnTo>
                  <a:lnTo>
                    <a:pt x="355" y="62"/>
                  </a:lnTo>
                  <a:lnTo>
                    <a:pt x="357" y="62"/>
                  </a:lnTo>
                  <a:lnTo>
                    <a:pt x="357" y="60"/>
                  </a:lnTo>
                  <a:lnTo>
                    <a:pt x="355" y="58"/>
                  </a:lnTo>
                  <a:lnTo>
                    <a:pt x="357" y="58"/>
                  </a:lnTo>
                  <a:lnTo>
                    <a:pt x="359" y="58"/>
                  </a:lnTo>
                  <a:lnTo>
                    <a:pt x="359" y="56"/>
                  </a:lnTo>
                  <a:lnTo>
                    <a:pt x="359" y="58"/>
                  </a:lnTo>
                  <a:lnTo>
                    <a:pt x="361" y="58"/>
                  </a:lnTo>
                  <a:lnTo>
                    <a:pt x="361" y="56"/>
                  </a:lnTo>
                  <a:lnTo>
                    <a:pt x="359" y="56"/>
                  </a:lnTo>
                  <a:lnTo>
                    <a:pt x="359" y="54"/>
                  </a:lnTo>
                  <a:lnTo>
                    <a:pt x="361" y="54"/>
                  </a:lnTo>
                  <a:lnTo>
                    <a:pt x="361" y="56"/>
                  </a:lnTo>
                  <a:lnTo>
                    <a:pt x="363" y="56"/>
                  </a:lnTo>
                  <a:lnTo>
                    <a:pt x="361" y="56"/>
                  </a:lnTo>
                  <a:lnTo>
                    <a:pt x="361" y="58"/>
                  </a:lnTo>
                  <a:lnTo>
                    <a:pt x="363" y="58"/>
                  </a:lnTo>
                  <a:lnTo>
                    <a:pt x="363" y="60"/>
                  </a:lnTo>
                  <a:lnTo>
                    <a:pt x="365" y="60"/>
                  </a:lnTo>
                  <a:lnTo>
                    <a:pt x="367" y="60"/>
                  </a:lnTo>
                  <a:lnTo>
                    <a:pt x="369" y="60"/>
                  </a:lnTo>
                  <a:lnTo>
                    <a:pt x="369" y="62"/>
                  </a:lnTo>
                  <a:lnTo>
                    <a:pt x="369" y="60"/>
                  </a:lnTo>
                  <a:lnTo>
                    <a:pt x="371" y="60"/>
                  </a:lnTo>
                  <a:lnTo>
                    <a:pt x="371" y="58"/>
                  </a:lnTo>
                  <a:lnTo>
                    <a:pt x="371" y="56"/>
                  </a:lnTo>
                  <a:lnTo>
                    <a:pt x="373" y="56"/>
                  </a:lnTo>
                  <a:lnTo>
                    <a:pt x="373" y="58"/>
                  </a:lnTo>
                  <a:lnTo>
                    <a:pt x="375" y="58"/>
                  </a:lnTo>
                  <a:lnTo>
                    <a:pt x="375" y="56"/>
                  </a:lnTo>
                  <a:lnTo>
                    <a:pt x="377" y="56"/>
                  </a:lnTo>
                  <a:lnTo>
                    <a:pt x="377" y="58"/>
                  </a:lnTo>
                  <a:lnTo>
                    <a:pt x="377" y="56"/>
                  </a:lnTo>
                  <a:lnTo>
                    <a:pt x="375" y="56"/>
                  </a:lnTo>
                  <a:lnTo>
                    <a:pt x="375" y="54"/>
                  </a:lnTo>
                  <a:lnTo>
                    <a:pt x="373" y="54"/>
                  </a:lnTo>
                  <a:lnTo>
                    <a:pt x="373" y="52"/>
                  </a:lnTo>
                  <a:lnTo>
                    <a:pt x="373" y="54"/>
                  </a:lnTo>
                  <a:lnTo>
                    <a:pt x="373" y="52"/>
                  </a:lnTo>
                  <a:lnTo>
                    <a:pt x="375" y="52"/>
                  </a:lnTo>
                  <a:lnTo>
                    <a:pt x="375" y="54"/>
                  </a:lnTo>
                  <a:lnTo>
                    <a:pt x="377" y="54"/>
                  </a:lnTo>
                  <a:lnTo>
                    <a:pt x="377" y="52"/>
                  </a:lnTo>
                  <a:lnTo>
                    <a:pt x="375" y="52"/>
                  </a:lnTo>
                  <a:lnTo>
                    <a:pt x="375" y="50"/>
                  </a:lnTo>
                  <a:lnTo>
                    <a:pt x="377" y="50"/>
                  </a:lnTo>
                  <a:lnTo>
                    <a:pt x="375" y="50"/>
                  </a:lnTo>
                  <a:lnTo>
                    <a:pt x="375" y="48"/>
                  </a:lnTo>
                  <a:lnTo>
                    <a:pt x="377" y="48"/>
                  </a:lnTo>
                  <a:lnTo>
                    <a:pt x="377" y="50"/>
                  </a:lnTo>
                  <a:lnTo>
                    <a:pt x="377" y="48"/>
                  </a:lnTo>
                  <a:lnTo>
                    <a:pt x="378" y="48"/>
                  </a:lnTo>
                  <a:lnTo>
                    <a:pt x="378" y="50"/>
                  </a:lnTo>
                  <a:lnTo>
                    <a:pt x="380" y="50"/>
                  </a:lnTo>
                  <a:lnTo>
                    <a:pt x="380" y="48"/>
                  </a:lnTo>
                  <a:lnTo>
                    <a:pt x="378" y="48"/>
                  </a:lnTo>
                  <a:lnTo>
                    <a:pt x="378" y="47"/>
                  </a:lnTo>
                  <a:lnTo>
                    <a:pt x="380" y="47"/>
                  </a:lnTo>
                  <a:lnTo>
                    <a:pt x="380" y="45"/>
                  </a:lnTo>
                  <a:lnTo>
                    <a:pt x="382" y="45"/>
                  </a:lnTo>
                  <a:lnTo>
                    <a:pt x="382" y="43"/>
                  </a:lnTo>
                  <a:lnTo>
                    <a:pt x="380" y="43"/>
                  </a:lnTo>
                  <a:lnTo>
                    <a:pt x="382" y="43"/>
                  </a:lnTo>
                  <a:lnTo>
                    <a:pt x="384" y="43"/>
                  </a:lnTo>
                  <a:lnTo>
                    <a:pt x="384" y="45"/>
                  </a:lnTo>
                  <a:lnTo>
                    <a:pt x="384" y="43"/>
                  </a:lnTo>
                  <a:lnTo>
                    <a:pt x="384" y="41"/>
                  </a:lnTo>
                  <a:lnTo>
                    <a:pt x="382" y="41"/>
                  </a:lnTo>
                  <a:lnTo>
                    <a:pt x="382" y="39"/>
                  </a:lnTo>
                  <a:lnTo>
                    <a:pt x="384" y="39"/>
                  </a:lnTo>
                  <a:lnTo>
                    <a:pt x="382" y="37"/>
                  </a:lnTo>
                  <a:lnTo>
                    <a:pt x="382" y="35"/>
                  </a:lnTo>
                  <a:lnTo>
                    <a:pt x="382" y="37"/>
                  </a:lnTo>
                  <a:lnTo>
                    <a:pt x="380" y="37"/>
                  </a:lnTo>
                  <a:lnTo>
                    <a:pt x="380" y="35"/>
                  </a:lnTo>
                  <a:lnTo>
                    <a:pt x="382" y="35"/>
                  </a:lnTo>
                  <a:lnTo>
                    <a:pt x="382" y="33"/>
                  </a:lnTo>
                  <a:lnTo>
                    <a:pt x="382" y="31"/>
                  </a:lnTo>
                  <a:lnTo>
                    <a:pt x="384" y="31"/>
                  </a:lnTo>
                  <a:lnTo>
                    <a:pt x="384" y="33"/>
                  </a:lnTo>
                  <a:lnTo>
                    <a:pt x="384" y="31"/>
                  </a:lnTo>
                  <a:lnTo>
                    <a:pt x="386" y="31"/>
                  </a:lnTo>
                  <a:lnTo>
                    <a:pt x="386" y="29"/>
                  </a:lnTo>
                  <a:lnTo>
                    <a:pt x="388" y="31"/>
                  </a:lnTo>
                  <a:lnTo>
                    <a:pt x="388" y="29"/>
                  </a:lnTo>
                  <a:lnTo>
                    <a:pt x="388" y="27"/>
                  </a:lnTo>
                  <a:lnTo>
                    <a:pt x="390" y="27"/>
                  </a:lnTo>
                  <a:lnTo>
                    <a:pt x="388" y="27"/>
                  </a:lnTo>
                  <a:lnTo>
                    <a:pt x="386" y="27"/>
                  </a:lnTo>
                  <a:lnTo>
                    <a:pt x="386" y="25"/>
                  </a:lnTo>
                  <a:lnTo>
                    <a:pt x="388" y="25"/>
                  </a:lnTo>
                  <a:lnTo>
                    <a:pt x="388" y="23"/>
                  </a:lnTo>
                  <a:lnTo>
                    <a:pt x="386" y="23"/>
                  </a:lnTo>
                  <a:lnTo>
                    <a:pt x="388" y="23"/>
                  </a:lnTo>
                  <a:lnTo>
                    <a:pt x="388" y="25"/>
                  </a:lnTo>
                  <a:lnTo>
                    <a:pt x="390" y="25"/>
                  </a:lnTo>
                  <a:lnTo>
                    <a:pt x="390" y="23"/>
                  </a:lnTo>
                  <a:lnTo>
                    <a:pt x="388" y="23"/>
                  </a:lnTo>
                  <a:lnTo>
                    <a:pt x="388" y="22"/>
                  </a:lnTo>
                  <a:lnTo>
                    <a:pt x="390" y="22"/>
                  </a:lnTo>
                  <a:lnTo>
                    <a:pt x="390" y="23"/>
                  </a:lnTo>
                  <a:lnTo>
                    <a:pt x="392" y="23"/>
                  </a:lnTo>
                  <a:lnTo>
                    <a:pt x="390" y="23"/>
                  </a:lnTo>
                  <a:lnTo>
                    <a:pt x="390" y="22"/>
                  </a:lnTo>
                  <a:lnTo>
                    <a:pt x="392" y="22"/>
                  </a:lnTo>
                  <a:lnTo>
                    <a:pt x="392" y="20"/>
                  </a:lnTo>
                  <a:lnTo>
                    <a:pt x="390" y="20"/>
                  </a:lnTo>
                  <a:lnTo>
                    <a:pt x="390" y="18"/>
                  </a:lnTo>
                  <a:lnTo>
                    <a:pt x="388" y="18"/>
                  </a:lnTo>
                  <a:lnTo>
                    <a:pt x="388" y="16"/>
                  </a:lnTo>
                  <a:lnTo>
                    <a:pt x="388" y="14"/>
                  </a:lnTo>
                  <a:lnTo>
                    <a:pt x="386" y="14"/>
                  </a:lnTo>
                  <a:lnTo>
                    <a:pt x="384" y="16"/>
                  </a:lnTo>
                  <a:lnTo>
                    <a:pt x="384" y="14"/>
                  </a:lnTo>
                  <a:lnTo>
                    <a:pt x="384" y="12"/>
                  </a:lnTo>
                  <a:lnTo>
                    <a:pt x="386" y="12"/>
                  </a:lnTo>
                  <a:lnTo>
                    <a:pt x="388" y="12"/>
                  </a:lnTo>
                  <a:lnTo>
                    <a:pt x="388" y="14"/>
                  </a:lnTo>
                  <a:lnTo>
                    <a:pt x="388" y="12"/>
                  </a:lnTo>
                  <a:lnTo>
                    <a:pt x="386" y="12"/>
                  </a:lnTo>
                  <a:lnTo>
                    <a:pt x="384" y="12"/>
                  </a:lnTo>
                  <a:lnTo>
                    <a:pt x="382" y="12"/>
                  </a:lnTo>
                  <a:lnTo>
                    <a:pt x="382" y="10"/>
                  </a:lnTo>
                  <a:lnTo>
                    <a:pt x="384" y="10"/>
                  </a:lnTo>
                  <a:lnTo>
                    <a:pt x="384" y="8"/>
                  </a:lnTo>
                  <a:lnTo>
                    <a:pt x="384" y="10"/>
                  </a:lnTo>
                  <a:lnTo>
                    <a:pt x="386" y="10"/>
                  </a:lnTo>
                  <a:lnTo>
                    <a:pt x="386" y="8"/>
                  </a:lnTo>
                  <a:lnTo>
                    <a:pt x="388" y="8"/>
                  </a:lnTo>
                  <a:lnTo>
                    <a:pt x="388" y="6"/>
                  </a:lnTo>
                  <a:lnTo>
                    <a:pt x="386" y="4"/>
                  </a:lnTo>
                  <a:lnTo>
                    <a:pt x="388" y="4"/>
                  </a:lnTo>
                  <a:lnTo>
                    <a:pt x="388" y="6"/>
                  </a:lnTo>
                  <a:lnTo>
                    <a:pt x="390" y="6"/>
                  </a:lnTo>
                  <a:lnTo>
                    <a:pt x="390" y="4"/>
                  </a:lnTo>
                  <a:lnTo>
                    <a:pt x="392" y="4"/>
                  </a:lnTo>
                  <a:lnTo>
                    <a:pt x="392" y="2"/>
                  </a:lnTo>
                  <a:lnTo>
                    <a:pt x="392" y="0"/>
                  </a:lnTo>
                  <a:lnTo>
                    <a:pt x="392" y="2"/>
                  </a:lnTo>
                  <a:lnTo>
                    <a:pt x="394" y="2"/>
                  </a:lnTo>
                  <a:lnTo>
                    <a:pt x="394" y="4"/>
                  </a:lnTo>
                  <a:lnTo>
                    <a:pt x="396" y="4"/>
                  </a:lnTo>
                  <a:lnTo>
                    <a:pt x="398" y="4"/>
                  </a:lnTo>
                  <a:lnTo>
                    <a:pt x="398" y="6"/>
                  </a:lnTo>
                  <a:lnTo>
                    <a:pt x="400" y="6"/>
                  </a:lnTo>
                  <a:lnTo>
                    <a:pt x="401" y="6"/>
                  </a:lnTo>
                  <a:lnTo>
                    <a:pt x="403" y="6"/>
                  </a:lnTo>
                  <a:lnTo>
                    <a:pt x="403" y="8"/>
                  </a:lnTo>
                  <a:lnTo>
                    <a:pt x="405" y="8"/>
                  </a:lnTo>
                  <a:lnTo>
                    <a:pt x="405" y="10"/>
                  </a:lnTo>
                  <a:lnTo>
                    <a:pt x="407" y="10"/>
                  </a:lnTo>
                  <a:lnTo>
                    <a:pt x="409" y="10"/>
                  </a:lnTo>
                  <a:lnTo>
                    <a:pt x="411" y="10"/>
                  </a:lnTo>
                  <a:lnTo>
                    <a:pt x="411" y="12"/>
                  </a:lnTo>
                  <a:lnTo>
                    <a:pt x="413" y="12"/>
                  </a:lnTo>
                  <a:lnTo>
                    <a:pt x="415" y="12"/>
                  </a:lnTo>
                  <a:lnTo>
                    <a:pt x="417" y="12"/>
                  </a:lnTo>
                  <a:lnTo>
                    <a:pt x="419" y="12"/>
                  </a:lnTo>
                  <a:lnTo>
                    <a:pt x="421" y="12"/>
                  </a:lnTo>
                  <a:lnTo>
                    <a:pt x="423" y="14"/>
                  </a:lnTo>
                  <a:lnTo>
                    <a:pt x="425" y="14"/>
                  </a:lnTo>
                  <a:lnTo>
                    <a:pt x="425" y="12"/>
                  </a:lnTo>
                  <a:lnTo>
                    <a:pt x="425" y="14"/>
                  </a:lnTo>
                  <a:lnTo>
                    <a:pt x="426" y="14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2" y="14"/>
                  </a:lnTo>
                  <a:lnTo>
                    <a:pt x="432" y="12"/>
                  </a:lnTo>
                  <a:lnTo>
                    <a:pt x="434" y="12"/>
                  </a:lnTo>
                  <a:lnTo>
                    <a:pt x="434" y="14"/>
                  </a:lnTo>
                  <a:lnTo>
                    <a:pt x="434" y="12"/>
                  </a:lnTo>
                  <a:lnTo>
                    <a:pt x="436" y="12"/>
                  </a:lnTo>
                  <a:lnTo>
                    <a:pt x="438" y="14"/>
                  </a:lnTo>
                  <a:lnTo>
                    <a:pt x="440" y="14"/>
                  </a:lnTo>
                  <a:lnTo>
                    <a:pt x="442" y="16"/>
                  </a:lnTo>
                  <a:lnTo>
                    <a:pt x="444" y="16"/>
                  </a:lnTo>
                  <a:lnTo>
                    <a:pt x="444" y="14"/>
                  </a:lnTo>
                  <a:lnTo>
                    <a:pt x="446" y="14"/>
                  </a:lnTo>
                  <a:lnTo>
                    <a:pt x="446" y="16"/>
                  </a:lnTo>
                  <a:lnTo>
                    <a:pt x="448" y="14"/>
                  </a:lnTo>
                  <a:lnTo>
                    <a:pt x="448" y="16"/>
                  </a:lnTo>
                  <a:lnTo>
                    <a:pt x="449" y="16"/>
                  </a:lnTo>
                  <a:lnTo>
                    <a:pt x="451" y="16"/>
                  </a:lnTo>
                  <a:lnTo>
                    <a:pt x="453" y="16"/>
                  </a:lnTo>
                  <a:lnTo>
                    <a:pt x="455" y="16"/>
                  </a:lnTo>
                  <a:lnTo>
                    <a:pt x="455" y="18"/>
                  </a:lnTo>
                  <a:lnTo>
                    <a:pt x="457" y="18"/>
                  </a:lnTo>
                  <a:lnTo>
                    <a:pt x="457" y="20"/>
                  </a:lnTo>
                  <a:lnTo>
                    <a:pt x="459" y="20"/>
                  </a:lnTo>
                  <a:lnTo>
                    <a:pt x="459" y="22"/>
                  </a:lnTo>
                  <a:lnTo>
                    <a:pt x="461" y="23"/>
                  </a:lnTo>
                  <a:lnTo>
                    <a:pt x="461" y="25"/>
                  </a:lnTo>
                  <a:lnTo>
                    <a:pt x="463" y="25"/>
                  </a:lnTo>
                  <a:lnTo>
                    <a:pt x="463" y="27"/>
                  </a:lnTo>
                  <a:lnTo>
                    <a:pt x="465" y="27"/>
                  </a:lnTo>
                  <a:lnTo>
                    <a:pt x="467" y="27"/>
                  </a:lnTo>
                  <a:lnTo>
                    <a:pt x="465" y="27"/>
                  </a:lnTo>
                  <a:lnTo>
                    <a:pt x="467" y="27"/>
                  </a:lnTo>
                  <a:lnTo>
                    <a:pt x="469" y="27"/>
                  </a:lnTo>
                  <a:lnTo>
                    <a:pt x="471" y="27"/>
                  </a:lnTo>
                  <a:lnTo>
                    <a:pt x="471" y="25"/>
                  </a:lnTo>
                  <a:lnTo>
                    <a:pt x="471" y="27"/>
                  </a:lnTo>
                  <a:lnTo>
                    <a:pt x="472" y="27"/>
                  </a:lnTo>
                  <a:lnTo>
                    <a:pt x="472" y="25"/>
                  </a:lnTo>
                  <a:lnTo>
                    <a:pt x="474" y="25"/>
                  </a:lnTo>
                  <a:lnTo>
                    <a:pt x="474" y="27"/>
                  </a:lnTo>
                  <a:lnTo>
                    <a:pt x="474" y="25"/>
                  </a:lnTo>
                  <a:lnTo>
                    <a:pt x="474" y="27"/>
                  </a:lnTo>
                  <a:lnTo>
                    <a:pt x="474" y="29"/>
                  </a:lnTo>
                  <a:lnTo>
                    <a:pt x="476" y="29"/>
                  </a:lnTo>
                  <a:lnTo>
                    <a:pt x="478" y="29"/>
                  </a:lnTo>
                  <a:lnTo>
                    <a:pt x="480" y="29"/>
                  </a:lnTo>
                  <a:lnTo>
                    <a:pt x="482" y="29"/>
                  </a:lnTo>
                  <a:lnTo>
                    <a:pt x="484" y="29"/>
                  </a:lnTo>
                  <a:lnTo>
                    <a:pt x="484" y="27"/>
                  </a:lnTo>
                  <a:lnTo>
                    <a:pt x="486" y="27"/>
                  </a:lnTo>
                  <a:lnTo>
                    <a:pt x="486" y="29"/>
                  </a:lnTo>
                  <a:lnTo>
                    <a:pt x="488" y="29"/>
                  </a:lnTo>
                  <a:lnTo>
                    <a:pt x="490" y="29"/>
                  </a:lnTo>
                  <a:lnTo>
                    <a:pt x="492" y="29"/>
                  </a:lnTo>
                  <a:lnTo>
                    <a:pt x="492" y="31"/>
                  </a:lnTo>
                  <a:lnTo>
                    <a:pt x="494" y="31"/>
                  </a:lnTo>
                  <a:lnTo>
                    <a:pt x="496" y="31"/>
                  </a:lnTo>
                  <a:lnTo>
                    <a:pt x="496" y="33"/>
                  </a:lnTo>
                  <a:lnTo>
                    <a:pt x="497" y="33"/>
                  </a:lnTo>
                  <a:lnTo>
                    <a:pt x="497" y="31"/>
                  </a:lnTo>
                  <a:lnTo>
                    <a:pt x="499" y="31"/>
                  </a:lnTo>
                  <a:lnTo>
                    <a:pt x="499" y="29"/>
                  </a:lnTo>
                  <a:lnTo>
                    <a:pt x="501" y="29"/>
                  </a:lnTo>
                  <a:lnTo>
                    <a:pt x="501" y="31"/>
                  </a:lnTo>
                  <a:lnTo>
                    <a:pt x="499" y="31"/>
                  </a:lnTo>
                  <a:lnTo>
                    <a:pt x="499" y="33"/>
                  </a:lnTo>
                  <a:lnTo>
                    <a:pt x="499" y="35"/>
                  </a:lnTo>
                  <a:lnTo>
                    <a:pt x="497" y="35"/>
                  </a:lnTo>
                  <a:lnTo>
                    <a:pt x="497" y="37"/>
                  </a:lnTo>
                  <a:lnTo>
                    <a:pt x="496" y="37"/>
                  </a:lnTo>
                  <a:lnTo>
                    <a:pt x="496" y="35"/>
                  </a:lnTo>
                  <a:lnTo>
                    <a:pt x="494" y="35"/>
                  </a:lnTo>
                  <a:lnTo>
                    <a:pt x="492" y="35"/>
                  </a:lnTo>
                  <a:lnTo>
                    <a:pt x="490" y="35"/>
                  </a:lnTo>
                  <a:lnTo>
                    <a:pt x="490" y="37"/>
                  </a:lnTo>
                  <a:lnTo>
                    <a:pt x="490" y="39"/>
                  </a:lnTo>
                  <a:lnTo>
                    <a:pt x="490" y="41"/>
                  </a:lnTo>
                  <a:lnTo>
                    <a:pt x="490" y="43"/>
                  </a:lnTo>
                  <a:lnTo>
                    <a:pt x="492" y="43"/>
                  </a:lnTo>
                  <a:lnTo>
                    <a:pt x="494" y="43"/>
                  </a:lnTo>
                  <a:lnTo>
                    <a:pt x="494" y="45"/>
                  </a:lnTo>
                  <a:lnTo>
                    <a:pt x="494" y="47"/>
                  </a:lnTo>
                  <a:lnTo>
                    <a:pt x="492" y="47"/>
                  </a:lnTo>
                  <a:lnTo>
                    <a:pt x="492" y="48"/>
                  </a:lnTo>
                  <a:lnTo>
                    <a:pt x="494" y="48"/>
                  </a:lnTo>
                  <a:lnTo>
                    <a:pt x="494" y="50"/>
                  </a:lnTo>
                  <a:lnTo>
                    <a:pt x="496" y="50"/>
                  </a:lnTo>
                  <a:lnTo>
                    <a:pt x="496" y="52"/>
                  </a:lnTo>
                  <a:lnTo>
                    <a:pt x="494" y="54"/>
                  </a:lnTo>
                  <a:lnTo>
                    <a:pt x="496" y="54"/>
                  </a:lnTo>
                  <a:lnTo>
                    <a:pt x="496" y="56"/>
                  </a:lnTo>
                  <a:lnTo>
                    <a:pt x="494" y="56"/>
                  </a:lnTo>
                  <a:lnTo>
                    <a:pt x="494" y="58"/>
                  </a:lnTo>
                  <a:lnTo>
                    <a:pt x="492" y="58"/>
                  </a:lnTo>
                  <a:lnTo>
                    <a:pt x="490" y="58"/>
                  </a:lnTo>
                  <a:lnTo>
                    <a:pt x="490" y="60"/>
                  </a:lnTo>
                  <a:lnTo>
                    <a:pt x="488" y="60"/>
                  </a:lnTo>
                  <a:lnTo>
                    <a:pt x="486" y="60"/>
                  </a:lnTo>
                  <a:lnTo>
                    <a:pt x="486" y="62"/>
                  </a:lnTo>
                  <a:lnTo>
                    <a:pt x="486" y="64"/>
                  </a:lnTo>
                  <a:lnTo>
                    <a:pt x="488" y="64"/>
                  </a:lnTo>
                  <a:lnTo>
                    <a:pt x="490" y="64"/>
                  </a:lnTo>
                  <a:lnTo>
                    <a:pt x="492" y="64"/>
                  </a:lnTo>
                  <a:lnTo>
                    <a:pt x="492" y="66"/>
                  </a:lnTo>
                  <a:lnTo>
                    <a:pt x="494" y="66"/>
                  </a:lnTo>
                  <a:lnTo>
                    <a:pt x="494" y="68"/>
                  </a:lnTo>
                  <a:lnTo>
                    <a:pt x="496" y="68"/>
                  </a:lnTo>
                  <a:lnTo>
                    <a:pt x="496" y="70"/>
                  </a:lnTo>
                  <a:lnTo>
                    <a:pt x="496" y="71"/>
                  </a:lnTo>
                  <a:lnTo>
                    <a:pt x="496" y="73"/>
                  </a:lnTo>
                  <a:lnTo>
                    <a:pt x="496" y="75"/>
                  </a:lnTo>
                  <a:lnTo>
                    <a:pt x="496" y="77"/>
                  </a:lnTo>
                  <a:lnTo>
                    <a:pt x="497" y="77"/>
                  </a:lnTo>
                  <a:lnTo>
                    <a:pt x="499" y="77"/>
                  </a:lnTo>
                  <a:lnTo>
                    <a:pt x="501" y="77"/>
                  </a:lnTo>
                  <a:lnTo>
                    <a:pt x="503" y="77"/>
                  </a:lnTo>
                  <a:lnTo>
                    <a:pt x="503" y="79"/>
                  </a:lnTo>
                  <a:lnTo>
                    <a:pt x="503" y="81"/>
                  </a:lnTo>
                  <a:lnTo>
                    <a:pt x="503" y="83"/>
                  </a:lnTo>
                  <a:lnTo>
                    <a:pt x="505" y="83"/>
                  </a:lnTo>
                  <a:lnTo>
                    <a:pt x="503" y="83"/>
                  </a:lnTo>
                  <a:lnTo>
                    <a:pt x="503" y="85"/>
                  </a:lnTo>
                  <a:lnTo>
                    <a:pt x="505" y="85"/>
                  </a:lnTo>
                  <a:lnTo>
                    <a:pt x="505" y="87"/>
                  </a:lnTo>
                  <a:lnTo>
                    <a:pt x="507" y="87"/>
                  </a:lnTo>
                  <a:lnTo>
                    <a:pt x="509" y="87"/>
                  </a:lnTo>
                  <a:lnTo>
                    <a:pt x="509" y="89"/>
                  </a:lnTo>
                  <a:lnTo>
                    <a:pt x="509" y="91"/>
                  </a:lnTo>
                  <a:lnTo>
                    <a:pt x="509" y="93"/>
                  </a:lnTo>
                  <a:lnTo>
                    <a:pt x="507" y="93"/>
                  </a:lnTo>
                  <a:lnTo>
                    <a:pt x="507" y="95"/>
                  </a:lnTo>
                  <a:lnTo>
                    <a:pt x="507" y="96"/>
                  </a:lnTo>
                  <a:lnTo>
                    <a:pt x="505" y="98"/>
                  </a:lnTo>
                  <a:lnTo>
                    <a:pt x="505" y="100"/>
                  </a:lnTo>
                  <a:lnTo>
                    <a:pt x="505" y="102"/>
                  </a:lnTo>
                  <a:lnTo>
                    <a:pt x="505" y="104"/>
                  </a:lnTo>
                  <a:lnTo>
                    <a:pt x="511" y="110"/>
                  </a:lnTo>
                  <a:lnTo>
                    <a:pt x="511" y="112"/>
                  </a:lnTo>
                  <a:lnTo>
                    <a:pt x="513" y="112"/>
                  </a:lnTo>
                  <a:lnTo>
                    <a:pt x="515" y="114"/>
                  </a:lnTo>
                  <a:lnTo>
                    <a:pt x="517" y="114"/>
                  </a:lnTo>
                  <a:lnTo>
                    <a:pt x="517" y="116"/>
                  </a:lnTo>
                  <a:lnTo>
                    <a:pt x="519" y="116"/>
                  </a:lnTo>
                  <a:lnTo>
                    <a:pt x="519" y="118"/>
                  </a:lnTo>
                  <a:lnTo>
                    <a:pt x="520" y="118"/>
                  </a:lnTo>
                  <a:lnTo>
                    <a:pt x="520" y="119"/>
                  </a:lnTo>
                  <a:lnTo>
                    <a:pt x="522" y="119"/>
                  </a:lnTo>
                  <a:lnTo>
                    <a:pt x="522" y="121"/>
                  </a:lnTo>
                  <a:lnTo>
                    <a:pt x="522" y="123"/>
                  </a:lnTo>
                  <a:lnTo>
                    <a:pt x="524" y="123"/>
                  </a:lnTo>
                  <a:lnTo>
                    <a:pt x="526" y="125"/>
                  </a:lnTo>
                  <a:lnTo>
                    <a:pt x="528" y="127"/>
                  </a:lnTo>
                  <a:lnTo>
                    <a:pt x="530" y="127"/>
                  </a:lnTo>
                  <a:lnTo>
                    <a:pt x="530" y="129"/>
                  </a:lnTo>
                  <a:lnTo>
                    <a:pt x="532" y="129"/>
                  </a:lnTo>
                  <a:lnTo>
                    <a:pt x="532" y="131"/>
                  </a:lnTo>
                  <a:lnTo>
                    <a:pt x="534" y="131"/>
                  </a:lnTo>
                  <a:lnTo>
                    <a:pt x="534" y="133"/>
                  </a:lnTo>
                  <a:lnTo>
                    <a:pt x="536" y="133"/>
                  </a:lnTo>
                  <a:lnTo>
                    <a:pt x="536" y="135"/>
                  </a:lnTo>
                  <a:lnTo>
                    <a:pt x="538" y="135"/>
                  </a:lnTo>
                  <a:lnTo>
                    <a:pt x="540" y="137"/>
                  </a:lnTo>
                  <a:lnTo>
                    <a:pt x="542" y="139"/>
                  </a:lnTo>
                  <a:lnTo>
                    <a:pt x="544" y="141"/>
                  </a:lnTo>
                  <a:lnTo>
                    <a:pt x="545" y="141"/>
                  </a:lnTo>
                  <a:lnTo>
                    <a:pt x="545" y="143"/>
                  </a:lnTo>
                  <a:lnTo>
                    <a:pt x="547" y="143"/>
                  </a:lnTo>
                  <a:lnTo>
                    <a:pt x="547" y="144"/>
                  </a:lnTo>
                  <a:lnTo>
                    <a:pt x="549" y="144"/>
                  </a:lnTo>
                  <a:lnTo>
                    <a:pt x="549" y="146"/>
                  </a:lnTo>
                  <a:lnTo>
                    <a:pt x="551" y="146"/>
                  </a:lnTo>
                  <a:lnTo>
                    <a:pt x="551" y="144"/>
                  </a:lnTo>
                  <a:lnTo>
                    <a:pt x="551" y="146"/>
                  </a:lnTo>
                  <a:lnTo>
                    <a:pt x="553" y="146"/>
                  </a:lnTo>
                  <a:lnTo>
                    <a:pt x="555" y="146"/>
                  </a:lnTo>
                  <a:lnTo>
                    <a:pt x="557" y="146"/>
                  </a:lnTo>
                  <a:lnTo>
                    <a:pt x="559" y="146"/>
                  </a:lnTo>
                  <a:lnTo>
                    <a:pt x="561" y="146"/>
                  </a:lnTo>
                  <a:lnTo>
                    <a:pt x="561" y="148"/>
                  </a:lnTo>
                  <a:lnTo>
                    <a:pt x="563" y="148"/>
                  </a:lnTo>
                  <a:lnTo>
                    <a:pt x="565" y="148"/>
                  </a:lnTo>
                  <a:lnTo>
                    <a:pt x="563" y="148"/>
                  </a:lnTo>
                  <a:lnTo>
                    <a:pt x="563" y="150"/>
                  </a:lnTo>
                  <a:lnTo>
                    <a:pt x="565" y="150"/>
                  </a:lnTo>
                  <a:lnTo>
                    <a:pt x="565" y="152"/>
                  </a:lnTo>
                  <a:lnTo>
                    <a:pt x="567" y="152"/>
                  </a:lnTo>
                  <a:lnTo>
                    <a:pt x="567" y="150"/>
                  </a:lnTo>
                  <a:lnTo>
                    <a:pt x="567" y="152"/>
                  </a:lnTo>
                  <a:lnTo>
                    <a:pt x="567" y="150"/>
                  </a:lnTo>
                  <a:lnTo>
                    <a:pt x="568" y="150"/>
                  </a:lnTo>
                  <a:lnTo>
                    <a:pt x="568" y="152"/>
                  </a:lnTo>
                  <a:lnTo>
                    <a:pt x="570" y="152"/>
                  </a:lnTo>
                  <a:lnTo>
                    <a:pt x="570" y="154"/>
                  </a:lnTo>
                  <a:lnTo>
                    <a:pt x="572" y="154"/>
                  </a:lnTo>
                  <a:lnTo>
                    <a:pt x="572" y="152"/>
                  </a:lnTo>
                  <a:lnTo>
                    <a:pt x="574" y="152"/>
                  </a:lnTo>
                  <a:lnTo>
                    <a:pt x="574" y="154"/>
                  </a:lnTo>
                  <a:lnTo>
                    <a:pt x="576" y="154"/>
                  </a:lnTo>
                  <a:lnTo>
                    <a:pt x="576" y="156"/>
                  </a:lnTo>
                  <a:lnTo>
                    <a:pt x="578" y="156"/>
                  </a:lnTo>
                  <a:lnTo>
                    <a:pt x="580" y="156"/>
                  </a:lnTo>
                  <a:lnTo>
                    <a:pt x="580" y="158"/>
                  </a:lnTo>
                  <a:lnTo>
                    <a:pt x="582" y="158"/>
                  </a:lnTo>
                  <a:lnTo>
                    <a:pt x="582" y="160"/>
                  </a:lnTo>
                  <a:lnTo>
                    <a:pt x="580" y="160"/>
                  </a:lnTo>
                  <a:lnTo>
                    <a:pt x="580" y="162"/>
                  </a:lnTo>
                  <a:lnTo>
                    <a:pt x="582" y="162"/>
                  </a:lnTo>
                  <a:lnTo>
                    <a:pt x="582" y="164"/>
                  </a:lnTo>
                  <a:lnTo>
                    <a:pt x="582" y="166"/>
                  </a:lnTo>
                  <a:lnTo>
                    <a:pt x="580" y="166"/>
                  </a:lnTo>
                  <a:lnTo>
                    <a:pt x="580" y="167"/>
                  </a:lnTo>
                  <a:lnTo>
                    <a:pt x="580" y="169"/>
                  </a:lnTo>
                  <a:lnTo>
                    <a:pt x="580" y="171"/>
                  </a:lnTo>
                  <a:lnTo>
                    <a:pt x="580" y="173"/>
                  </a:lnTo>
                  <a:lnTo>
                    <a:pt x="578" y="173"/>
                  </a:lnTo>
                  <a:lnTo>
                    <a:pt x="576" y="173"/>
                  </a:lnTo>
                  <a:lnTo>
                    <a:pt x="576" y="175"/>
                  </a:lnTo>
                  <a:lnTo>
                    <a:pt x="576" y="177"/>
                  </a:lnTo>
                  <a:lnTo>
                    <a:pt x="574" y="177"/>
                  </a:lnTo>
                  <a:lnTo>
                    <a:pt x="574" y="179"/>
                  </a:lnTo>
                  <a:lnTo>
                    <a:pt x="572" y="181"/>
                  </a:lnTo>
                  <a:lnTo>
                    <a:pt x="572" y="179"/>
                  </a:lnTo>
                  <a:lnTo>
                    <a:pt x="572" y="181"/>
                  </a:lnTo>
                  <a:lnTo>
                    <a:pt x="570" y="181"/>
                  </a:lnTo>
                  <a:lnTo>
                    <a:pt x="570" y="183"/>
                  </a:lnTo>
                  <a:lnTo>
                    <a:pt x="570" y="185"/>
                  </a:lnTo>
                  <a:lnTo>
                    <a:pt x="570" y="187"/>
                  </a:lnTo>
                  <a:lnTo>
                    <a:pt x="570" y="189"/>
                  </a:lnTo>
                  <a:lnTo>
                    <a:pt x="568" y="189"/>
                  </a:lnTo>
                  <a:lnTo>
                    <a:pt x="570" y="189"/>
                  </a:lnTo>
                  <a:lnTo>
                    <a:pt x="568" y="189"/>
                  </a:lnTo>
                  <a:lnTo>
                    <a:pt x="568" y="191"/>
                  </a:lnTo>
                  <a:lnTo>
                    <a:pt x="568" y="189"/>
                  </a:lnTo>
                  <a:lnTo>
                    <a:pt x="568" y="191"/>
                  </a:lnTo>
                  <a:lnTo>
                    <a:pt x="567" y="191"/>
                  </a:lnTo>
                  <a:lnTo>
                    <a:pt x="567" y="192"/>
                  </a:lnTo>
                  <a:lnTo>
                    <a:pt x="567" y="194"/>
                  </a:lnTo>
                  <a:lnTo>
                    <a:pt x="565" y="194"/>
                  </a:lnTo>
                  <a:lnTo>
                    <a:pt x="565" y="196"/>
                  </a:lnTo>
                  <a:lnTo>
                    <a:pt x="563" y="196"/>
                  </a:lnTo>
                  <a:lnTo>
                    <a:pt x="563" y="198"/>
                  </a:lnTo>
                  <a:lnTo>
                    <a:pt x="561" y="198"/>
                  </a:lnTo>
                  <a:lnTo>
                    <a:pt x="561" y="200"/>
                  </a:lnTo>
                  <a:lnTo>
                    <a:pt x="561" y="202"/>
                  </a:lnTo>
                  <a:lnTo>
                    <a:pt x="561" y="204"/>
                  </a:lnTo>
                  <a:lnTo>
                    <a:pt x="559" y="204"/>
                  </a:lnTo>
                  <a:lnTo>
                    <a:pt x="557" y="204"/>
                  </a:lnTo>
                  <a:lnTo>
                    <a:pt x="557" y="206"/>
                  </a:lnTo>
                  <a:lnTo>
                    <a:pt x="557" y="208"/>
                  </a:lnTo>
                  <a:lnTo>
                    <a:pt x="559" y="208"/>
                  </a:lnTo>
                  <a:lnTo>
                    <a:pt x="559" y="210"/>
                  </a:lnTo>
                  <a:lnTo>
                    <a:pt x="559" y="212"/>
                  </a:lnTo>
                  <a:lnTo>
                    <a:pt x="557" y="212"/>
                  </a:lnTo>
                  <a:lnTo>
                    <a:pt x="559" y="212"/>
                  </a:lnTo>
                  <a:lnTo>
                    <a:pt x="559" y="214"/>
                  </a:lnTo>
                  <a:lnTo>
                    <a:pt x="561" y="214"/>
                  </a:lnTo>
                  <a:lnTo>
                    <a:pt x="561" y="215"/>
                  </a:lnTo>
                  <a:lnTo>
                    <a:pt x="561" y="217"/>
                  </a:lnTo>
                  <a:lnTo>
                    <a:pt x="563" y="217"/>
                  </a:lnTo>
                  <a:lnTo>
                    <a:pt x="563" y="219"/>
                  </a:lnTo>
                  <a:lnTo>
                    <a:pt x="563" y="221"/>
                  </a:lnTo>
                  <a:lnTo>
                    <a:pt x="563" y="223"/>
                  </a:lnTo>
                  <a:lnTo>
                    <a:pt x="563" y="225"/>
                  </a:lnTo>
                  <a:lnTo>
                    <a:pt x="565" y="227"/>
                  </a:lnTo>
                  <a:lnTo>
                    <a:pt x="563" y="227"/>
                  </a:lnTo>
                  <a:lnTo>
                    <a:pt x="561" y="227"/>
                  </a:lnTo>
                  <a:lnTo>
                    <a:pt x="561" y="229"/>
                  </a:lnTo>
                  <a:lnTo>
                    <a:pt x="561" y="227"/>
                  </a:lnTo>
                  <a:lnTo>
                    <a:pt x="561" y="229"/>
                  </a:lnTo>
                  <a:lnTo>
                    <a:pt x="559" y="229"/>
                  </a:lnTo>
                  <a:lnTo>
                    <a:pt x="559" y="231"/>
                  </a:lnTo>
                  <a:lnTo>
                    <a:pt x="557" y="231"/>
                  </a:lnTo>
                  <a:lnTo>
                    <a:pt x="557" y="233"/>
                  </a:lnTo>
                  <a:lnTo>
                    <a:pt x="559" y="233"/>
                  </a:lnTo>
                  <a:lnTo>
                    <a:pt x="557" y="233"/>
                  </a:lnTo>
                  <a:lnTo>
                    <a:pt x="555" y="233"/>
                  </a:lnTo>
                  <a:lnTo>
                    <a:pt x="555" y="235"/>
                  </a:lnTo>
                  <a:lnTo>
                    <a:pt x="555" y="237"/>
                  </a:lnTo>
                  <a:lnTo>
                    <a:pt x="555" y="235"/>
                  </a:lnTo>
                  <a:lnTo>
                    <a:pt x="553" y="235"/>
                  </a:lnTo>
                  <a:lnTo>
                    <a:pt x="555" y="237"/>
                  </a:lnTo>
                  <a:lnTo>
                    <a:pt x="553" y="237"/>
                  </a:lnTo>
                  <a:lnTo>
                    <a:pt x="551" y="239"/>
                  </a:lnTo>
                  <a:lnTo>
                    <a:pt x="553" y="239"/>
                  </a:lnTo>
                  <a:lnTo>
                    <a:pt x="553" y="240"/>
                  </a:lnTo>
                  <a:lnTo>
                    <a:pt x="551" y="240"/>
                  </a:lnTo>
                  <a:lnTo>
                    <a:pt x="551" y="242"/>
                  </a:lnTo>
                  <a:lnTo>
                    <a:pt x="549" y="242"/>
                  </a:lnTo>
                  <a:lnTo>
                    <a:pt x="547" y="242"/>
                  </a:lnTo>
                  <a:lnTo>
                    <a:pt x="547" y="240"/>
                  </a:lnTo>
                  <a:lnTo>
                    <a:pt x="549" y="240"/>
                  </a:lnTo>
                  <a:lnTo>
                    <a:pt x="547" y="240"/>
                  </a:lnTo>
                  <a:lnTo>
                    <a:pt x="545" y="240"/>
                  </a:lnTo>
                  <a:lnTo>
                    <a:pt x="545" y="242"/>
                  </a:lnTo>
                  <a:lnTo>
                    <a:pt x="545" y="240"/>
                  </a:lnTo>
                  <a:lnTo>
                    <a:pt x="545" y="242"/>
                  </a:lnTo>
                  <a:lnTo>
                    <a:pt x="544" y="242"/>
                  </a:lnTo>
                  <a:lnTo>
                    <a:pt x="544" y="240"/>
                  </a:lnTo>
                  <a:lnTo>
                    <a:pt x="545" y="240"/>
                  </a:lnTo>
                  <a:lnTo>
                    <a:pt x="544" y="240"/>
                  </a:lnTo>
                  <a:lnTo>
                    <a:pt x="542" y="240"/>
                  </a:lnTo>
                  <a:lnTo>
                    <a:pt x="544" y="240"/>
                  </a:lnTo>
                  <a:lnTo>
                    <a:pt x="544" y="239"/>
                  </a:lnTo>
                  <a:lnTo>
                    <a:pt x="542" y="239"/>
                  </a:lnTo>
                  <a:lnTo>
                    <a:pt x="540" y="237"/>
                  </a:lnTo>
                  <a:lnTo>
                    <a:pt x="540" y="239"/>
                  </a:lnTo>
                  <a:lnTo>
                    <a:pt x="540" y="237"/>
                  </a:lnTo>
                  <a:lnTo>
                    <a:pt x="538" y="237"/>
                  </a:lnTo>
                  <a:lnTo>
                    <a:pt x="538" y="235"/>
                  </a:lnTo>
                  <a:lnTo>
                    <a:pt x="536" y="235"/>
                  </a:lnTo>
                  <a:lnTo>
                    <a:pt x="536" y="233"/>
                  </a:lnTo>
                  <a:lnTo>
                    <a:pt x="536" y="231"/>
                  </a:lnTo>
                  <a:lnTo>
                    <a:pt x="538" y="231"/>
                  </a:lnTo>
                  <a:lnTo>
                    <a:pt x="536" y="229"/>
                  </a:lnTo>
                  <a:lnTo>
                    <a:pt x="534" y="229"/>
                  </a:lnTo>
                  <a:lnTo>
                    <a:pt x="534" y="227"/>
                  </a:lnTo>
                  <a:lnTo>
                    <a:pt x="532" y="229"/>
                  </a:lnTo>
                  <a:lnTo>
                    <a:pt x="532" y="227"/>
                  </a:lnTo>
                  <a:lnTo>
                    <a:pt x="530" y="227"/>
                  </a:lnTo>
                  <a:lnTo>
                    <a:pt x="532" y="227"/>
                  </a:lnTo>
                  <a:lnTo>
                    <a:pt x="532" y="225"/>
                  </a:lnTo>
                  <a:lnTo>
                    <a:pt x="530" y="225"/>
                  </a:lnTo>
                  <a:lnTo>
                    <a:pt x="528" y="225"/>
                  </a:lnTo>
                  <a:lnTo>
                    <a:pt x="528" y="227"/>
                  </a:lnTo>
                  <a:lnTo>
                    <a:pt x="528" y="225"/>
                  </a:lnTo>
                  <a:lnTo>
                    <a:pt x="526" y="225"/>
                  </a:lnTo>
                  <a:lnTo>
                    <a:pt x="524" y="223"/>
                  </a:lnTo>
                  <a:lnTo>
                    <a:pt x="522" y="223"/>
                  </a:lnTo>
                  <a:lnTo>
                    <a:pt x="522" y="221"/>
                  </a:lnTo>
                  <a:lnTo>
                    <a:pt x="520" y="221"/>
                  </a:lnTo>
                  <a:lnTo>
                    <a:pt x="519" y="223"/>
                  </a:lnTo>
                  <a:lnTo>
                    <a:pt x="519" y="225"/>
                  </a:lnTo>
                  <a:lnTo>
                    <a:pt x="519" y="227"/>
                  </a:lnTo>
                  <a:lnTo>
                    <a:pt x="517" y="227"/>
                  </a:lnTo>
                  <a:lnTo>
                    <a:pt x="519" y="227"/>
                  </a:lnTo>
                  <a:lnTo>
                    <a:pt x="517" y="227"/>
                  </a:lnTo>
                  <a:lnTo>
                    <a:pt x="517" y="229"/>
                  </a:lnTo>
                  <a:lnTo>
                    <a:pt x="515" y="229"/>
                  </a:lnTo>
                  <a:lnTo>
                    <a:pt x="515" y="231"/>
                  </a:lnTo>
                  <a:lnTo>
                    <a:pt x="513" y="231"/>
                  </a:lnTo>
                  <a:lnTo>
                    <a:pt x="513" y="233"/>
                  </a:lnTo>
                  <a:lnTo>
                    <a:pt x="513" y="235"/>
                  </a:lnTo>
                  <a:lnTo>
                    <a:pt x="511" y="235"/>
                  </a:lnTo>
                  <a:lnTo>
                    <a:pt x="509" y="237"/>
                  </a:lnTo>
                  <a:lnTo>
                    <a:pt x="509" y="239"/>
                  </a:lnTo>
                  <a:lnTo>
                    <a:pt x="509" y="240"/>
                  </a:lnTo>
                  <a:lnTo>
                    <a:pt x="509" y="242"/>
                  </a:lnTo>
                  <a:lnTo>
                    <a:pt x="507" y="242"/>
                  </a:lnTo>
                  <a:lnTo>
                    <a:pt x="507" y="244"/>
                  </a:lnTo>
                  <a:lnTo>
                    <a:pt x="507" y="246"/>
                  </a:lnTo>
                  <a:lnTo>
                    <a:pt x="505" y="246"/>
                  </a:lnTo>
                  <a:lnTo>
                    <a:pt x="505" y="248"/>
                  </a:lnTo>
                  <a:lnTo>
                    <a:pt x="503" y="248"/>
                  </a:lnTo>
                  <a:lnTo>
                    <a:pt x="501" y="248"/>
                  </a:lnTo>
                  <a:lnTo>
                    <a:pt x="501" y="250"/>
                  </a:lnTo>
                  <a:lnTo>
                    <a:pt x="501" y="252"/>
                  </a:lnTo>
                  <a:lnTo>
                    <a:pt x="499" y="252"/>
                  </a:lnTo>
                  <a:lnTo>
                    <a:pt x="499" y="250"/>
                  </a:lnTo>
                  <a:lnTo>
                    <a:pt x="497" y="250"/>
                  </a:lnTo>
                  <a:lnTo>
                    <a:pt x="496" y="250"/>
                  </a:lnTo>
                  <a:lnTo>
                    <a:pt x="494" y="250"/>
                  </a:lnTo>
                  <a:lnTo>
                    <a:pt x="494" y="252"/>
                  </a:lnTo>
                  <a:lnTo>
                    <a:pt x="492" y="252"/>
                  </a:lnTo>
                  <a:lnTo>
                    <a:pt x="490" y="252"/>
                  </a:lnTo>
                  <a:lnTo>
                    <a:pt x="490" y="250"/>
                  </a:lnTo>
                  <a:lnTo>
                    <a:pt x="488" y="250"/>
                  </a:lnTo>
                  <a:lnTo>
                    <a:pt x="488" y="252"/>
                  </a:lnTo>
                  <a:lnTo>
                    <a:pt x="486" y="252"/>
                  </a:lnTo>
                  <a:lnTo>
                    <a:pt x="486" y="250"/>
                  </a:lnTo>
                  <a:lnTo>
                    <a:pt x="484" y="250"/>
                  </a:lnTo>
                  <a:lnTo>
                    <a:pt x="476" y="267"/>
                  </a:lnTo>
                  <a:lnTo>
                    <a:pt x="474" y="269"/>
                  </a:lnTo>
                  <a:lnTo>
                    <a:pt x="474" y="271"/>
                  </a:lnTo>
                  <a:lnTo>
                    <a:pt x="472" y="271"/>
                  </a:lnTo>
                  <a:lnTo>
                    <a:pt x="472" y="275"/>
                  </a:lnTo>
                  <a:lnTo>
                    <a:pt x="472" y="279"/>
                  </a:lnTo>
                  <a:lnTo>
                    <a:pt x="474" y="281"/>
                  </a:lnTo>
                  <a:lnTo>
                    <a:pt x="474" y="285"/>
                  </a:lnTo>
                  <a:lnTo>
                    <a:pt x="476" y="285"/>
                  </a:lnTo>
                  <a:lnTo>
                    <a:pt x="476" y="287"/>
                  </a:lnTo>
                  <a:lnTo>
                    <a:pt x="478" y="287"/>
                  </a:lnTo>
                  <a:lnTo>
                    <a:pt x="478" y="288"/>
                  </a:lnTo>
                  <a:lnTo>
                    <a:pt x="480" y="288"/>
                  </a:lnTo>
                  <a:lnTo>
                    <a:pt x="482" y="288"/>
                  </a:lnTo>
                  <a:lnTo>
                    <a:pt x="482" y="290"/>
                  </a:lnTo>
                  <a:lnTo>
                    <a:pt x="484" y="290"/>
                  </a:lnTo>
                  <a:lnTo>
                    <a:pt x="486" y="290"/>
                  </a:lnTo>
                  <a:lnTo>
                    <a:pt x="486" y="292"/>
                  </a:lnTo>
                  <a:lnTo>
                    <a:pt x="488" y="292"/>
                  </a:lnTo>
                  <a:lnTo>
                    <a:pt x="486" y="292"/>
                  </a:lnTo>
                  <a:lnTo>
                    <a:pt x="486" y="294"/>
                  </a:lnTo>
                  <a:lnTo>
                    <a:pt x="484" y="294"/>
                  </a:lnTo>
                  <a:lnTo>
                    <a:pt x="482" y="294"/>
                  </a:lnTo>
                  <a:lnTo>
                    <a:pt x="482" y="296"/>
                  </a:lnTo>
                  <a:lnTo>
                    <a:pt x="480" y="296"/>
                  </a:lnTo>
                  <a:lnTo>
                    <a:pt x="478" y="296"/>
                  </a:lnTo>
                  <a:lnTo>
                    <a:pt x="478" y="298"/>
                  </a:lnTo>
                  <a:lnTo>
                    <a:pt x="476" y="298"/>
                  </a:lnTo>
                  <a:lnTo>
                    <a:pt x="476" y="300"/>
                  </a:lnTo>
                  <a:lnTo>
                    <a:pt x="476" y="302"/>
                  </a:lnTo>
                  <a:lnTo>
                    <a:pt x="474" y="302"/>
                  </a:lnTo>
                  <a:lnTo>
                    <a:pt x="472" y="302"/>
                  </a:lnTo>
                  <a:lnTo>
                    <a:pt x="471" y="304"/>
                  </a:lnTo>
                  <a:lnTo>
                    <a:pt x="469" y="304"/>
                  </a:lnTo>
                  <a:lnTo>
                    <a:pt x="467" y="302"/>
                  </a:lnTo>
                  <a:lnTo>
                    <a:pt x="465" y="302"/>
                  </a:lnTo>
                  <a:lnTo>
                    <a:pt x="463" y="300"/>
                  </a:lnTo>
                  <a:lnTo>
                    <a:pt x="461" y="300"/>
                  </a:lnTo>
                  <a:lnTo>
                    <a:pt x="459" y="300"/>
                  </a:lnTo>
                  <a:lnTo>
                    <a:pt x="459" y="298"/>
                  </a:lnTo>
                  <a:lnTo>
                    <a:pt x="457" y="298"/>
                  </a:lnTo>
                  <a:lnTo>
                    <a:pt x="455" y="296"/>
                  </a:lnTo>
                  <a:lnTo>
                    <a:pt x="453" y="294"/>
                  </a:lnTo>
                  <a:lnTo>
                    <a:pt x="451" y="294"/>
                  </a:lnTo>
                  <a:lnTo>
                    <a:pt x="449" y="292"/>
                  </a:lnTo>
                  <a:lnTo>
                    <a:pt x="448" y="292"/>
                  </a:lnTo>
                  <a:lnTo>
                    <a:pt x="446" y="292"/>
                  </a:lnTo>
                  <a:lnTo>
                    <a:pt x="444" y="290"/>
                  </a:lnTo>
                  <a:lnTo>
                    <a:pt x="442" y="290"/>
                  </a:lnTo>
                  <a:lnTo>
                    <a:pt x="440" y="290"/>
                  </a:lnTo>
                  <a:lnTo>
                    <a:pt x="440" y="288"/>
                  </a:lnTo>
                  <a:lnTo>
                    <a:pt x="438" y="288"/>
                  </a:lnTo>
                  <a:lnTo>
                    <a:pt x="436" y="288"/>
                  </a:lnTo>
                  <a:lnTo>
                    <a:pt x="436" y="287"/>
                  </a:lnTo>
                  <a:lnTo>
                    <a:pt x="434" y="287"/>
                  </a:lnTo>
                  <a:lnTo>
                    <a:pt x="432" y="287"/>
                  </a:lnTo>
                  <a:lnTo>
                    <a:pt x="432" y="285"/>
                  </a:lnTo>
                  <a:lnTo>
                    <a:pt x="430" y="285"/>
                  </a:lnTo>
                  <a:lnTo>
                    <a:pt x="430" y="283"/>
                  </a:lnTo>
                  <a:lnTo>
                    <a:pt x="428" y="283"/>
                  </a:lnTo>
                  <a:lnTo>
                    <a:pt x="426" y="283"/>
                  </a:lnTo>
                  <a:lnTo>
                    <a:pt x="425" y="283"/>
                  </a:lnTo>
                  <a:lnTo>
                    <a:pt x="423" y="283"/>
                  </a:lnTo>
                  <a:lnTo>
                    <a:pt x="421" y="283"/>
                  </a:lnTo>
                  <a:lnTo>
                    <a:pt x="419" y="283"/>
                  </a:lnTo>
                  <a:lnTo>
                    <a:pt x="415" y="281"/>
                  </a:lnTo>
                  <a:lnTo>
                    <a:pt x="413" y="283"/>
                  </a:lnTo>
                  <a:lnTo>
                    <a:pt x="411" y="285"/>
                  </a:lnTo>
                  <a:lnTo>
                    <a:pt x="411" y="287"/>
                  </a:lnTo>
                  <a:lnTo>
                    <a:pt x="411" y="288"/>
                  </a:lnTo>
                  <a:lnTo>
                    <a:pt x="409" y="288"/>
                  </a:lnTo>
                  <a:lnTo>
                    <a:pt x="409" y="290"/>
                  </a:lnTo>
                  <a:lnTo>
                    <a:pt x="409" y="292"/>
                  </a:lnTo>
                  <a:lnTo>
                    <a:pt x="409" y="294"/>
                  </a:lnTo>
                  <a:lnTo>
                    <a:pt x="407" y="294"/>
                  </a:lnTo>
                  <a:lnTo>
                    <a:pt x="407" y="296"/>
                  </a:lnTo>
                  <a:lnTo>
                    <a:pt x="407" y="298"/>
                  </a:lnTo>
                  <a:lnTo>
                    <a:pt x="407" y="300"/>
                  </a:lnTo>
                  <a:lnTo>
                    <a:pt x="405" y="300"/>
                  </a:lnTo>
                  <a:lnTo>
                    <a:pt x="405" y="302"/>
                  </a:lnTo>
                  <a:lnTo>
                    <a:pt x="403" y="304"/>
                  </a:lnTo>
                  <a:lnTo>
                    <a:pt x="401" y="306"/>
                  </a:lnTo>
                  <a:lnTo>
                    <a:pt x="400" y="306"/>
                  </a:lnTo>
                  <a:lnTo>
                    <a:pt x="400" y="308"/>
                  </a:lnTo>
                  <a:lnTo>
                    <a:pt x="398" y="308"/>
                  </a:lnTo>
                  <a:lnTo>
                    <a:pt x="398" y="310"/>
                  </a:lnTo>
                  <a:lnTo>
                    <a:pt x="398" y="311"/>
                  </a:lnTo>
                  <a:lnTo>
                    <a:pt x="398" y="313"/>
                  </a:lnTo>
                  <a:lnTo>
                    <a:pt x="398" y="315"/>
                  </a:lnTo>
                  <a:lnTo>
                    <a:pt x="398" y="317"/>
                  </a:lnTo>
                  <a:lnTo>
                    <a:pt x="400" y="317"/>
                  </a:lnTo>
                  <a:lnTo>
                    <a:pt x="400" y="319"/>
                  </a:lnTo>
                  <a:lnTo>
                    <a:pt x="400" y="321"/>
                  </a:lnTo>
                  <a:lnTo>
                    <a:pt x="401" y="321"/>
                  </a:lnTo>
                  <a:lnTo>
                    <a:pt x="400" y="321"/>
                  </a:lnTo>
                  <a:lnTo>
                    <a:pt x="400" y="323"/>
                  </a:lnTo>
                  <a:lnTo>
                    <a:pt x="398" y="323"/>
                  </a:lnTo>
                  <a:lnTo>
                    <a:pt x="396" y="323"/>
                  </a:lnTo>
                  <a:lnTo>
                    <a:pt x="394" y="323"/>
                  </a:lnTo>
                  <a:lnTo>
                    <a:pt x="392" y="323"/>
                  </a:lnTo>
                  <a:lnTo>
                    <a:pt x="390" y="323"/>
                  </a:lnTo>
                  <a:lnTo>
                    <a:pt x="388" y="323"/>
                  </a:lnTo>
                  <a:lnTo>
                    <a:pt x="386" y="323"/>
                  </a:lnTo>
                  <a:lnTo>
                    <a:pt x="384" y="323"/>
                  </a:lnTo>
                  <a:lnTo>
                    <a:pt x="384" y="321"/>
                  </a:lnTo>
                  <a:lnTo>
                    <a:pt x="382" y="321"/>
                  </a:lnTo>
                  <a:lnTo>
                    <a:pt x="380" y="321"/>
                  </a:lnTo>
                  <a:lnTo>
                    <a:pt x="378" y="321"/>
                  </a:lnTo>
                  <a:lnTo>
                    <a:pt x="378" y="319"/>
                  </a:lnTo>
                  <a:lnTo>
                    <a:pt x="377" y="319"/>
                  </a:lnTo>
                  <a:lnTo>
                    <a:pt x="375" y="319"/>
                  </a:lnTo>
                  <a:lnTo>
                    <a:pt x="373" y="319"/>
                  </a:lnTo>
                  <a:lnTo>
                    <a:pt x="371" y="319"/>
                  </a:lnTo>
                  <a:lnTo>
                    <a:pt x="369" y="319"/>
                  </a:lnTo>
                  <a:lnTo>
                    <a:pt x="367" y="319"/>
                  </a:lnTo>
                  <a:lnTo>
                    <a:pt x="365" y="319"/>
                  </a:lnTo>
                  <a:lnTo>
                    <a:pt x="363" y="321"/>
                  </a:lnTo>
                  <a:lnTo>
                    <a:pt x="361" y="321"/>
                  </a:lnTo>
                  <a:lnTo>
                    <a:pt x="361" y="323"/>
                  </a:lnTo>
                  <a:lnTo>
                    <a:pt x="361" y="325"/>
                  </a:lnTo>
                  <a:lnTo>
                    <a:pt x="359" y="325"/>
                  </a:lnTo>
                  <a:lnTo>
                    <a:pt x="357" y="325"/>
                  </a:lnTo>
                  <a:lnTo>
                    <a:pt x="357" y="327"/>
                  </a:lnTo>
                  <a:lnTo>
                    <a:pt x="355" y="327"/>
                  </a:lnTo>
                  <a:lnTo>
                    <a:pt x="357" y="329"/>
                  </a:lnTo>
                  <a:lnTo>
                    <a:pt x="355" y="329"/>
                  </a:lnTo>
                  <a:lnTo>
                    <a:pt x="355" y="331"/>
                  </a:lnTo>
                  <a:lnTo>
                    <a:pt x="357" y="331"/>
                  </a:lnTo>
                  <a:lnTo>
                    <a:pt x="357" y="333"/>
                  </a:lnTo>
                  <a:lnTo>
                    <a:pt x="357" y="335"/>
                  </a:lnTo>
                  <a:lnTo>
                    <a:pt x="357" y="336"/>
                  </a:lnTo>
                  <a:lnTo>
                    <a:pt x="359" y="336"/>
                  </a:lnTo>
                  <a:lnTo>
                    <a:pt x="359" y="338"/>
                  </a:lnTo>
                  <a:lnTo>
                    <a:pt x="359" y="340"/>
                  </a:lnTo>
                  <a:lnTo>
                    <a:pt x="359" y="342"/>
                  </a:lnTo>
                  <a:lnTo>
                    <a:pt x="357" y="342"/>
                  </a:lnTo>
                  <a:lnTo>
                    <a:pt x="357" y="344"/>
                  </a:lnTo>
                  <a:lnTo>
                    <a:pt x="357" y="346"/>
                  </a:lnTo>
                  <a:lnTo>
                    <a:pt x="357" y="348"/>
                  </a:lnTo>
                  <a:lnTo>
                    <a:pt x="359" y="348"/>
                  </a:lnTo>
                  <a:lnTo>
                    <a:pt x="359" y="350"/>
                  </a:lnTo>
                  <a:lnTo>
                    <a:pt x="359" y="352"/>
                  </a:lnTo>
                  <a:lnTo>
                    <a:pt x="359" y="354"/>
                  </a:lnTo>
                  <a:lnTo>
                    <a:pt x="359" y="356"/>
                  </a:lnTo>
                  <a:lnTo>
                    <a:pt x="357" y="356"/>
                  </a:lnTo>
                  <a:lnTo>
                    <a:pt x="357" y="358"/>
                  </a:lnTo>
                  <a:lnTo>
                    <a:pt x="355" y="358"/>
                  </a:lnTo>
                  <a:lnTo>
                    <a:pt x="355" y="356"/>
                  </a:lnTo>
                  <a:lnTo>
                    <a:pt x="355" y="354"/>
                  </a:lnTo>
                  <a:lnTo>
                    <a:pt x="353" y="356"/>
                  </a:lnTo>
                  <a:lnTo>
                    <a:pt x="353" y="358"/>
                  </a:lnTo>
                  <a:lnTo>
                    <a:pt x="352" y="358"/>
                  </a:lnTo>
                  <a:lnTo>
                    <a:pt x="352" y="356"/>
                  </a:lnTo>
                  <a:lnTo>
                    <a:pt x="352" y="358"/>
                  </a:lnTo>
                  <a:lnTo>
                    <a:pt x="350" y="358"/>
                  </a:lnTo>
                  <a:lnTo>
                    <a:pt x="350" y="360"/>
                  </a:lnTo>
                  <a:lnTo>
                    <a:pt x="348" y="360"/>
                  </a:lnTo>
                  <a:lnTo>
                    <a:pt x="348" y="361"/>
                  </a:lnTo>
                  <a:lnTo>
                    <a:pt x="348" y="363"/>
                  </a:lnTo>
                  <a:lnTo>
                    <a:pt x="348" y="365"/>
                  </a:lnTo>
                  <a:lnTo>
                    <a:pt x="348" y="367"/>
                  </a:lnTo>
                  <a:lnTo>
                    <a:pt x="350" y="367"/>
                  </a:lnTo>
                  <a:lnTo>
                    <a:pt x="350" y="369"/>
                  </a:lnTo>
                  <a:lnTo>
                    <a:pt x="350" y="371"/>
                  </a:lnTo>
                  <a:lnTo>
                    <a:pt x="350" y="373"/>
                  </a:lnTo>
                  <a:lnTo>
                    <a:pt x="348" y="373"/>
                  </a:lnTo>
                  <a:lnTo>
                    <a:pt x="348" y="375"/>
                  </a:lnTo>
                  <a:lnTo>
                    <a:pt x="350" y="375"/>
                  </a:lnTo>
                  <a:lnTo>
                    <a:pt x="352" y="375"/>
                  </a:lnTo>
                  <a:lnTo>
                    <a:pt x="352" y="377"/>
                  </a:lnTo>
                  <a:lnTo>
                    <a:pt x="353" y="377"/>
                  </a:lnTo>
                  <a:lnTo>
                    <a:pt x="353" y="379"/>
                  </a:lnTo>
                  <a:lnTo>
                    <a:pt x="353" y="381"/>
                  </a:lnTo>
                  <a:lnTo>
                    <a:pt x="355" y="381"/>
                  </a:lnTo>
                  <a:lnTo>
                    <a:pt x="355" y="379"/>
                  </a:lnTo>
                  <a:lnTo>
                    <a:pt x="357" y="379"/>
                  </a:lnTo>
                  <a:lnTo>
                    <a:pt x="357" y="381"/>
                  </a:lnTo>
                  <a:lnTo>
                    <a:pt x="357" y="383"/>
                  </a:lnTo>
                  <a:lnTo>
                    <a:pt x="357" y="384"/>
                  </a:lnTo>
                  <a:lnTo>
                    <a:pt x="357" y="386"/>
                  </a:lnTo>
                  <a:lnTo>
                    <a:pt x="355" y="386"/>
                  </a:lnTo>
                  <a:lnTo>
                    <a:pt x="355" y="388"/>
                  </a:lnTo>
                  <a:lnTo>
                    <a:pt x="355" y="390"/>
                  </a:lnTo>
                  <a:lnTo>
                    <a:pt x="357" y="390"/>
                  </a:lnTo>
                  <a:lnTo>
                    <a:pt x="359" y="390"/>
                  </a:lnTo>
                  <a:lnTo>
                    <a:pt x="361" y="390"/>
                  </a:lnTo>
                  <a:lnTo>
                    <a:pt x="363" y="390"/>
                  </a:lnTo>
                  <a:lnTo>
                    <a:pt x="365" y="390"/>
                  </a:lnTo>
                  <a:lnTo>
                    <a:pt x="367" y="390"/>
                  </a:lnTo>
                  <a:lnTo>
                    <a:pt x="367" y="392"/>
                  </a:lnTo>
                  <a:lnTo>
                    <a:pt x="369" y="392"/>
                  </a:lnTo>
                  <a:lnTo>
                    <a:pt x="369" y="394"/>
                  </a:lnTo>
                  <a:lnTo>
                    <a:pt x="371" y="394"/>
                  </a:lnTo>
                  <a:lnTo>
                    <a:pt x="371" y="392"/>
                  </a:lnTo>
                  <a:lnTo>
                    <a:pt x="373" y="392"/>
                  </a:lnTo>
                  <a:lnTo>
                    <a:pt x="373" y="390"/>
                  </a:lnTo>
                  <a:lnTo>
                    <a:pt x="375" y="390"/>
                  </a:lnTo>
                  <a:lnTo>
                    <a:pt x="377" y="388"/>
                  </a:lnTo>
                  <a:lnTo>
                    <a:pt x="378" y="386"/>
                  </a:lnTo>
                  <a:lnTo>
                    <a:pt x="380" y="384"/>
                  </a:lnTo>
                  <a:lnTo>
                    <a:pt x="382" y="384"/>
                  </a:lnTo>
                  <a:lnTo>
                    <a:pt x="382" y="383"/>
                  </a:lnTo>
                  <a:lnTo>
                    <a:pt x="384" y="384"/>
                  </a:lnTo>
                  <a:lnTo>
                    <a:pt x="386" y="384"/>
                  </a:lnTo>
                  <a:lnTo>
                    <a:pt x="386" y="383"/>
                  </a:lnTo>
                  <a:lnTo>
                    <a:pt x="388" y="383"/>
                  </a:lnTo>
                  <a:lnTo>
                    <a:pt x="388" y="384"/>
                  </a:lnTo>
                  <a:lnTo>
                    <a:pt x="388" y="386"/>
                  </a:lnTo>
                  <a:lnTo>
                    <a:pt x="390" y="386"/>
                  </a:lnTo>
                  <a:lnTo>
                    <a:pt x="390" y="388"/>
                  </a:lnTo>
                  <a:lnTo>
                    <a:pt x="392" y="388"/>
                  </a:lnTo>
                  <a:lnTo>
                    <a:pt x="394" y="390"/>
                  </a:lnTo>
                  <a:lnTo>
                    <a:pt x="396" y="392"/>
                  </a:lnTo>
                  <a:lnTo>
                    <a:pt x="396" y="394"/>
                  </a:lnTo>
                  <a:lnTo>
                    <a:pt x="396" y="396"/>
                  </a:lnTo>
                  <a:lnTo>
                    <a:pt x="396" y="398"/>
                  </a:lnTo>
                  <a:lnTo>
                    <a:pt x="394" y="398"/>
                  </a:lnTo>
                  <a:lnTo>
                    <a:pt x="394" y="400"/>
                  </a:lnTo>
                  <a:lnTo>
                    <a:pt x="394" y="402"/>
                  </a:lnTo>
                  <a:lnTo>
                    <a:pt x="394" y="404"/>
                  </a:lnTo>
                  <a:lnTo>
                    <a:pt x="394" y="406"/>
                  </a:lnTo>
                  <a:lnTo>
                    <a:pt x="396" y="408"/>
                  </a:lnTo>
                  <a:lnTo>
                    <a:pt x="396" y="409"/>
                  </a:lnTo>
                  <a:lnTo>
                    <a:pt x="396" y="411"/>
                  </a:lnTo>
                  <a:lnTo>
                    <a:pt x="396" y="413"/>
                  </a:lnTo>
                  <a:lnTo>
                    <a:pt x="398" y="415"/>
                  </a:lnTo>
                  <a:lnTo>
                    <a:pt x="398" y="417"/>
                  </a:lnTo>
                  <a:lnTo>
                    <a:pt x="400" y="419"/>
                  </a:lnTo>
                  <a:lnTo>
                    <a:pt x="400" y="421"/>
                  </a:lnTo>
                  <a:lnTo>
                    <a:pt x="400" y="423"/>
                  </a:lnTo>
                  <a:lnTo>
                    <a:pt x="401" y="425"/>
                  </a:lnTo>
                  <a:lnTo>
                    <a:pt x="401" y="427"/>
                  </a:lnTo>
                  <a:lnTo>
                    <a:pt x="400" y="427"/>
                  </a:lnTo>
                  <a:lnTo>
                    <a:pt x="400" y="429"/>
                  </a:lnTo>
                  <a:lnTo>
                    <a:pt x="400" y="431"/>
                  </a:lnTo>
                  <a:lnTo>
                    <a:pt x="398" y="432"/>
                  </a:lnTo>
                  <a:lnTo>
                    <a:pt x="398" y="434"/>
                  </a:lnTo>
                  <a:lnTo>
                    <a:pt x="398" y="436"/>
                  </a:lnTo>
                  <a:lnTo>
                    <a:pt x="398" y="438"/>
                  </a:lnTo>
                  <a:lnTo>
                    <a:pt x="398" y="440"/>
                  </a:lnTo>
                  <a:lnTo>
                    <a:pt x="398" y="442"/>
                  </a:lnTo>
                  <a:lnTo>
                    <a:pt x="396" y="444"/>
                  </a:lnTo>
                  <a:lnTo>
                    <a:pt x="398" y="446"/>
                  </a:lnTo>
                  <a:lnTo>
                    <a:pt x="398" y="448"/>
                  </a:lnTo>
                  <a:lnTo>
                    <a:pt x="398" y="450"/>
                  </a:lnTo>
                  <a:lnTo>
                    <a:pt x="398" y="452"/>
                  </a:lnTo>
                  <a:lnTo>
                    <a:pt x="400" y="452"/>
                  </a:lnTo>
                  <a:lnTo>
                    <a:pt x="400" y="454"/>
                  </a:lnTo>
                  <a:lnTo>
                    <a:pt x="401" y="456"/>
                  </a:lnTo>
                  <a:lnTo>
                    <a:pt x="403" y="456"/>
                  </a:lnTo>
                  <a:lnTo>
                    <a:pt x="405" y="456"/>
                  </a:lnTo>
                  <a:lnTo>
                    <a:pt x="407" y="457"/>
                  </a:lnTo>
                  <a:lnTo>
                    <a:pt x="409" y="457"/>
                  </a:lnTo>
                  <a:lnTo>
                    <a:pt x="411" y="459"/>
                  </a:lnTo>
                  <a:lnTo>
                    <a:pt x="413" y="459"/>
                  </a:lnTo>
                  <a:lnTo>
                    <a:pt x="415" y="461"/>
                  </a:lnTo>
                  <a:lnTo>
                    <a:pt x="417" y="461"/>
                  </a:lnTo>
                  <a:lnTo>
                    <a:pt x="419" y="461"/>
                  </a:lnTo>
                  <a:lnTo>
                    <a:pt x="421" y="463"/>
                  </a:lnTo>
                  <a:lnTo>
                    <a:pt x="423" y="465"/>
                  </a:lnTo>
                  <a:lnTo>
                    <a:pt x="425" y="465"/>
                  </a:lnTo>
                  <a:lnTo>
                    <a:pt x="426" y="467"/>
                  </a:lnTo>
                  <a:lnTo>
                    <a:pt x="428" y="467"/>
                  </a:lnTo>
                  <a:lnTo>
                    <a:pt x="430" y="469"/>
                  </a:lnTo>
                  <a:lnTo>
                    <a:pt x="432" y="469"/>
                  </a:lnTo>
                  <a:lnTo>
                    <a:pt x="434" y="469"/>
                  </a:lnTo>
                  <a:lnTo>
                    <a:pt x="436" y="469"/>
                  </a:lnTo>
                  <a:lnTo>
                    <a:pt x="436" y="471"/>
                  </a:lnTo>
                  <a:lnTo>
                    <a:pt x="438" y="471"/>
                  </a:lnTo>
                  <a:lnTo>
                    <a:pt x="440" y="471"/>
                  </a:lnTo>
                  <a:lnTo>
                    <a:pt x="442" y="471"/>
                  </a:lnTo>
                  <a:lnTo>
                    <a:pt x="444" y="473"/>
                  </a:lnTo>
                  <a:lnTo>
                    <a:pt x="448" y="473"/>
                  </a:lnTo>
                  <a:lnTo>
                    <a:pt x="449" y="473"/>
                  </a:lnTo>
                  <a:lnTo>
                    <a:pt x="451" y="471"/>
                  </a:lnTo>
                  <a:lnTo>
                    <a:pt x="453" y="471"/>
                  </a:lnTo>
                  <a:lnTo>
                    <a:pt x="455" y="471"/>
                  </a:lnTo>
                  <a:lnTo>
                    <a:pt x="457" y="471"/>
                  </a:lnTo>
                  <a:lnTo>
                    <a:pt x="457" y="473"/>
                  </a:lnTo>
                  <a:lnTo>
                    <a:pt x="459" y="473"/>
                  </a:lnTo>
                  <a:lnTo>
                    <a:pt x="461" y="473"/>
                  </a:lnTo>
                  <a:lnTo>
                    <a:pt x="463" y="473"/>
                  </a:lnTo>
                  <a:lnTo>
                    <a:pt x="465" y="473"/>
                  </a:lnTo>
                  <a:lnTo>
                    <a:pt x="467" y="475"/>
                  </a:lnTo>
                  <a:lnTo>
                    <a:pt x="469" y="475"/>
                  </a:lnTo>
                  <a:lnTo>
                    <a:pt x="471" y="475"/>
                  </a:lnTo>
                  <a:lnTo>
                    <a:pt x="472" y="475"/>
                  </a:lnTo>
                  <a:lnTo>
                    <a:pt x="472" y="477"/>
                  </a:lnTo>
                  <a:lnTo>
                    <a:pt x="474" y="477"/>
                  </a:lnTo>
                  <a:lnTo>
                    <a:pt x="474" y="479"/>
                  </a:lnTo>
                  <a:lnTo>
                    <a:pt x="474" y="480"/>
                  </a:lnTo>
                  <a:lnTo>
                    <a:pt x="472" y="482"/>
                  </a:lnTo>
                  <a:lnTo>
                    <a:pt x="471" y="484"/>
                  </a:lnTo>
                  <a:lnTo>
                    <a:pt x="471" y="486"/>
                  </a:lnTo>
                  <a:lnTo>
                    <a:pt x="469" y="486"/>
                  </a:lnTo>
                  <a:lnTo>
                    <a:pt x="469" y="488"/>
                  </a:lnTo>
                  <a:lnTo>
                    <a:pt x="467" y="488"/>
                  </a:lnTo>
                  <a:lnTo>
                    <a:pt x="467" y="490"/>
                  </a:lnTo>
                  <a:lnTo>
                    <a:pt x="465" y="492"/>
                  </a:lnTo>
                  <a:lnTo>
                    <a:pt x="467" y="492"/>
                  </a:lnTo>
                  <a:lnTo>
                    <a:pt x="465" y="492"/>
                  </a:lnTo>
                  <a:lnTo>
                    <a:pt x="465" y="494"/>
                  </a:lnTo>
                  <a:lnTo>
                    <a:pt x="467" y="494"/>
                  </a:lnTo>
                  <a:lnTo>
                    <a:pt x="465" y="494"/>
                  </a:lnTo>
                  <a:lnTo>
                    <a:pt x="465" y="496"/>
                  </a:lnTo>
                  <a:lnTo>
                    <a:pt x="465" y="498"/>
                  </a:lnTo>
                  <a:lnTo>
                    <a:pt x="465" y="500"/>
                  </a:lnTo>
                  <a:lnTo>
                    <a:pt x="467" y="500"/>
                  </a:lnTo>
                  <a:lnTo>
                    <a:pt x="467" y="502"/>
                  </a:lnTo>
                  <a:lnTo>
                    <a:pt x="467" y="504"/>
                  </a:lnTo>
                  <a:lnTo>
                    <a:pt x="465" y="504"/>
                  </a:lnTo>
                  <a:lnTo>
                    <a:pt x="465" y="505"/>
                  </a:lnTo>
                  <a:lnTo>
                    <a:pt x="465" y="507"/>
                  </a:lnTo>
                  <a:lnTo>
                    <a:pt x="463" y="507"/>
                  </a:lnTo>
                  <a:lnTo>
                    <a:pt x="465" y="507"/>
                  </a:lnTo>
                  <a:lnTo>
                    <a:pt x="463" y="507"/>
                  </a:lnTo>
                  <a:lnTo>
                    <a:pt x="463" y="509"/>
                  </a:lnTo>
                  <a:lnTo>
                    <a:pt x="461" y="509"/>
                  </a:lnTo>
                  <a:lnTo>
                    <a:pt x="461" y="511"/>
                  </a:lnTo>
                  <a:lnTo>
                    <a:pt x="461" y="509"/>
                  </a:lnTo>
                  <a:lnTo>
                    <a:pt x="461" y="511"/>
                  </a:lnTo>
                  <a:lnTo>
                    <a:pt x="461" y="513"/>
                  </a:lnTo>
                  <a:lnTo>
                    <a:pt x="461" y="515"/>
                  </a:lnTo>
                  <a:lnTo>
                    <a:pt x="461" y="517"/>
                  </a:lnTo>
                  <a:lnTo>
                    <a:pt x="461" y="519"/>
                  </a:lnTo>
                  <a:lnTo>
                    <a:pt x="461" y="521"/>
                  </a:lnTo>
                  <a:lnTo>
                    <a:pt x="461" y="523"/>
                  </a:lnTo>
                  <a:lnTo>
                    <a:pt x="461" y="525"/>
                  </a:lnTo>
                  <a:lnTo>
                    <a:pt x="461" y="527"/>
                  </a:lnTo>
                  <a:lnTo>
                    <a:pt x="459" y="527"/>
                  </a:lnTo>
                  <a:lnTo>
                    <a:pt x="459" y="528"/>
                  </a:lnTo>
                  <a:lnTo>
                    <a:pt x="457" y="530"/>
                  </a:lnTo>
                  <a:lnTo>
                    <a:pt x="455" y="530"/>
                  </a:lnTo>
                  <a:lnTo>
                    <a:pt x="455" y="532"/>
                  </a:lnTo>
                  <a:lnTo>
                    <a:pt x="455" y="534"/>
                  </a:lnTo>
                  <a:lnTo>
                    <a:pt x="457" y="534"/>
                  </a:lnTo>
                  <a:lnTo>
                    <a:pt x="457" y="536"/>
                  </a:lnTo>
                  <a:lnTo>
                    <a:pt x="455" y="536"/>
                  </a:lnTo>
                  <a:lnTo>
                    <a:pt x="457" y="536"/>
                  </a:lnTo>
                  <a:lnTo>
                    <a:pt x="455" y="536"/>
                  </a:lnTo>
                  <a:lnTo>
                    <a:pt x="453" y="536"/>
                  </a:lnTo>
                  <a:lnTo>
                    <a:pt x="453" y="538"/>
                  </a:lnTo>
                  <a:lnTo>
                    <a:pt x="453" y="540"/>
                  </a:lnTo>
                  <a:lnTo>
                    <a:pt x="451" y="540"/>
                  </a:lnTo>
                  <a:lnTo>
                    <a:pt x="449" y="540"/>
                  </a:lnTo>
                  <a:lnTo>
                    <a:pt x="449" y="542"/>
                  </a:lnTo>
                  <a:lnTo>
                    <a:pt x="448" y="542"/>
                  </a:lnTo>
                  <a:lnTo>
                    <a:pt x="449" y="542"/>
                  </a:lnTo>
                  <a:lnTo>
                    <a:pt x="448" y="542"/>
                  </a:lnTo>
                  <a:lnTo>
                    <a:pt x="448" y="544"/>
                  </a:lnTo>
                  <a:lnTo>
                    <a:pt x="449" y="544"/>
                  </a:lnTo>
                  <a:lnTo>
                    <a:pt x="448" y="544"/>
                  </a:lnTo>
                  <a:lnTo>
                    <a:pt x="448" y="546"/>
                  </a:lnTo>
                  <a:lnTo>
                    <a:pt x="448" y="548"/>
                  </a:lnTo>
                  <a:lnTo>
                    <a:pt x="446" y="548"/>
                  </a:lnTo>
                  <a:lnTo>
                    <a:pt x="446" y="550"/>
                  </a:lnTo>
                  <a:lnTo>
                    <a:pt x="446" y="548"/>
                  </a:lnTo>
                  <a:lnTo>
                    <a:pt x="444" y="550"/>
                  </a:lnTo>
                  <a:lnTo>
                    <a:pt x="442" y="550"/>
                  </a:lnTo>
                  <a:lnTo>
                    <a:pt x="442" y="552"/>
                  </a:lnTo>
                  <a:lnTo>
                    <a:pt x="440" y="552"/>
                  </a:lnTo>
                  <a:lnTo>
                    <a:pt x="440" y="553"/>
                  </a:lnTo>
                  <a:lnTo>
                    <a:pt x="438" y="553"/>
                  </a:lnTo>
                  <a:lnTo>
                    <a:pt x="438" y="555"/>
                  </a:lnTo>
                  <a:lnTo>
                    <a:pt x="436" y="555"/>
                  </a:lnTo>
                  <a:lnTo>
                    <a:pt x="436" y="557"/>
                  </a:lnTo>
                  <a:lnTo>
                    <a:pt x="434" y="559"/>
                  </a:lnTo>
                  <a:lnTo>
                    <a:pt x="432" y="559"/>
                  </a:lnTo>
                  <a:lnTo>
                    <a:pt x="434" y="559"/>
                  </a:lnTo>
                  <a:lnTo>
                    <a:pt x="434" y="561"/>
                  </a:lnTo>
                  <a:lnTo>
                    <a:pt x="432" y="561"/>
                  </a:lnTo>
                  <a:lnTo>
                    <a:pt x="434" y="561"/>
                  </a:lnTo>
                  <a:lnTo>
                    <a:pt x="434" y="563"/>
                  </a:lnTo>
                  <a:lnTo>
                    <a:pt x="434" y="565"/>
                  </a:lnTo>
                  <a:lnTo>
                    <a:pt x="436" y="565"/>
                  </a:lnTo>
                  <a:lnTo>
                    <a:pt x="436" y="567"/>
                  </a:lnTo>
                  <a:lnTo>
                    <a:pt x="436" y="569"/>
                  </a:lnTo>
                  <a:lnTo>
                    <a:pt x="434" y="571"/>
                  </a:lnTo>
                  <a:lnTo>
                    <a:pt x="434" y="573"/>
                  </a:lnTo>
                  <a:lnTo>
                    <a:pt x="436" y="573"/>
                  </a:lnTo>
                  <a:lnTo>
                    <a:pt x="434" y="573"/>
                  </a:lnTo>
                  <a:lnTo>
                    <a:pt x="434" y="575"/>
                  </a:lnTo>
                  <a:lnTo>
                    <a:pt x="432" y="575"/>
                  </a:lnTo>
                  <a:lnTo>
                    <a:pt x="434" y="575"/>
                  </a:lnTo>
                  <a:lnTo>
                    <a:pt x="436" y="575"/>
                  </a:lnTo>
                  <a:lnTo>
                    <a:pt x="436" y="576"/>
                  </a:lnTo>
                  <a:lnTo>
                    <a:pt x="438" y="576"/>
                  </a:lnTo>
                  <a:lnTo>
                    <a:pt x="438" y="578"/>
                  </a:lnTo>
                  <a:lnTo>
                    <a:pt x="438" y="580"/>
                  </a:lnTo>
                  <a:lnTo>
                    <a:pt x="438" y="582"/>
                  </a:lnTo>
                  <a:lnTo>
                    <a:pt x="438" y="584"/>
                  </a:lnTo>
                  <a:lnTo>
                    <a:pt x="440" y="586"/>
                  </a:lnTo>
                  <a:lnTo>
                    <a:pt x="442" y="586"/>
                  </a:lnTo>
                  <a:lnTo>
                    <a:pt x="442" y="588"/>
                  </a:lnTo>
                  <a:lnTo>
                    <a:pt x="444" y="588"/>
                  </a:lnTo>
                  <a:lnTo>
                    <a:pt x="444" y="590"/>
                  </a:lnTo>
                  <a:lnTo>
                    <a:pt x="446" y="590"/>
                  </a:lnTo>
                  <a:lnTo>
                    <a:pt x="448" y="590"/>
                  </a:lnTo>
                  <a:lnTo>
                    <a:pt x="449" y="590"/>
                  </a:lnTo>
                  <a:lnTo>
                    <a:pt x="451" y="590"/>
                  </a:lnTo>
                  <a:lnTo>
                    <a:pt x="449" y="590"/>
                  </a:lnTo>
                  <a:lnTo>
                    <a:pt x="451" y="590"/>
                  </a:lnTo>
                  <a:lnTo>
                    <a:pt x="451" y="592"/>
                  </a:lnTo>
                  <a:lnTo>
                    <a:pt x="453" y="590"/>
                  </a:lnTo>
                  <a:lnTo>
                    <a:pt x="453" y="592"/>
                  </a:lnTo>
                  <a:lnTo>
                    <a:pt x="455" y="592"/>
                  </a:lnTo>
                  <a:lnTo>
                    <a:pt x="457" y="592"/>
                  </a:lnTo>
                  <a:lnTo>
                    <a:pt x="457" y="594"/>
                  </a:lnTo>
                  <a:lnTo>
                    <a:pt x="457" y="592"/>
                  </a:lnTo>
                  <a:lnTo>
                    <a:pt x="459" y="592"/>
                  </a:lnTo>
                  <a:lnTo>
                    <a:pt x="461" y="592"/>
                  </a:lnTo>
                  <a:lnTo>
                    <a:pt x="461" y="594"/>
                  </a:lnTo>
                  <a:lnTo>
                    <a:pt x="463" y="594"/>
                  </a:lnTo>
                  <a:lnTo>
                    <a:pt x="465" y="594"/>
                  </a:lnTo>
                  <a:lnTo>
                    <a:pt x="467" y="594"/>
                  </a:lnTo>
                  <a:lnTo>
                    <a:pt x="467" y="592"/>
                  </a:lnTo>
                  <a:lnTo>
                    <a:pt x="469" y="592"/>
                  </a:lnTo>
                  <a:lnTo>
                    <a:pt x="471" y="594"/>
                  </a:lnTo>
                  <a:lnTo>
                    <a:pt x="471" y="592"/>
                  </a:lnTo>
                  <a:lnTo>
                    <a:pt x="472" y="592"/>
                  </a:lnTo>
                  <a:lnTo>
                    <a:pt x="472" y="590"/>
                  </a:lnTo>
                  <a:lnTo>
                    <a:pt x="472" y="592"/>
                  </a:lnTo>
                  <a:lnTo>
                    <a:pt x="474" y="592"/>
                  </a:lnTo>
                  <a:lnTo>
                    <a:pt x="476" y="592"/>
                  </a:lnTo>
                  <a:lnTo>
                    <a:pt x="474" y="592"/>
                  </a:lnTo>
                  <a:lnTo>
                    <a:pt x="474" y="594"/>
                  </a:lnTo>
                  <a:lnTo>
                    <a:pt x="476" y="594"/>
                  </a:lnTo>
                  <a:lnTo>
                    <a:pt x="478" y="594"/>
                  </a:lnTo>
                  <a:lnTo>
                    <a:pt x="478" y="596"/>
                  </a:lnTo>
                  <a:lnTo>
                    <a:pt x="480" y="596"/>
                  </a:lnTo>
                  <a:lnTo>
                    <a:pt x="482" y="596"/>
                  </a:lnTo>
                  <a:lnTo>
                    <a:pt x="480" y="596"/>
                  </a:lnTo>
                  <a:lnTo>
                    <a:pt x="480" y="598"/>
                  </a:lnTo>
                  <a:lnTo>
                    <a:pt x="480" y="600"/>
                  </a:lnTo>
                  <a:lnTo>
                    <a:pt x="482" y="600"/>
                  </a:lnTo>
                  <a:lnTo>
                    <a:pt x="484" y="600"/>
                  </a:lnTo>
                  <a:lnTo>
                    <a:pt x="486" y="600"/>
                  </a:lnTo>
                  <a:lnTo>
                    <a:pt x="486" y="601"/>
                  </a:lnTo>
                  <a:lnTo>
                    <a:pt x="488" y="601"/>
                  </a:lnTo>
                  <a:lnTo>
                    <a:pt x="486" y="603"/>
                  </a:lnTo>
                  <a:lnTo>
                    <a:pt x="488" y="603"/>
                  </a:lnTo>
                  <a:lnTo>
                    <a:pt x="490" y="603"/>
                  </a:lnTo>
                  <a:lnTo>
                    <a:pt x="492" y="605"/>
                  </a:lnTo>
                  <a:lnTo>
                    <a:pt x="494" y="605"/>
                  </a:lnTo>
                  <a:lnTo>
                    <a:pt x="492" y="605"/>
                  </a:lnTo>
                  <a:lnTo>
                    <a:pt x="492" y="607"/>
                  </a:lnTo>
                  <a:lnTo>
                    <a:pt x="490" y="607"/>
                  </a:lnTo>
                  <a:lnTo>
                    <a:pt x="490" y="609"/>
                  </a:lnTo>
                  <a:lnTo>
                    <a:pt x="492" y="609"/>
                  </a:lnTo>
                  <a:lnTo>
                    <a:pt x="494" y="611"/>
                  </a:lnTo>
                  <a:lnTo>
                    <a:pt x="494" y="613"/>
                  </a:lnTo>
                  <a:lnTo>
                    <a:pt x="494" y="615"/>
                  </a:lnTo>
                  <a:lnTo>
                    <a:pt x="494" y="617"/>
                  </a:lnTo>
                  <a:lnTo>
                    <a:pt x="492" y="617"/>
                  </a:lnTo>
                  <a:lnTo>
                    <a:pt x="490" y="617"/>
                  </a:lnTo>
                  <a:lnTo>
                    <a:pt x="488" y="617"/>
                  </a:lnTo>
                  <a:lnTo>
                    <a:pt x="488" y="615"/>
                  </a:lnTo>
                  <a:lnTo>
                    <a:pt x="486" y="615"/>
                  </a:lnTo>
                  <a:lnTo>
                    <a:pt x="486" y="617"/>
                  </a:lnTo>
                  <a:lnTo>
                    <a:pt x="484" y="617"/>
                  </a:lnTo>
                  <a:lnTo>
                    <a:pt x="484" y="619"/>
                  </a:lnTo>
                  <a:lnTo>
                    <a:pt x="482" y="619"/>
                  </a:lnTo>
                  <a:lnTo>
                    <a:pt x="482" y="621"/>
                  </a:lnTo>
                  <a:lnTo>
                    <a:pt x="480" y="621"/>
                  </a:lnTo>
                  <a:lnTo>
                    <a:pt x="478" y="621"/>
                  </a:lnTo>
                  <a:lnTo>
                    <a:pt x="478" y="619"/>
                  </a:lnTo>
                  <a:lnTo>
                    <a:pt x="476" y="619"/>
                  </a:lnTo>
                  <a:lnTo>
                    <a:pt x="476" y="617"/>
                  </a:lnTo>
                  <a:lnTo>
                    <a:pt x="474" y="617"/>
                  </a:lnTo>
                  <a:lnTo>
                    <a:pt x="472" y="617"/>
                  </a:lnTo>
                  <a:lnTo>
                    <a:pt x="471" y="615"/>
                  </a:lnTo>
                  <a:lnTo>
                    <a:pt x="469" y="615"/>
                  </a:lnTo>
                  <a:lnTo>
                    <a:pt x="467" y="615"/>
                  </a:lnTo>
                  <a:lnTo>
                    <a:pt x="469" y="615"/>
                  </a:lnTo>
                  <a:lnTo>
                    <a:pt x="469" y="617"/>
                  </a:lnTo>
                  <a:lnTo>
                    <a:pt x="469" y="619"/>
                  </a:lnTo>
                  <a:lnTo>
                    <a:pt x="469" y="621"/>
                  </a:lnTo>
                  <a:lnTo>
                    <a:pt x="467" y="621"/>
                  </a:lnTo>
                  <a:lnTo>
                    <a:pt x="465" y="621"/>
                  </a:lnTo>
                  <a:lnTo>
                    <a:pt x="465" y="619"/>
                  </a:lnTo>
                  <a:lnTo>
                    <a:pt x="463" y="619"/>
                  </a:lnTo>
                  <a:lnTo>
                    <a:pt x="461" y="619"/>
                  </a:lnTo>
                  <a:lnTo>
                    <a:pt x="461" y="617"/>
                  </a:lnTo>
                  <a:lnTo>
                    <a:pt x="459" y="617"/>
                  </a:lnTo>
                  <a:lnTo>
                    <a:pt x="459" y="619"/>
                  </a:lnTo>
                  <a:lnTo>
                    <a:pt x="459" y="621"/>
                  </a:lnTo>
                  <a:lnTo>
                    <a:pt x="459" y="623"/>
                  </a:lnTo>
                  <a:lnTo>
                    <a:pt x="461" y="623"/>
                  </a:lnTo>
                  <a:lnTo>
                    <a:pt x="461" y="621"/>
                  </a:lnTo>
                  <a:lnTo>
                    <a:pt x="463" y="621"/>
                  </a:lnTo>
                  <a:lnTo>
                    <a:pt x="463" y="623"/>
                  </a:lnTo>
                  <a:lnTo>
                    <a:pt x="463" y="624"/>
                  </a:lnTo>
                  <a:lnTo>
                    <a:pt x="461" y="624"/>
                  </a:lnTo>
                  <a:lnTo>
                    <a:pt x="461" y="626"/>
                  </a:lnTo>
                  <a:lnTo>
                    <a:pt x="459" y="626"/>
                  </a:lnTo>
                  <a:lnTo>
                    <a:pt x="459" y="628"/>
                  </a:lnTo>
                  <a:lnTo>
                    <a:pt x="457" y="628"/>
                  </a:lnTo>
                  <a:lnTo>
                    <a:pt x="455" y="628"/>
                  </a:lnTo>
                  <a:lnTo>
                    <a:pt x="453" y="628"/>
                  </a:lnTo>
                  <a:lnTo>
                    <a:pt x="453" y="626"/>
                  </a:lnTo>
                  <a:lnTo>
                    <a:pt x="451" y="626"/>
                  </a:lnTo>
                  <a:lnTo>
                    <a:pt x="451" y="628"/>
                  </a:lnTo>
                  <a:lnTo>
                    <a:pt x="451" y="630"/>
                  </a:lnTo>
                  <a:lnTo>
                    <a:pt x="451" y="632"/>
                  </a:lnTo>
                  <a:lnTo>
                    <a:pt x="449" y="632"/>
                  </a:lnTo>
                  <a:lnTo>
                    <a:pt x="449" y="630"/>
                  </a:lnTo>
                  <a:lnTo>
                    <a:pt x="448" y="630"/>
                  </a:lnTo>
                  <a:lnTo>
                    <a:pt x="448" y="628"/>
                  </a:lnTo>
                  <a:lnTo>
                    <a:pt x="446" y="628"/>
                  </a:lnTo>
                  <a:lnTo>
                    <a:pt x="446" y="630"/>
                  </a:lnTo>
                  <a:lnTo>
                    <a:pt x="444" y="630"/>
                  </a:lnTo>
                  <a:lnTo>
                    <a:pt x="442" y="630"/>
                  </a:lnTo>
                  <a:lnTo>
                    <a:pt x="442" y="628"/>
                  </a:lnTo>
                  <a:lnTo>
                    <a:pt x="442" y="626"/>
                  </a:lnTo>
                  <a:lnTo>
                    <a:pt x="440" y="626"/>
                  </a:lnTo>
                  <a:lnTo>
                    <a:pt x="440" y="628"/>
                  </a:lnTo>
                  <a:lnTo>
                    <a:pt x="438" y="628"/>
                  </a:lnTo>
                  <a:lnTo>
                    <a:pt x="438" y="630"/>
                  </a:lnTo>
                  <a:lnTo>
                    <a:pt x="436" y="630"/>
                  </a:lnTo>
                  <a:lnTo>
                    <a:pt x="436" y="632"/>
                  </a:lnTo>
                  <a:lnTo>
                    <a:pt x="434" y="632"/>
                  </a:lnTo>
                  <a:lnTo>
                    <a:pt x="432" y="632"/>
                  </a:lnTo>
                  <a:lnTo>
                    <a:pt x="430" y="632"/>
                  </a:lnTo>
                  <a:lnTo>
                    <a:pt x="428" y="632"/>
                  </a:lnTo>
                  <a:lnTo>
                    <a:pt x="426" y="632"/>
                  </a:lnTo>
                  <a:lnTo>
                    <a:pt x="426" y="634"/>
                  </a:lnTo>
                  <a:lnTo>
                    <a:pt x="426" y="632"/>
                  </a:lnTo>
                  <a:lnTo>
                    <a:pt x="425" y="632"/>
                  </a:lnTo>
                  <a:lnTo>
                    <a:pt x="426" y="632"/>
                  </a:lnTo>
                  <a:lnTo>
                    <a:pt x="426" y="630"/>
                  </a:lnTo>
                  <a:lnTo>
                    <a:pt x="425" y="628"/>
                  </a:lnTo>
                  <a:lnTo>
                    <a:pt x="423" y="628"/>
                  </a:lnTo>
                  <a:lnTo>
                    <a:pt x="421" y="628"/>
                  </a:lnTo>
                  <a:lnTo>
                    <a:pt x="419" y="626"/>
                  </a:lnTo>
                  <a:lnTo>
                    <a:pt x="417" y="626"/>
                  </a:lnTo>
                  <a:lnTo>
                    <a:pt x="415" y="626"/>
                  </a:lnTo>
                  <a:lnTo>
                    <a:pt x="413" y="626"/>
                  </a:lnTo>
                  <a:lnTo>
                    <a:pt x="413" y="628"/>
                  </a:lnTo>
                  <a:lnTo>
                    <a:pt x="411" y="628"/>
                  </a:lnTo>
                  <a:lnTo>
                    <a:pt x="409" y="628"/>
                  </a:lnTo>
                  <a:lnTo>
                    <a:pt x="407" y="628"/>
                  </a:lnTo>
                  <a:lnTo>
                    <a:pt x="405" y="628"/>
                  </a:lnTo>
                  <a:lnTo>
                    <a:pt x="405" y="630"/>
                  </a:lnTo>
                  <a:lnTo>
                    <a:pt x="405" y="632"/>
                  </a:lnTo>
                  <a:lnTo>
                    <a:pt x="403" y="632"/>
                  </a:lnTo>
                  <a:lnTo>
                    <a:pt x="401" y="632"/>
                  </a:lnTo>
                  <a:lnTo>
                    <a:pt x="400" y="632"/>
                  </a:lnTo>
                  <a:lnTo>
                    <a:pt x="398" y="632"/>
                  </a:lnTo>
                  <a:lnTo>
                    <a:pt x="398" y="630"/>
                  </a:lnTo>
                  <a:lnTo>
                    <a:pt x="396" y="630"/>
                  </a:lnTo>
                  <a:lnTo>
                    <a:pt x="396" y="628"/>
                  </a:lnTo>
                  <a:lnTo>
                    <a:pt x="394" y="628"/>
                  </a:lnTo>
                  <a:lnTo>
                    <a:pt x="392" y="628"/>
                  </a:lnTo>
                  <a:lnTo>
                    <a:pt x="392" y="626"/>
                  </a:lnTo>
                  <a:lnTo>
                    <a:pt x="390" y="626"/>
                  </a:lnTo>
                  <a:lnTo>
                    <a:pt x="390" y="624"/>
                  </a:lnTo>
                  <a:lnTo>
                    <a:pt x="390" y="623"/>
                  </a:lnTo>
                  <a:lnTo>
                    <a:pt x="388" y="623"/>
                  </a:lnTo>
                  <a:lnTo>
                    <a:pt x="386" y="623"/>
                  </a:lnTo>
                  <a:lnTo>
                    <a:pt x="386" y="621"/>
                  </a:lnTo>
                  <a:lnTo>
                    <a:pt x="384" y="621"/>
                  </a:lnTo>
                  <a:lnTo>
                    <a:pt x="384" y="619"/>
                  </a:lnTo>
                  <a:lnTo>
                    <a:pt x="384" y="617"/>
                  </a:lnTo>
                  <a:lnTo>
                    <a:pt x="382" y="617"/>
                  </a:lnTo>
                  <a:lnTo>
                    <a:pt x="382" y="615"/>
                  </a:lnTo>
                  <a:lnTo>
                    <a:pt x="380" y="615"/>
                  </a:lnTo>
                  <a:lnTo>
                    <a:pt x="378" y="615"/>
                  </a:lnTo>
                  <a:lnTo>
                    <a:pt x="377" y="615"/>
                  </a:lnTo>
                  <a:lnTo>
                    <a:pt x="375" y="615"/>
                  </a:lnTo>
                  <a:lnTo>
                    <a:pt x="375" y="617"/>
                  </a:lnTo>
                  <a:lnTo>
                    <a:pt x="375" y="615"/>
                  </a:lnTo>
                  <a:lnTo>
                    <a:pt x="373" y="615"/>
                  </a:lnTo>
                  <a:lnTo>
                    <a:pt x="373" y="617"/>
                  </a:lnTo>
                  <a:lnTo>
                    <a:pt x="371" y="617"/>
                  </a:lnTo>
                  <a:lnTo>
                    <a:pt x="371" y="615"/>
                  </a:lnTo>
                  <a:lnTo>
                    <a:pt x="371" y="613"/>
                  </a:lnTo>
                  <a:lnTo>
                    <a:pt x="369" y="613"/>
                  </a:lnTo>
                  <a:lnTo>
                    <a:pt x="367" y="611"/>
                  </a:lnTo>
                  <a:lnTo>
                    <a:pt x="367" y="609"/>
                  </a:lnTo>
                  <a:lnTo>
                    <a:pt x="367" y="607"/>
                  </a:lnTo>
                  <a:lnTo>
                    <a:pt x="365" y="607"/>
                  </a:lnTo>
                  <a:lnTo>
                    <a:pt x="365" y="605"/>
                  </a:lnTo>
                  <a:lnTo>
                    <a:pt x="365" y="603"/>
                  </a:lnTo>
                  <a:lnTo>
                    <a:pt x="363" y="603"/>
                  </a:lnTo>
                  <a:lnTo>
                    <a:pt x="363" y="601"/>
                  </a:lnTo>
                  <a:lnTo>
                    <a:pt x="363" y="600"/>
                  </a:lnTo>
                  <a:lnTo>
                    <a:pt x="361" y="600"/>
                  </a:lnTo>
                  <a:lnTo>
                    <a:pt x="361" y="598"/>
                  </a:lnTo>
                  <a:lnTo>
                    <a:pt x="363" y="598"/>
                  </a:lnTo>
                  <a:lnTo>
                    <a:pt x="363" y="596"/>
                  </a:lnTo>
                  <a:lnTo>
                    <a:pt x="361" y="596"/>
                  </a:lnTo>
                  <a:lnTo>
                    <a:pt x="361" y="594"/>
                  </a:lnTo>
                  <a:lnTo>
                    <a:pt x="363" y="594"/>
                  </a:lnTo>
                  <a:lnTo>
                    <a:pt x="365" y="594"/>
                  </a:lnTo>
                  <a:lnTo>
                    <a:pt x="365" y="592"/>
                  </a:lnTo>
                  <a:lnTo>
                    <a:pt x="365" y="590"/>
                  </a:lnTo>
                  <a:lnTo>
                    <a:pt x="367" y="590"/>
                  </a:lnTo>
                  <a:lnTo>
                    <a:pt x="367" y="588"/>
                  </a:lnTo>
                  <a:lnTo>
                    <a:pt x="367" y="586"/>
                  </a:lnTo>
                  <a:lnTo>
                    <a:pt x="367" y="584"/>
                  </a:lnTo>
                  <a:lnTo>
                    <a:pt x="367" y="582"/>
                  </a:lnTo>
                  <a:lnTo>
                    <a:pt x="367" y="580"/>
                  </a:lnTo>
                  <a:lnTo>
                    <a:pt x="369" y="580"/>
                  </a:lnTo>
                  <a:lnTo>
                    <a:pt x="369" y="578"/>
                  </a:lnTo>
                  <a:lnTo>
                    <a:pt x="369" y="576"/>
                  </a:lnTo>
                  <a:lnTo>
                    <a:pt x="369" y="575"/>
                  </a:lnTo>
                  <a:lnTo>
                    <a:pt x="369" y="573"/>
                  </a:lnTo>
                  <a:lnTo>
                    <a:pt x="369" y="571"/>
                  </a:lnTo>
                  <a:lnTo>
                    <a:pt x="369" y="569"/>
                  </a:lnTo>
                  <a:lnTo>
                    <a:pt x="369" y="567"/>
                  </a:lnTo>
                  <a:lnTo>
                    <a:pt x="371" y="567"/>
                  </a:lnTo>
                  <a:lnTo>
                    <a:pt x="371" y="565"/>
                  </a:lnTo>
                  <a:lnTo>
                    <a:pt x="369" y="565"/>
                  </a:lnTo>
                  <a:lnTo>
                    <a:pt x="369" y="563"/>
                  </a:lnTo>
                  <a:lnTo>
                    <a:pt x="367" y="563"/>
                  </a:lnTo>
                  <a:lnTo>
                    <a:pt x="367" y="561"/>
                  </a:lnTo>
                  <a:lnTo>
                    <a:pt x="365" y="561"/>
                  </a:lnTo>
                  <a:lnTo>
                    <a:pt x="365" y="559"/>
                  </a:lnTo>
                  <a:lnTo>
                    <a:pt x="363" y="559"/>
                  </a:lnTo>
                  <a:lnTo>
                    <a:pt x="363" y="557"/>
                  </a:lnTo>
                  <a:lnTo>
                    <a:pt x="363" y="555"/>
                  </a:lnTo>
                  <a:lnTo>
                    <a:pt x="361" y="555"/>
                  </a:lnTo>
                  <a:lnTo>
                    <a:pt x="361" y="553"/>
                  </a:lnTo>
                  <a:lnTo>
                    <a:pt x="361" y="552"/>
                  </a:lnTo>
                  <a:lnTo>
                    <a:pt x="361" y="550"/>
                  </a:lnTo>
                  <a:lnTo>
                    <a:pt x="359" y="548"/>
                  </a:lnTo>
                  <a:lnTo>
                    <a:pt x="359" y="546"/>
                  </a:lnTo>
                  <a:lnTo>
                    <a:pt x="359" y="544"/>
                  </a:lnTo>
                  <a:lnTo>
                    <a:pt x="357" y="544"/>
                  </a:lnTo>
                  <a:lnTo>
                    <a:pt x="357" y="542"/>
                  </a:lnTo>
                  <a:lnTo>
                    <a:pt x="357" y="540"/>
                  </a:lnTo>
                  <a:lnTo>
                    <a:pt x="359" y="540"/>
                  </a:lnTo>
                  <a:lnTo>
                    <a:pt x="359" y="538"/>
                  </a:lnTo>
                  <a:lnTo>
                    <a:pt x="359" y="536"/>
                  </a:lnTo>
                  <a:lnTo>
                    <a:pt x="361" y="536"/>
                  </a:lnTo>
                  <a:lnTo>
                    <a:pt x="361" y="534"/>
                  </a:lnTo>
                  <a:lnTo>
                    <a:pt x="359" y="534"/>
                  </a:lnTo>
                  <a:lnTo>
                    <a:pt x="359" y="532"/>
                  </a:lnTo>
                  <a:lnTo>
                    <a:pt x="357" y="532"/>
                  </a:lnTo>
                  <a:lnTo>
                    <a:pt x="357" y="530"/>
                  </a:lnTo>
                  <a:lnTo>
                    <a:pt x="359" y="530"/>
                  </a:lnTo>
                  <a:lnTo>
                    <a:pt x="359" y="528"/>
                  </a:lnTo>
                  <a:lnTo>
                    <a:pt x="359" y="527"/>
                  </a:lnTo>
                  <a:lnTo>
                    <a:pt x="359" y="525"/>
                  </a:lnTo>
                  <a:lnTo>
                    <a:pt x="359" y="523"/>
                  </a:lnTo>
                  <a:lnTo>
                    <a:pt x="359" y="521"/>
                  </a:lnTo>
                  <a:lnTo>
                    <a:pt x="361" y="521"/>
                  </a:lnTo>
                  <a:lnTo>
                    <a:pt x="361" y="519"/>
                  </a:lnTo>
                  <a:lnTo>
                    <a:pt x="359" y="519"/>
                  </a:lnTo>
                  <a:lnTo>
                    <a:pt x="359" y="517"/>
                  </a:lnTo>
                  <a:lnTo>
                    <a:pt x="357" y="519"/>
                  </a:lnTo>
                  <a:lnTo>
                    <a:pt x="355" y="519"/>
                  </a:lnTo>
                  <a:lnTo>
                    <a:pt x="355" y="517"/>
                  </a:lnTo>
                  <a:lnTo>
                    <a:pt x="355" y="515"/>
                  </a:lnTo>
                  <a:lnTo>
                    <a:pt x="353" y="515"/>
                  </a:lnTo>
                  <a:lnTo>
                    <a:pt x="353" y="513"/>
                  </a:lnTo>
                  <a:lnTo>
                    <a:pt x="353" y="511"/>
                  </a:lnTo>
                  <a:lnTo>
                    <a:pt x="352" y="511"/>
                  </a:lnTo>
                  <a:lnTo>
                    <a:pt x="350" y="511"/>
                  </a:lnTo>
                  <a:lnTo>
                    <a:pt x="350" y="509"/>
                  </a:lnTo>
                  <a:lnTo>
                    <a:pt x="348" y="509"/>
                  </a:lnTo>
                  <a:lnTo>
                    <a:pt x="346" y="509"/>
                  </a:lnTo>
                  <a:lnTo>
                    <a:pt x="346" y="507"/>
                  </a:lnTo>
                  <a:lnTo>
                    <a:pt x="344" y="507"/>
                  </a:lnTo>
                  <a:lnTo>
                    <a:pt x="344" y="505"/>
                  </a:lnTo>
                  <a:lnTo>
                    <a:pt x="344" y="504"/>
                  </a:lnTo>
                  <a:lnTo>
                    <a:pt x="342" y="504"/>
                  </a:lnTo>
                  <a:lnTo>
                    <a:pt x="342" y="502"/>
                  </a:lnTo>
                  <a:lnTo>
                    <a:pt x="340" y="502"/>
                  </a:lnTo>
                  <a:lnTo>
                    <a:pt x="342" y="502"/>
                  </a:lnTo>
                  <a:lnTo>
                    <a:pt x="340" y="500"/>
                  </a:lnTo>
                  <a:lnTo>
                    <a:pt x="340" y="502"/>
                  </a:lnTo>
                  <a:lnTo>
                    <a:pt x="340" y="500"/>
                  </a:lnTo>
                  <a:lnTo>
                    <a:pt x="338" y="500"/>
                  </a:lnTo>
                  <a:lnTo>
                    <a:pt x="336" y="500"/>
                  </a:lnTo>
                  <a:lnTo>
                    <a:pt x="336" y="498"/>
                  </a:lnTo>
                  <a:lnTo>
                    <a:pt x="334" y="498"/>
                  </a:lnTo>
                  <a:lnTo>
                    <a:pt x="332" y="498"/>
                  </a:lnTo>
                  <a:lnTo>
                    <a:pt x="332" y="500"/>
                  </a:lnTo>
                  <a:lnTo>
                    <a:pt x="330" y="500"/>
                  </a:lnTo>
                  <a:lnTo>
                    <a:pt x="330" y="502"/>
                  </a:lnTo>
                  <a:lnTo>
                    <a:pt x="329" y="502"/>
                  </a:lnTo>
                  <a:lnTo>
                    <a:pt x="329" y="504"/>
                  </a:lnTo>
                  <a:lnTo>
                    <a:pt x="327" y="504"/>
                  </a:lnTo>
                  <a:lnTo>
                    <a:pt x="325" y="504"/>
                  </a:lnTo>
                  <a:lnTo>
                    <a:pt x="325" y="505"/>
                  </a:lnTo>
                  <a:lnTo>
                    <a:pt x="323" y="505"/>
                  </a:lnTo>
                  <a:lnTo>
                    <a:pt x="321" y="505"/>
                  </a:lnTo>
                  <a:lnTo>
                    <a:pt x="321" y="507"/>
                  </a:lnTo>
                  <a:lnTo>
                    <a:pt x="319" y="507"/>
                  </a:lnTo>
                  <a:lnTo>
                    <a:pt x="317" y="507"/>
                  </a:lnTo>
                  <a:lnTo>
                    <a:pt x="315" y="507"/>
                  </a:lnTo>
                  <a:lnTo>
                    <a:pt x="315" y="509"/>
                  </a:lnTo>
                  <a:lnTo>
                    <a:pt x="313" y="509"/>
                  </a:lnTo>
                  <a:lnTo>
                    <a:pt x="313" y="511"/>
                  </a:lnTo>
                  <a:lnTo>
                    <a:pt x="313" y="509"/>
                  </a:lnTo>
                  <a:lnTo>
                    <a:pt x="311" y="509"/>
                  </a:lnTo>
                  <a:lnTo>
                    <a:pt x="311" y="511"/>
                  </a:lnTo>
                  <a:lnTo>
                    <a:pt x="311" y="509"/>
                  </a:lnTo>
                  <a:lnTo>
                    <a:pt x="309" y="509"/>
                  </a:lnTo>
                  <a:lnTo>
                    <a:pt x="307" y="509"/>
                  </a:lnTo>
                  <a:lnTo>
                    <a:pt x="307" y="507"/>
                  </a:lnTo>
                  <a:lnTo>
                    <a:pt x="305" y="507"/>
                  </a:lnTo>
                  <a:lnTo>
                    <a:pt x="304" y="507"/>
                  </a:lnTo>
                  <a:lnTo>
                    <a:pt x="302" y="507"/>
                  </a:lnTo>
                  <a:lnTo>
                    <a:pt x="302" y="505"/>
                  </a:lnTo>
                  <a:lnTo>
                    <a:pt x="300" y="505"/>
                  </a:lnTo>
                  <a:lnTo>
                    <a:pt x="298" y="505"/>
                  </a:lnTo>
                  <a:lnTo>
                    <a:pt x="298" y="504"/>
                  </a:lnTo>
                  <a:lnTo>
                    <a:pt x="296" y="504"/>
                  </a:lnTo>
                  <a:lnTo>
                    <a:pt x="294" y="504"/>
                  </a:lnTo>
                  <a:lnTo>
                    <a:pt x="292" y="504"/>
                  </a:lnTo>
                  <a:lnTo>
                    <a:pt x="290" y="504"/>
                  </a:lnTo>
                  <a:lnTo>
                    <a:pt x="288" y="504"/>
                  </a:lnTo>
                  <a:lnTo>
                    <a:pt x="288" y="502"/>
                  </a:lnTo>
                  <a:lnTo>
                    <a:pt x="286" y="502"/>
                  </a:lnTo>
                  <a:lnTo>
                    <a:pt x="286" y="500"/>
                  </a:lnTo>
                  <a:lnTo>
                    <a:pt x="284" y="500"/>
                  </a:lnTo>
                  <a:lnTo>
                    <a:pt x="282" y="500"/>
                  </a:lnTo>
                  <a:lnTo>
                    <a:pt x="282" y="498"/>
                  </a:lnTo>
                  <a:lnTo>
                    <a:pt x="281" y="498"/>
                  </a:lnTo>
                  <a:lnTo>
                    <a:pt x="281" y="496"/>
                  </a:lnTo>
                  <a:lnTo>
                    <a:pt x="279" y="496"/>
                  </a:lnTo>
                  <a:lnTo>
                    <a:pt x="279" y="494"/>
                  </a:lnTo>
                  <a:lnTo>
                    <a:pt x="277" y="494"/>
                  </a:lnTo>
                  <a:lnTo>
                    <a:pt x="277" y="492"/>
                  </a:lnTo>
                  <a:lnTo>
                    <a:pt x="277" y="490"/>
                  </a:lnTo>
                  <a:lnTo>
                    <a:pt x="275" y="490"/>
                  </a:lnTo>
                  <a:lnTo>
                    <a:pt x="273" y="488"/>
                  </a:lnTo>
                  <a:lnTo>
                    <a:pt x="273" y="486"/>
                  </a:lnTo>
                  <a:lnTo>
                    <a:pt x="275" y="486"/>
                  </a:lnTo>
                  <a:lnTo>
                    <a:pt x="275" y="484"/>
                  </a:lnTo>
                  <a:lnTo>
                    <a:pt x="273" y="484"/>
                  </a:lnTo>
                  <a:lnTo>
                    <a:pt x="275" y="484"/>
                  </a:lnTo>
                  <a:lnTo>
                    <a:pt x="275" y="482"/>
                  </a:lnTo>
                  <a:lnTo>
                    <a:pt x="277" y="482"/>
                  </a:lnTo>
                  <a:lnTo>
                    <a:pt x="279" y="482"/>
                  </a:lnTo>
                  <a:lnTo>
                    <a:pt x="279" y="484"/>
                  </a:lnTo>
                  <a:lnTo>
                    <a:pt x="281" y="484"/>
                  </a:lnTo>
                  <a:lnTo>
                    <a:pt x="281" y="482"/>
                  </a:lnTo>
                  <a:lnTo>
                    <a:pt x="282" y="482"/>
                  </a:lnTo>
                  <a:lnTo>
                    <a:pt x="284" y="482"/>
                  </a:lnTo>
                  <a:lnTo>
                    <a:pt x="284" y="480"/>
                  </a:lnTo>
                  <a:lnTo>
                    <a:pt x="286" y="480"/>
                  </a:lnTo>
                  <a:lnTo>
                    <a:pt x="286" y="479"/>
                  </a:lnTo>
                  <a:lnTo>
                    <a:pt x="284" y="479"/>
                  </a:lnTo>
                  <a:lnTo>
                    <a:pt x="284" y="477"/>
                  </a:lnTo>
                  <a:lnTo>
                    <a:pt x="284" y="475"/>
                  </a:lnTo>
                  <a:lnTo>
                    <a:pt x="284" y="473"/>
                  </a:lnTo>
                  <a:lnTo>
                    <a:pt x="284" y="471"/>
                  </a:lnTo>
                  <a:lnTo>
                    <a:pt x="284" y="469"/>
                  </a:lnTo>
                  <a:lnTo>
                    <a:pt x="286" y="469"/>
                  </a:lnTo>
                  <a:lnTo>
                    <a:pt x="286" y="467"/>
                  </a:lnTo>
                  <a:lnTo>
                    <a:pt x="288" y="467"/>
                  </a:lnTo>
                  <a:lnTo>
                    <a:pt x="288" y="465"/>
                  </a:lnTo>
                  <a:lnTo>
                    <a:pt x="288" y="463"/>
                  </a:lnTo>
                  <a:lnTo>
                    <a:pt x="290" y="463"/>
                  </a:lnTo>
                  <a:lnTo>
                    <a:pt x="290" y="461"/>
                  </a:lnTo>
                  <a:lnTo>
                    <a:pt x="290" y="459"/>
                  </a:lnTo>
                  <a:lnTo>
                    <a:pt x="290" y="457"/>
                  </a:lnTo>
                  <a:lnTo>
                    <a:pt x="288" y="457"/>
                  </a:lnTo>
                  <a:lnTo>
                    <a:pt x="288" y="456"/>
                  </a:lnTo>
                  <a:lnTo>
                    <a:pt x="286" y="456"/>
                  </a:lnTo>
                  <a:lnTo>
                    <a:pt x="286" y="454"/>
                  </a:lnTo>
                  <a:lnTo>
                    <a:pt x="284" y="454"/>
                  </a:lnTo>
                  <a:lnTo>
                    <a:pt x="284" y="452"/>
                  </a:lnTo>
                  <a:lnTo>
                    <a:pt x="282" y="452"/>
                  </a:lnTo>
                  <a:lnTo>
                    <a:pt x="281" y="452"/>
                  </a:lnTo>
                  <a:lnTo>
                    <a:pt x="281" y="450"/>
                  </a:lnTo>
                  <a:lnTo>
                    <a:pt x="279" y="450"/>
                  </a:lnTo>
                  <a:lnTo>
                    <a:pt x="277" y="448"/>
                  </a:lnTo>
                  <a:lnTo>
                    <a:pt x="275" y="448"/>
                  </a:lnTo>
                  <a:lnTo>
                    <a:pt x="275" y="446"/>
                  </a:lnTo>
                  <a:lnTo>
                    <a:pt x="273" y="446"/>
                  </a:lnTo>
                  <a:lnTo>
                    <a:pt x="271" y="446"/>
                  </a:lnTo>
                  <a:lnTo>
                    <a:pt x="271" y="444"/>
                  </a:lnTo>
                  <a:lnTo>
                    <a:pt x="271" y="442"/>
                  </a:lnTo>
                  <a:lnTo>
                    <a:pt x="269" y="442"/>
                  </a:lnTo>
                  <a:lnTo>
                    <a:pt x="269" y="440"/>
                  </a:lnTo>
                  <a:lnTo>
                    <a:pt x="269" y="438"/>
                  </a:lnTo>
                  <a:lnTo>
                    <a:pt x="269" y="436"/>
                  </a:lnTo>
                  <a:lnTo>
                    <a:pt x="269" y="434"/>
                  </a:lnTo>
                  <a:lnTo>
                    <a:pt x="267" y="434"/>
                  </a:lnTo>
                  <a:lnTo>
                    <a:pt x="267" y="432"/>
                  </a:lnTo>
                  <a:lnTo>
                    <a:pt x="265" y="432"/>
                  </a:lnTo>
                  <a:lnTo>
                    <a:pt x="265" y="431"/>
                  </a:lnTo>
                  <a:lnTo>
                    <a:pt x="265" y="429"/>
                  </a:lnTo>
                  <a:lnTo>
                    <a:pt x="263" y="429"/>
                  </a:lnTo>
                  <a:lnTo>
                    <a:pt x="263" y="427"/>
                  </a:lnTo>
                  <a:lnTo>
                    <a:pt x="263" y="429"/>
                  </a:lnTo>
                  <a:lnTo>
                    <a:pt x="261" y="429"/>
                  </a:lnTo>
                  <a:lnTo>
                    <a:pt x="259" y="429"/>
                  </a:lnTo>
                  <a:lnTo>
                    <a:pt x="257" y="429"/>
                  </a:lnTo>
                  <a:lnTo>
                    <a:pt x="257" y="431"/>
                  </a:lnTo>
                  <a:lnTo>
                    <a:pt x="257" y="429"/>
                  </a:lnTo>
                  <a:lnTo>
                    <a:pt x="256" y="429"/>
                  </a:lnTo>
                  <a:lnTo>
                    <a:pt x="256" y="431"/>
                  </a:lnTo>
                  <a:lnTo>
                    <a:pt x="256" y="432"/>
                  </a:lnTo>
                  <a:lnTo>
                    <a:pt x="254" y="432"/>
                  </a:lnTo>
                  <a:lnTo>
                    <a:pt x="252" y="432"/>
                  </a:lnTo>
                  <a:lnTo>
                    <a:pt x="250" y="432"/>
                  </a:lnTo>
                  <a:lnTo>
                    <a:pt x="248" y="432"/>
                  </a:lnTo>
                  <a:lnTo>
                    <a:pt x="246" y="432"/>
                  </a:lnTo>
                  <a:lnTo>
                    <a:pt x="246" y="434"/>
                  </a:lnTo>
                  <a:lnTo>
                    <a:pt x="246" y="432"/>
                  </a:lnTo>
                  <a:lnTo>
                    <a:pt x="244" y="432"/>
                  </a:lnTo>
                  <a:lnTo>
                    <a:pt x="242" y="432"/>
                  </a:lnTo>
                  <a:lnTo>
                    <a:pt x="240" y="432"/>
                  </a:lnTo>
                  <a:lnTo>
                    <a:pt x="238" y="432"/>
                  </a:lnTo>
                  <a:lnTo>
                    <a:pt x="236" y="432"/>
                  </a:lnTo>
                  <a:lnTo>
                    <a:pt x="234" y="432"/>
                  </a:lnTo>
                  <a:lnTo>
                    <a:pt x="234" y="434"/>
                  </a:lnTo>
                  <a:lnTo>
                    <a:pt x="234" y="436"/>
                  </a:lnTo>
                  <a:lnTo>
                    <a:pt x="233" y="436"/>
                  </a:lnTo>
                  <a:lnTo>
                    <a:pt x="233" y="434"/>
                  </a:lnTo>
                  <a:lnTo>
                    <a:pt x="231" y="434"/>
                  </a:lnTo>
                  <a:lnTo>
                    <a:pt x="231" y="436"/>
                  </a:lnTo>
                  <a:lnTo>
                    <a:pt x="231" y="438"/>
                  </a:lnTo>
                  <a:lnTo>
                    <a:pt x="229" y="438"/>
                  </a:lnTo>
                  <a:lnTo>
                    <a:pt x="229" y="440"/>
                  </a:lnTo>
                  <a:lnTo>
                    <a:pt x="227" y="442"/>
                  </a:lnTo>
                  <a:lnTo>
                    <a:pt x="227" y="444"/>
                  </a:lnTo>
                  <a:lnTo>
                    <a:pt x="225" y="444"/>
                  </a:lnTo>
                  <a:lnTo>
                    <a:pt x="223" y="444"/>
                  </a:lnTo>
                  <a:lnTo>
                    <a:pt x="221" y="446"/>
                  </a:lnTo>
                  <a:lnTo>
                    <a:pt x="219" y="446"/>
                  </a:lnTo>
                  <a:lnTo>
                    <a:pt x="217" y="446"/>
                  </a:lnTo>
                  <a:lnTo>
                    <a:pt x="215" y="446"/>
                  </a:lnTo>
                  <a:lnTo>
                    <a:pt x="213" y="446"/>
                  </a:lnTo>
                  <a:lnTo>
                    <a:pt x="211" y="446"/>
                  </a:lnTo>
                  <a:lnTo>
                    <a:pt x="209" y="446"/>
                  </a:lnTo>
                  <a:lnTo>
                    <a:pt x="209" y="448"/>
                  </a:lnTo>
                  <a:lnTo>
                    <a:pt x="209" y="446"/>
                  </a:lnTo>
                  <a:lnTo>
                    <a:pt x="208" y="446"/>
                  </a:lnTo>
                  <a:lnTo>
                    <a:pt x="208" y="444"/>
                  </a:lnTo>
                  <a:lnTo>
                    <a:pt x="208" y="442"/>
                  </a:lnTo>
                  <a:lnTo>
                    <a:pt x="208" y="440"/>
                  </a:lnTo>
                  <a:lnTo>
                    <a:pt x="206" y="440"/>
                  </a:lnTo>
                  <a:lnTo>
                    <a:pt x="206" y="438"/>
                  </a:lnTo>
                  <a:lnTo>
                    <a:pt x="206" y="440"/>
                  </a:lnTo>
                  <a:lnTo>
                    <a:pt x="204" y="440"/>
                  </a:lnTo>
                  <a:lnTo>
                    <a:pt x="204" y="442"/>
                  </a:lnTo>
                  <a:lnTo>
                    <a:pt x="202" y="442"/>
                  </a:lnTo>
                  <a:lnTo>
                    <a:pt x="200" y="442"/>
                  </a:lnTo>
                  <a:lnTo>
                    <a:pt x="198" y="442"/>
                  </a:lnTo>
                  <a:lnTo>
                    <a:pt x="196" y="442"/>
                  </a:lnTo>
                  <a:lnTo>
                    <a:pt x="194" y="442"/>
                  </a:lnTo>
                  <a:lnTo>
                    <a:pt x="192" y="442"/>
                  </a:lnTo>
                  <a:lnTo>
                    <a:pt x="192" y="444"/>
                  </a:lnTo>
                  <a:lnTo>
                    <a:pt x="192" y="442"/>
                  </a:lnTo>
                  <a:lnTo>
                    <a:pt x="190" y="442"/>
                  </a:lnTo>
                  <a:lnTo>
                    <a:pt x="190" y="444"/>
                  </a:lnTo>
                  <a:lnTo>
                    <a:pt x="190" y="442"/>
                  </a:lnTo>
                  <a:lnTo>
                    <a:pt x="190" y="444"/>
                  </a:lnTo>
                  <a:lnTo>
                    <a:pt x="188" y="444"/>
                  </a:lnTo>
                  <a:lnTo>
                    <a:pt x="186" y="444"/>
                  </a:lnTo>
                  <a:lnTo>
                    <a:pt x="186" y="446"/>
                  </a:lnTo>
                  <a:lnTo>
                    <a:pt x="185" y="446"/>
                  </a:lnTo>
                  <a:lnTo>
                    <a:pt x="183" y="446"/>
                  </a:lnTo>
                  <a:lnTo>
                    <a:pt x="181" y="446"/>
                  </a:lnTo>
                  <a:lnTo>
                    <a:pt x="181" y="448"/>
                  </a:lnTo>
                  <a:lnTo>
                    <a:pt x="181" y="446"/>
                  </a:lnTo>
                  <a:lnTo>
                    <a:pt x="179" y="446"/>
                  </a:lnTo>
                  <a:lnTo>
                    <a:pt x="179" y="444"/>
                  </a:lnTo>
                  <a:lnTo>
                    <a:pt x="179" y="446"/>
                  </a:lnTo>
                  <a:lnTo>
                    <a:pt x="179" y="444"/>
                  </a:lnTo>
                  <a:lnTo>
                    <a:pt x="177" y="444"/>
                  </a:lnTo>
                  <a:lnTo>
                    <a:pt x="175" y="444"/>
                  </a:lnTo>
                  <a:lnTo>
                    <a:pt x="173" y="444"/>
                  </a:lnTo>
                  <a:lnTo>
                    <a:pt x="173" y="446"/>
                  </a:lnTo>
                  <a:lnTo>
                    <a:pt x="171" y="446"/>
                  </a:lnTo>
                  <a:lnTo>
                    <a:pt x="171" y="444"/>
                  </a:lnTo>
                  <a:lnTo>
                    <a:pt x="171" y="442"/>
                  </a:lnTo>
                  <a:lnTo>
                    <a:pt x="169" y="442"/>
                  </a:lnTo>
                  <a:lnTo>
                    <a:pt x="169" y="444"/>
                  </a:lnTo>
                  <a:lnTo>
                    <a:pt x="167" y="444"/>
                  </a:lnTo>
                  <a:lnTo>
                    <a:pt x="167" y="442"/>
                  </a:lnTo>
                  <a:lnTo>
                    <a:pt x="167" y="444"/>
                  </a:lnTo>
                  <a:lnTo>
                    <a:pt x="165" y="444"/>
                  </a:lnTo>
                  <a:lnTo>
                    <a:pt x="165" y="442"/>
                  </a:lnTo>
                  <a:lnTo>
                    <a:pt x="163" y="442"/>
                  </a:lnTo>
                  <a:lnTo>
                    <a:pt x="161" y="442"/>
                  </a:lnTo>
                  <a:lnTo>
                    <a:pt x="161" y="440"/>
                  </a:lnTo>
                  <a:lnTo>
                    <a:pt x="160" y="442"/>
                  </a:lnTo>
                  <a:lnTo>
                    <a:pt x="160" y="440"/>
                  </a:lnTo>
                  <a:lnTo>
                    <a:pt x="158" y="440"/>
                  </a:lnTo>
                  <a:lnTo>
                    <a:pt x="158" y="438"/>
                  </a:lnTo>
                  <a:lnTo>
                    <a:pt x="160" y="436"/>
                  </a:lnTo>
                  <a:lnTo>
                    <a:pt x="160" y="434"/>
                  </a:lnTo>
                  <a:lnTo>
                    <a:pt x="161" y="432"/>
                  </a:lnTo>
                  <a:lnTo>
                    <a:pt x="161" y="431"/>
                  </a:lnTo>
                  <a:lnTo>
                    <a:pt x="163" y="431"/>
                  </a:lnTo>
                  <a:lnTo>
                    <a:pt x="163" y="429"/>
                  </a:lnTo>
                  <a:lnTo>
                    <a:pt x="163" y="427"/>
                  </a:lnTo>
                  <a:lnTo>
                    <a:pt x="163" y="425"/>
                  </a:lnTo>
                  <a:lnTo>
                    <a:pt x="165" y="425"/>
                  </a:lnTo>
                  <a:lnTo>
                    <a:pt x="165" y="423"/>
                  </a:lnTo>
                  <a:lnTo>
                    <a:pt x="165" y="421"/>
                  </a:lnTo>
                  <a:lnTo>
                    <a:pt x="165" y="419"/>
                  </a:lnTo>
                  <a:lnTo>
                    <a:pt x="167" y="419"/>
                  </a:lnTo>
                  <a:lnTo>
                    <a:pt x="167" y="417"/>
                  </a:lnTo>
                  <a:lnTo>
                    <a:pt x="167" y="415"/>
                  </a:lnTo>
                  <a:lnTo>
                    <a:pt x="165" y="415"/>
                  </a:lnTo>
                  <a:lnTo>
                    <a:pt x="165" y="413"/>
                  </a:lnTo>
                  <a:lnTo>
                    <a:pt x="163" y="411"/>
                  </a:lnTo>
                  <a:lnTo>
                    <a:pt x="163" y="413"/>
                  </a:lnTo>
                  <a:lnTo>
                    <a:pt x="163" y="411"/>
                  </a:lnTo>
                  <a:lnTo>
                    <a:pt x="165" y="409"/>
                  </a:lnTo>
                  <a:lnTo>
                    <a:pt x="163" y="409"/>
                  </a:lnTo>
                  <a:lnTo>
                    <a:pt x="163" y="408"/>
                  </a:lnTo>
                  <a:lnTo>
                    <a:pt x="165" y="408"/>
                  </a:lnTo>
                  <a:lnTo>
                    <a:pt x="165" y="406"/>
                  </a:lnTo>
                  <a:lnTo>
                    <a:pt x="165" y="404"/>
                  </a:lnTo>
                  <a:lnTo>
                    <a:pt x="167" y="404"/>
                  </a:lnTo>
                  <a:lnTo>
                    <a:pt x="167" y="402"/>
                  </a:lnTo>
                  <a:lnTo>
                    <a:pt x="167" y="400"/>
                  </a:lnTo>
                  <a:lnTo>
                    <a:pt x="167" y="398"/>
                  </a:lnTo>
                  <a:lnTo>
                    <a:pt x="169" y="398"/>
                  </a:lnTo>
                  <a:lnTo>
                    <a:pt x="169" y="396"/>
                  </a:lnTo>
                  <a:lnTo>
                    <a:pt x="171" y="396"/>
                  </a:lnTo>
                  <a:lnTo>
                    <a:pt x="171" y="394"/>
                  </a:lnTo>
                  <a:lnTo>
                    <a:pt x="171" y="392"/>
                  </a:lnTo>
                  <a:lnTo>
                    <a:pt x="173" y="392"/>
                  </a:lnTo>
                  <a:lnTo>
                    <a:pt x="175" y="392"/>
                  </a:lnTo>
                  <a:lnTo>
                    <a:pt x="175" y="390"/>
                  </a:lnTo>
                  <a:lnTo>
                    <a:pt x="177" y="390"/>
                  </a:lnTo>
                  <a:lnTo>
                    <a:pt x="179" y="390"/>
                  </a:lnTo>
                  <a:lnTo>
                    <a:pt x="179" y="388"/>
                  </a:lnTo>
                  <a:lnTo>
                    <a:pt x="181" y="388"/>
                  </a:lnTo>
                  <a:lnTo>
                    <a:pt x="181" y="386"/>
                  </a:lnTo>
                  <a:lnTo>
                    <a:pt x="181" y="384"/>
                  </a:lnTo>
                  <a:lnTo>
                    <a:pt x="181" y="383"/>
                  </a:lnTo>
                  <a:lnTo>
                    <a:pt x="181" y="381"/>
                  </a:lnTo>
                  <a:lnTo>
                    <a:pt x="181" y="379"/>
                  </a:lnTo>
                  <a:lnTo>
                    <a:pt x="183" y="379"/>
                  </a:lnTo>
                  <a:lnTo>
                    <a:pt x="183" y="377"/>
                  </a:lnTo>
                  <a:lnTo>
                    <a:pt x="185" y="377"/>
                  </a:lnTo>
                  <a:lnTo>
                    <a:pt x="186" y="377"/>
                  </a:lnTo>
                  <a:lnTo>
                    <a:pt x="188" y="377"/>
                  </a:lnTo>
                  <a:lnTo>
                    <a:pt x="188" y="375"/>
                  </a:lnTo>
                  <a:lnTo>
                    <a:pt x="186" y="375"/>
                  </a:lnTo>
                  <a:lnTo>
                    <a:pt x="186" y="373"/>
                  </a:lnTo>
                  <a:lnTo>
                    <a:pt x="188" y="373"/>
                  </a:lnTo>
                  <a:lnTo>
                    <a:pt x="190" y="373"/>
                  </a:lnTo>
                  <a:lnTo>
                    <a:pt x="190" y="371"/>
                  </a:lnTo>
                  <a:lnTo>
                    <a:pt x="190" y="369"/>
                  </a:lnTo>
                  <a:lnTo>
                    <a:pt x="192" y="369"/>
                  </a:lnTo>
                  <a:lnTo>
                    <a:pt x="192" y="367"/>
                  </a:lnTo>
                  <a:lnTo>
                    <a:pt x="190" y="367"/>
                  </a:lnTo>
                  <a:lnTo>
                    <a:pt x="190" y="365"/>
                  </a:lnTo>
                  <a:lnTo>
                    <a:pt x="190" y="363"/>
                  </a:lnTo>
                  <a:lnTo>
                    <a:pt x="190" y="361"/>
                  </a:lnTo>
                  <a:lnTo>
                    <a:pt x="188" y="361"/>
                  </a:lnTo>
                  <a:lnTo>
                    <a:pt x="188" y="360"/>
                  </a:lnTo>
                  <a:lnTo>
                    <a:pt x="186" y="360"/>
                  </a:lnTo>
                  <a:lnTo>
                    <a:pt x="186" y="358"/>
                  </a:lnTo>
                  <a:lnTo>
                    <a:pt x="185" y="358"/>
                  </a:lnTo>
                  <a:lnTo>
                    <a:pt x="183" y="358"/>
                  </a:lnTo>
                  <a:lnTo>
                    <a:pt x="181" y="358"/>
                  </a:lnTo>
                  <a:lnTo>
                    <a:pt x="179" y="358"/>
                  </a:lnTo>
                  <a:lnTo>
                    <a:pt x="177" y="358"/>
                  </a:lnTo>
                  <a:lnTo>
                    <a:pt x="177" y="356"/>
                  </a:lnTo>
                  <a:lnTo>
                    <a:pt x="175" y="356"/>
                  </a:lnTo>
                  <a:lnTo>
                    <a:pt x="175" y="354"/>
                  </a:lnTo>
                  <a:lnTo>
                    <a:pt x="173" y="354"/>
                  </a:lnTo>
                  <a:lnTo>
                    <a:pt x="173" y="352"/>
                  </a:lnTo>
                  <a:lnTo>
                    <a:pt x="171" y="352"/>
                  </a:lnTo>
                  <a:lnTo>
                    <a:pt x="171" y="350"/>
                  </a:lnTo>
                  <a:lnTo>
                    <a:pt x="169" y="350"/>
                  </a:lnTo>
                  <a:lnTo>
                    <a:pt x="169" y="348"/>
                  </a:lnTo>
                  <a:lnTo>
                    <a:pt x="167" y="348"/>
                  </a:lnTo>
                  <a:lnTo>
                    <a:pt x="165" y="348"/>
                  </a:lnTo>
                  <a:lnTo>
                    <a:pt x="163" y="348"/>
                  </a:lnTo>
                  <a:lnTo>
                    <a:pt x="163" y="346"/>
                  </a:lnTo>
                  <a:lnTo>
                    <a:pt x="163" y="344"/>
                  </a:lnTo>
                  <a:lnTo>
                    <a:pt x="161" y="344"/>
                  </a:lnTo>
                  <a:lnTo>
                    <a:pt x="160" y="344"/>
                  </a:lnTo>
                  <a:lnTo>
                    <a:pt x="160" y="342"/>
                  </a:lnTo>
                  <a:lnTo>
                    <a:pt x="158" y="342"/>
                  </a:lnTo>
                  <a:lnTo>
                    <a:pt x="158" y="340"/>
                  </a:lnTo>
                  <a:lnTo>
                    <a:pt x="160" y="338"/>
                  </a:lnTo>
                  <a:lnTo>
                    <a:pt x="161" y="338"/>
                  </a:lnTo>
                  <a:lnTo>
                    <a:pt x="161" y="336"/>
                  </a:lnTo>
                  <a:lnTo>
                    <a:pt x="161" y="335"/>
                  </a:lnTo>
                  <a:lnTo>
                    <a:pt x="161" y="333"/>
                  </a:lnTo>
                  <a:lnTo>
                    <a:pt x="163" y="333"/>
                  </a:lnTo>
                  <a:lnTo>
                    <a:pt x="163" y="331"/>
                  </a:lnTo>
                  <a:lnTo>
                    <a:pt x="165" y="331"/>
                  </a:lnTo>
                  <a:lnTo>
                    <a:pt x="165" y="329"/>
                  </a:lnTo>
                  <a:lnTo>
                    <a:pt x="165" y="327"/>
                  </a:lnTo>
                  <a:lnTo>
                    <a:pt x="165" y="325"/>
                  </a:lnTo>
                  <a:lnTo>
                    <a:pt x="165" y="323"/>
                  </a:lnTo>
                  <a:lnTo>
                    <a:pt x="165" y="321"/>
                  </a:lnTo>
                  <a:lnTo>
                    <a:pt x="165" y="319"/>
                  </a:lnTo>
                  <a:lnTo>
                    <a:pt x="165" y="317"/>
                  </a:lnTo>
                  <a:lnTo>
                    <a:pt x="165" y="315"/>
                  </a:lnTo>
                  <a:lnTo>
                    <a:pt x="165" y="313"/>
                  </a:lnTo>
                  <a:lnTo>
                    <a:pt x="163" y="313"/>
                  </a:lnTo>
                  <a:lnTo>
                    <a:pt x="163" y="311"/>
                  </a:lnTo>
                  <a:lnTo>
                    <a:pt x="163" y="310"/>
                  </a:lnTo>
                  <a:lnTo>
                    <a:pt x="163" y="308"/>
                  </a:lnTo>
                  <a:lnTo>
                    <a:pt x="163" y="306"/>
                  </a:lnTo>
                  <a:lnTo>
                    <a:pt x="163" y="304"/>
                  </a:lnTo>
                  <a:lnTo>
                    <a:pt x="165" y="304"/>
                  </a:lnTo>
                  <a:lnTo>
                    <a:pt x="163" y="304"/>
                  </a:lnTo>
                  <a:lnTo>
                    <a:pt x="163" y="302"/>
                  </a:lnTo>
                  <a:lnTo>
                    <a:pt x="161" y="302"/>
                  </a:lnTo>
                  <a:lnTo>
                    <a:pt x="161" y="300"/>
                  </a:lnTo>
                  <a:lnTo>
                    <a:pt x="161" y="298"/>
                  </a:lnTo>
                  <a:lnTo>
                    <a:pt x="160" y="298"/>
                  </a:lnTo>
                  <a:lnTo>
                    <a:pt x="160" y="296"/>
                  </a:lnTo>
                  <a:lnTo>
                    <a:pt x="158" y="296"/>
                  </a:lnTo>
                  <a:lnTo>
                    <a:pt x="156" y="296"/>
                  </a:lnTo>
                  <a:lnTo>
                    <a:pt x="156" y="294"/>
                  </a:lnTo>
                  <a:lnTo>
                    <a:pt x="154" y="294"/>
                  </a:lnTo>
                  <a:lnTo>
                    <a:pt x="152" y="294"/>
                  </a:lnTo>
                  <a:lnTo>
                    <a:pt x="150" y="294"/>
                  </a:lnTo>
                  <a:lnTo>
                    <a:pt x="148" y="294"/>
                  </a:lnTo>
                  <a:lnTo>
                    <a:pt x="146" y="294"/>
                  </a:lnTo>
                  <a:lnTo>
                    <a:pt x="144" y="294"/>
                  </a:lnTo>
                  <a:lnTo>
                    <a:pt x="142" y="294"/>
                  </a:lnTo>
                  <a:lnTo>
                    <a:pt x="140" y="294"/>
                  </a:lnTo>
                  <a:lnTo>
                    <a:pt x="138" y="294"/>
                  </a:lnTo>
                  <a:lnTo>
                    <a:pt x="137" y="294"/>
                  </a:lnTo>
                  <a:lnTo>
                    <a:pt x="133" y="294"/>
                  </a:lnTo>
                  <a:lnTo>
                    <a:pt x="133" y="292"/>
                  </a:lnTo>
                  <a:lnTo>
                    <a:pt x="131" y="292"/>
                  </a:lnTo>
                  <a:lnTo>
                    <a:pt x="131" y="294"/>
                  </a:lnTo>
                  <a:lnTo>
                    <a:pt x="129" y="294"/>
                  </a:lnTo>
                  <a:lnTo>
                    <a:pt x="127" y="294"/>
                  </a:lnTo>
                  <a:lnTo>
                    <a:pt x="125" y="294"/>
                  </a:lnTo>
                  <a:lnTo>
                    <a:pt x="125" y="296"/>
                  </a:lnTo>
                  <a:lnTo>
                    <a:pt x="123" y="296"/>
                  </a:lnTo>
                  <a:lnTo>
                    <a:pt x="123" y="298"/>
                  </a:lnTo>
                  <a:lnTo>
                    <a:pt x="121" y="298"/>
                  </a:lnTo>
                  <a:lnTo>
                    <a:pt x="121" y="300"/>
                  </a:lnTo>
                  <a:lnTo>
                    <a:pt x="119" y="300"/>
                  </a:lnTo>
                  <a:lnTo>
                    <a:pt x="119" y="302"/>
                  </a:lnTo>
                  <a:lnTo>
                    <a:pt x="117" y="302"/>
                  </a:lnTo>
                  <a:lnTo>
                    <a:pt x="117" y="304"/>
                  </a:lnTo>
                  <a:lnTo>
                    <a:pt x="115" y="304"/>
                  </a:lnTo>
                  <a:lnTo>
                    <a:pt x="115" y="306"/>
                  </a:lnTo>
                  <a:lnTo>
                    <a:pt x="113" y="308"/>
                  </a:lnTo>
                  <a:lnTo>
                    <a:pt x="112" y="308"/>
                  </a:lnTo>
                  <a:lnTo>
                    <a:pt x="112" y="310"/>
                  </a:lnTo>
                  <a:lnTo>
                    <a:pt x="110" y="310"/>
                  </a:lnTo>
                  <a:lnTo>
                    <a:pt x="108" y="311"/>
                  </a:lnTo>
                  <a:lnTo>
                    <a:pt x="106" y="311"/>
                  </a:lnTo>
                  <a:lnTo>
                    <a:pt x="104" y="311"/>
                  </a:lnTo>
                  <a:lnTo>
                    <a:pt x="102" y="311"/>
                  </a:lnTo>
                  <a:lnTo>
                    <a:pt x="100" y="311"/>
                  </a:lnTo>
                  <a:lnTo>
                    <a:pt x="98" y="311"/>
                  </a:lnTo>
                  <a:lnTo>
                    <a:pt x="96" y="310"/>
                  </a:lnTo>
                  <a:lnTo>
                    <a:pt x="94" y="310"/>
                  </a:lnTo>
                  <a:lnTo>
                    <a:pt x="92" y="310"/>
                  </a:lnTo>
                  <a:lnTo>
                    <a:pt x="90" y="310"/>
                  </a:lnTo>
                  <a:lnTo>
                    <a:pt x="89" y="310"/>
                  </a:lnTo>
                  <a:lnTo>
                    <a:pt x="87" y="310"/>
                  </a:lnTo>
                  <a:lnTo>
                    <a:pt x="85" y="311"/>
                  </a:lnTo>
                  <a:lnTo>
                    <a:pt x="83" y="311"/>
                  </a:lnTo>
                  <a:lnTo>
                    <a:pt x="81" y="311"/>
                  </a:lnTo>
                  <a:lnTo>
                    <a:pt x="79" y="311"/>
                  </a:lnTo>
                  <a:lnTo>
                    <a:pt x="77" y="311"/>
                  </a:lnTo>
                  <a:lnTo>
                    <a:pt x="75" y="311"/>
                  </a:lnTo>
                  <a:lnTo>
                    <a:pt x="73" y="311"/>
                  </a:lnTo>
                  <a:lnTo>
                    <a:pt x="71" y="311"/>
                  </a:lnTo>
                  <a:lnTo>
                    <a:pt x="71" y="313"/>
                  </a:lnTo>
                  <a:lnTo>
                    <a:pt x="69" y="313"/>
                  </a:lnTo>
                  <a:lnTo>
                    <a:pt x="67" y="313"/>
                  </a:lnTo>
                  <a:lnTo>
                    <a:pt x="65" y="313"/>
                  </a:lnTo>
                  <a:lnTo>
                    <a:pt x="64" y="313"/>
                  </a:lnTo>
                  <a:lnTo>
                    <a:pt x="62" y="313"/>
                  </a:lnTo>
                  <a:lnTo>
                    <a:pt x="60" y="313"/>
                  </a:lnTo>
                  <a:lnTo>
                    <a:pt x="60" y="315"/>
                  </a:lnTo>
                  <a:lnTo>
                    <a:pt x="58" y="315"/>
                  </a:lnTo>
                  <a:lnTo>
                    <a:pt x="58" y="317"/>
                  </a:lnTo>
                  <a:lnTo>
                    <a:pt x="56" y="317"/>
                  </a:lnTo>
                  <a:lnTo>
                    <a:pt x="54" y="317"/>
                  </a:lnTo>
                  <a:lnTo>
                    <a:pt x="52" y="317"/>
                  </a:lnTo>
                  <a:lnTo>
                    <a:pt x="52" y="319"/>
                  </a:lnTo>
                  <a:lnTo>
                    <a:pt x="50" y="319"/>
                  </a:lnTo>
                  <a:lnTo>
                    <a:pt x="50" y="321"/>
                  </a:lnTo>
                  <a:lnTo>
                    <a:pt x="48" y="321"/>
                  </a:lnTo>
                  <a:lnTo>
                    <a:pt x="48" y="319"/>
                  </a:lnTo>
                  <a:lnTo>
                    <a:pt x="46" y="319"/>
                  </a:lnTo>
                  <a:lnTo>
                    <a:pt x="46" y="321"/>
                  </a:lnTo>
                  <a:lnTo>
                    <a:pt x="44" y="321"/>
                  </a:lnTo>
                  <a:lnTo>
                    <a:pt x="42" y="321"/>
                  </a:lnTo>
                  <a:lnTo>
                    <a:pt x="42" y="319"/>
                  </a:lnTo>
                  <a:lnTo>
                    <a:pt x="41" y="319"/>
                  </a:lnTo>
                  <a:lnTo>
                    <a:pt x="41" y="317"/>
                  </a:lnTo>
                  <a:lnTo>
                    <a:pt x="39" y="317"/>
                  </a:lnTo>
                  <a:lnTo>
                    <a:pt x="37" y="317"/>
                  </a:lnTo>
                  <a:lnTo>
                    <a:pt x="35" y="317"/>
                  </a:lnTo>
                  <a:lnTo>
                    <a:pt x="35" y="315"/>
                  </a:lnTo>
                  <a:lnTo>
                    <a:pt x="33" y="315"/>
                  </a:lnTo>
                  <a:lnTo>
                    <a:pt x="33" y="313"/>
                  </a:lnTo>
                  <a:lnTo>
                    <a:pt x="33" y="311"/>
                  </a:lnTo>
                  <a:lnTo>
                    <a:pt x="31" y="311"/>
                  </a:lnTo>
                  <a:lnTo>
                    <a:pt x="31" y="310"/>
                  </a:lnTo>
                  <a:lnTo>
                    <a:pt x="29" y="310"/>
                  </a:lnTo>
                  <a:lnTo>
                    <a:pt x="27" y="310"/>
                  </a:lnTo>
                  <a:lnTo>
                    <a:pt x="25" y="310"/>
                  </a:lnTo>
                  <a:lnTo>
                    <a:pt x="23" y="310"/>
                  </a:lnTo>
                  <a:lnTo>
                    <a:pt x="21" y="310"/>
                  </a:lnTo>
                  <a:lnTo>
                    <a:pt x="21" y="308"/>
                  </a:lnTo>
                  <a:lnTo>
                    <a:pt x="19" y="308"/>
                  </a:lnTo>
                  <a:lnTo>
                    <a:pt x="19" y="306"/>
                  </a:lnTo>
                  <a:lnTo>
                    <a:pt x="19" y="304"/>
                  </a:lnTo>
                  <a:lnTo>
                    <a:pt x="19" y="302"/>
                  </a:lnTo>
                  <a:lnTo>
                    <a:pt x="17" y="302"/>
                  </a:lnTo>
                  <a:lnTo>
                    <a:pt x="17" y="300"/>
                  </a:lnTo>
                  <a:lnTo>
                    <a:pt x="17" y="298"/>
                  </a:lnTo>
                  <a:lnTo>
                    <a:pt x="19" y="298"/>
                  </a:lnTo>
                  <a:lnTo>
                    <a:pt x="17" y="298"/>
                  </a:lnTo>
                  <a:lnTo>
                    <a:pt x="17" y="296"/>
                  </a:lnTo>
                  <a:lnTo>
                    <a:pt x="19" y="296"/>
                  </a:lnTo>
                  <a:lnTo>
                    <a:pt x="19" y="294"/>
                  </a:lnTo>
                  <a:lnTo>
                    <a:pt x="19" y="292"/>
                  </a:lnTo>
                  <a:lnTo>
                    <a:pt x="19" y="290"/>
                  </a:lnTo>
                  <a:lnTo>
                    <a:pt x="17" y="290"/>
                  </a:lnTo>
                  <a:lnTo>
                    <a:pt x="17" y="288"/>
                  </a:lnTo>
                  <a:lnTo>
                    <a:pt x="16" y="288"/>
                  </a:lnTo>
                  <a:lnTo>
                    <a:pt x="16" y="287"/>
                  </a:lnTo>
                  <a:lnTo>
                    <a:pt x="16" y="285"/>
                  </a:lnTo>
                  <a:lnTo>
                    <a:pt x="16" y="283"/>
                  </a:lnTo>
                  <a:lnTo>
                    <a:pt x="14" y="283"/>
                  </a:lnTo>
                  <a:lnTo>
                    <a:pt x="12" y="283"/>
                  </a:lnTo>
                  <a:lnTo>
                    <a:pt x="12" y="281"/>
                  </a:lnTo>
                  <a:lnTo>
                    <a:pt x="14" y="281"/>
                  </a:lnTo>
                  <a:lnTo>
                    <a:pt x="12" y="281"/>
                  </a:lnTo>
                  <a:lnTo>
                    <a:pt x="14" y="281"/>
                  </a:lnTo>
                  <a:lnTo>
                    <a:pt x="14" y="279"/>
                  </a:lnTo>
                  <a:lnTo>
                    <a:pt x="12" y="279"/>
                  </a:lnTo>
                  <a:lnTo>
                    <a:pt x="12" y="277"/>
                  </a:lnTo>
                  <a:lnTo>
                    <a:pt x="12" y="275"/>
                  </a:lnTo>
                  <a:lnTo>
                    <a:pt x="12" y="273"/>
                  </a:lnTo>
                  <a:lnTo>
                    <a:pt x="14" y="273"/>
                  </a:lnTo>
                  <a:lnTo>
                    <a:pt x="12" y="273"/>
                  </a:lnTo>
                  <a:lnTo>
                    <a:pt x="12" y="271"/>
                  </a:lnTo>
                  <a:lnTo>
                    <a:pt x="12" y="269"/>
                  </a:lnTo>
                  <a:lnTo>
                    <a:pt x="12" y="267"/>
                  </a:lnTo>
                  <a:lnTo>
                    <a:pt x="10" y="267"/>
                  </a:lnTo>
                  <a:lnTo>
                    <a:pt x="10" y="265"/>
                  </a:lnTo>
                  <a:lnTo>
                    <a:pt x="10" y="263"/>
                  </a:lnTo>
                  <a:lnTo>
                    <a:pt x="10" y="262"/>
                  </a:lnTo>
                  <a:lnTo>
                    <a:pt x="10" y="260"/>
                  </a:lnTo>
                  <a:lnTo>
                    <a:pt x="12" y="260"/>
                  </a:lnTo>
                  <a:lnTo>
                    <a:pt x="12" y="258"/>
                  </a:lnTo>
                  <a:lnTo>
                    <a:pt x="12" y="256"/>
                  </a:lnTo>
                  <a:lnTo>
                    <a:pt x="10" y="256"/>
                  </a:lnTo>
                  <a:lnTo>
                    <a:pt x="10" y="254"/>
                  </a:lnTo>
                  <a:lnTo>
                    <a:pt x="8" y="254"/>
                  </a:lnTo>
                  <a:lnTo>
                    <a:pt x="8" y="252"/>
                  </a:lnTo>
                  <a:lnTo>
                    <a:pt x="6" y="25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4" y="248"/>
                  </a:lnTo>
                  <a:lnTo>
                    <a:pt x="4" y="246"/>
                  </a:lnTo>
                  <a:lnTo>
                    <a:pt x="4" y="244"/>
                  </a:lnTo>
                  <a:lnTo>
                    <a:pt x="6" y="244"/>
                  </a:lnTo>
                  <a:lnTo>
                    <a:pt x="6" y="242"/>
                  </a:lnTo>
                  <a:lnTo>
                    <a:pt x="6" y="240"/>
                  </a:lnTo>
                  <a:lnTo>
                    <a:pt x="6" y="239"/>
                  </a:lnTo>
                  <a:lnTo>
                    <a:pt x="6" y="237"/>
                  </a:lnTo>
                  <a:lnTo>
                    <a:pt x="4" y="237"/>
                  </a:lnTo>
                  <a:lnTo>
                    <a:pt x="4" y="235"/>
                  </a:lnTo>
                  <a:lnTo>
                    <a:pt x="2" y="235"/>
                  </a:lnTo>
                  <a:lnTo>
                    <a:pt x="2" y="233"/>
                  </a:lnTo>
                  <a:lnTo>
                    <a:pt x="0" y="231"/>
                  </a:lnTo>
                  <a:lnTo>
                    <a:pt x="0" y="229"/>
                  </a:lnTo>
                  <a:lnTo>
                    <a:pt x="0" y="227"/>
                  </a:lnTo>
                  <a:lnTo>
                    <a:pt x="0" y="225"/>
                  </a:lnTo>
                  <a:lnTo>
                    <a:pt x="2" y="225"/>
                  </a:lnTo>
                  <a:lnTo>
                    <a:pt x="2" y="223"/>
                  </a:lnTo>
                  <a:lnTo>
                    <a:pt x="0" y="223"/>
                  </a:lnTo>
                  <a:lnTo>
                    <a:pt x="0" y="221"/>
                  </a:lnTo>
                  <a:lnTo>
                    <a:pt x="0" y="219"/>
                  </a:lnTo>
                  <a:lnTo>
                    <a:pt x="0" y="217"/>
                  </a:lnTo>
                  <a:lnTo>
                    <a:pt x="0" y="215"/>
                  </a:lnTo>
                  <a:lnTo>
                    <a:pt x="2" y="215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0" y="204"/>
                  </a:lnTo>
                  <a:lnTo>
                    <a:pt x="0" y="202"/>
                  </a:lnTo>
                  <a:lnTo>
                    <a:pt x="2" y="202"/>
                  </a:lnTo>
                  <a:lnTo>
                    <a:pt x="4" y="202"/>
                  </a:lnTo>
                  <a:lnTo>
                    <a:pt x="4" y="200"/>
                  </a:lnTo>
                  <a:lnTo>
                    <a:pt x="2" y="198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4" y="194"/>
                  </a:lnTo>
                  <a:lnTo>
                    <a:pt x="6" y="194"/>
                  </a:lnTo>
                  <a:lnTo>
                    <a:pt x="6" y="192"/>
                  </a:lnTo>
                  <a:lnTo>
                    <a:pt x="6" y="191"/>
                  </a:lnTo>
                  <a:lnTo>
                    <a:pt x="4" y="191"/>
                  </a:lnTo>
                  <a:lnTo>
                    <a:pt x="4" y="189"/>
                  </a:lnTo>
                  <a:lnTo>
                    <a:pt x="4" y="187"/>
                  </a:lnTo>
                  <a:lnTo>
                    <a:pt x="2" y="187"/>
                  </a:lnTo>
                  <a:lnTo>
                    <a:pt x="2" y="183"/>
                  </a:lnTo>
                  <a:lnTo>
                    <a:pt x="0" y="181"/>
                  </a:lnTo>
                  <a:lnTo>
                    <a:pt x="0" y="179"/>
                  </a:lnTo>
                  <a:lnTo>
                    <a:pt x="2" y="177"/>
                  </a:lnTo>
                  <a:lnTo>
                    <a:pt x="2" y="175"/>
                  </a:lnTo>
                  <a:lnTo>
                    <a:pt x="2" y="173"/>
                  </a:lnTo>
                  <a:lnTo>
                    <a:pt x="4" y="173"/>
                  </a:lnTo>
                  <a:lnTo>
                    <a:pt x="6" y="171"/>
                  </a:lnTo>
                  <a:lnTo>
                    <a:pt x="6" y="173"/>
                  </a:lnTo>
                  <a:lnTo>
                    <a:pt x="8" y="173"/>
                  </a:lnTo>
                  <a:lnTo>
                    <a:pt x="10" y="173"/>
                  </a:lnTo>
                  <a:lnTo>
                    <a:pt x="10" y="171"/>
                  </a:lnTo>
                  <a:lnTo>
                    <a:pt x="12" y="169"/>
                  </a:lnTo>
                  <a:lnTo>
                    <a:pt x="14" y="169"/>
                  </a:lnTo>
                  <a:lnTo>
                    <a:pt x="16" y="169"/>
                  </a:lnTo>
                  <a:lnTo>
                    <a:pt x="17" y="169"/>
                  </a:lnTo>
                  <a:lnTo>
                    <a:pt x="17" y="171"/>
                  </a:lnTo>
                  <a:lnTo>
                    <a:pt x="19" y="171"/>
                  </a:lnTo>
                  <a:lnTo>
                    <a:pt x="19" y="169"/>
                  </a:lnTo>
                  <a:lnTo>
                    <a:pt x="19" y="167"/>
                  </a:lnTo>
                  <a:lnTo>
                    <a:pt x="21" y="167"/>
                  </a:lnTo>
                  <a:lnTo>
                    <a:pt x="23" y="167"/>
                  </a:lnTo>
                  <a:lnTo>
                    <a:pt x="23" y="169"/>
                  </a:lnTo>
                  <a:lnTo>
                    <a:pt x="25" y="169"/>
                  </a:lnTo>
                  <a:lnTo>
                    <a:pt x="27" y="169"/>
                  </a:lnTo>
                  <a:lnTo>
                    <a:pt x="27" y="171"/>
                  </a:lnTo>
                  <a:lnTo>
                    <a:pt x="29" y="171"/>
                  </a:lnTo>
                  <a:lnTo>
                    <a:pt x="31" y="171"/>
                  </a:lnTo>
                  <a:lnTo>
                    <a:pt x="33" y="169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0" name="Freeform 4874">
              <a:hlinkClick r:id="" action="ppaction://noaction"/>
              <a:extLst>
                <a:ext uri="{FF2B5EF4-FFF2-40B4-BE49-F238E27FC236}">
                  <a16:creationId xmlns="" xmlns:a16="http://schemas.microsoft.com/office/drawing/2014/main" id="{B97FA332-1848-4DEA-88F0-BE8280E69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717" y="3852631"/>
              <a:ext cx="197307" cy="193934"/>
            </a:xfrm>
            <a:custGeom>
              <a:avLst/>
              <a:gdLst>
                <a:gd name="T0" fmla="*/ 65 w 234"/>
                <a:gd name="T1" fmla="*/ 17 h 230"/>
                <a:gd name="T2" fmla="*/ 71 w 234"/>
                <a:gd name="T3" fmla="*/ 0 h 230"/>
                <a:gd name="T4" fmla="*/ 88 w 234"/>
                <a:gd name="T5" fmla="*/ 9 h 230"/>
                <a:gd name="T6" fmla="*/ 103 w 234"/>
                <a:gd name="T7" fmla="*/ 6 h 230"/>
                <a:gd name="T8" fmla="*/ 107 w 234"/>
                <a:gd name="T9" fmla="*/ 19 h 230"/>
                <a:gd name="T10" fmla="*/ 105 w 234"/>
                <a:gd name="T11" fmla="*/ 27 h 230"/>
                <a:gd name="T12" fmla="*/ 107 w 234"/>
                <a:gd name="T13" fmla="*/ 42 h 230"/>
                <a:gd name="T14" fmla="*/ 124 w 234"/>
                <a:gd name="T15" fmla="*/ 42 h 230"/>
                <a:gd name="T16" fmla="*/ 138 w 234"/>
                <a:gd name="T17" fmla="*/ 36 h 230"/>
                <a:gd name="T18" fmla="*/ 151 w 234"/>
                <a:gd name="T19" fmla="*/ 42 h 230"/>
                <a:gd name="T20" fmla="*/ 165 w 234"/>
                <a:gd name="T21" fmla="*/ 55 h 230"/>
                <a:gd name="T22" fmla="*/ 153 w 234"/>
                <a:gd name="T23" fmla="*/ 71 h 230"/>
                <a:gd name="T24" fmla="*/ 138 w 234"/>
                <a:gd name="T25" fmla="*/ 69 h 230"/>
                <a:gd name="T26" fmla="*/ 124 w 234"/>
                <a:gd name="T27" fmla="*/ 65 h 230"/>
                <a:gd name="T28" fmla="*/ 115 w 234"/>
                <a:gd name="T29" fmla="*/ 73 h 230"/>
                <a:gd name="T30" fmla="*/ 120 w 234"/>
                <a:gd name="T31" fmla="*/ 86 h 230"/>
                <a:gd name="T32" fmla="*/ 115 w 234"/>
                <a:gd name="T33" fmla="*/ 100 h 230"/>
                <a:gd name="T34" fmla="*/ 107 w 234"/>
                <a:gd name="T35" fmla="*/ 113 h 230"/>
                <a:gd name="T36" fmla="*/ 97 w 234"/>
                <a:gd name="T37" fmla="*/ 109 h 230"/>
                <a:gd name="T38" fmla="*/ 92 w 234"/>
                <a:gd name="T39" fmla="*/ 121 h 230"/>
                <a:gd name="T40" fmla="*/ 94 w 234"/>
                <a:gd name="T41" fmla="*/ 136 h 230"/>
                <a:gd name="T42" fmla="*/ 96 w 234"/>
                <a:gd name="T43" fmla="*/ 150 h 230"/>
                <a:gd name="T44" fmla="*/ 107 w 234"/>
                <a:gd name="T45" fmla="*/ 159 h 230"/>
                <a:gd name="T46" fmla="*/ 124 w 234"/>
                <a:gd name="T47" fmla="*/ 155 h 230"/>
                <a:gd name="T48" fmla="*/ 126 w 234"/>
                <a:gd name="T49" fmla="*/ 140 h 230"/>
                <a:gd name="T50" fmla="*/ 138 w 234"/>
                <a:gd name="T51" fmla="*/ 132 h 230"/>
                <a:gd name="T52" fmla="*/ 144 w 234"/>
                <a:gd name="T53" fmla="*/ 148 h 230"/>
                <a:gd name="T54" fmla="*/ 157 w 234"/>
                <a:gd name="T55" fmla="*/ 155 h 230"/>
                <a:gd name="T56" fmla="*/ 165 w 234"/>
                <a:gd name="T57" fmla="*/ 150 h 230"/>
                <a:gd name="T58" fmla="*/ 168 w 234"/>
                <a:gd name="T59" fmla="*/ 150 h 230"/>
                <a:gd name="T60" fmla="*/ 176 w 234"/>
                <a:gd name="T61" fmla="*/ 161 h 230"/>
                <a:gd name="T62" fmla="*/ 190 w 234"/>
                <a:gd name="T63" fmla="*/ 161 h 230"/>
                <a:gd name="T64" fmla="*/ 205 w 234"/>
                <a:gd name="T65" fmla="*/ 163 h 230"/>
                <a:gd name="T66" fmla="*/ 215 w 234"/>
                <a:gd name="T67" fmla="*/ 174 h 230"/>
                <a:gd name="T68" fmla="*/ 222 w 234"/>
                <a:gd name="T69" fmla="*/ 190 h 230"/>
                <a:gd name="T70" fmla="*/ 234 w 234"/>
                <a:gd name="T71" fmla="*/ 199 h 230"/>
                <a:gd name="T72" fmla="*/ 232 w 234"/>
                <a:gd name="T73" fmla="*/ 215 h 230"/>
                <a:gd name="T74" fmla="*/ 216 w 234"/>
                <a:gd name="T75" fmla="*/ 224 h 230"/>
                <a:gd name="T76" fmla="*/ 199 w 234"/>
                <a:gd name="T77" fmla="*/ 226 h 230"/>
                <a:gd name="T78" fmla="*/ 184 w 234"/>
                <a:gd name="T79" fmla="*/ 219 h 230"/>
                <a:gd name="T80" fmla="*/ 165 w 234"/>
                <a:gd name="T81" fmla="*/ 221 h 230"/>
                <a:gd name="T82" fmla="*/ 149 w 234"/>
                <a:gd name="T83" fmla="*/ 215 h 230"/>
                <a:gd name="T84" fmla="*/ 134 w 234"/>
                <a:gd name="T85" fmla="*/ 217 h 230"/>
                <a:gd name="T86" fmla="*/ 124 w 234"/>
                <a:gd name="T87" fmla="*/ 217 h 230"/>
                <a:gd name="T88" fmla="*/ 115 w 234"/>
                <a:gd name="T89" fmla="*/ 211 h 230"/>
                <a:gd name="T90" fmla="*/ 109 w 234"/>
                <a:gd name="T91" fmla="*/ 207 h 230"/>
                <a:gd name="T92" fmla="*/ 97 w 234"/>
                <a:gd name="T93" fmla="*/ 205 h 230"/>
                <a:gd name="T94" fmla="*/ 86 w 234"/>
                <a:gd name="T95" fmla="*/ 201 h 230"/>
                <a:gd name="T96" fmla="*/ 88 w 234"/>
                <a:gd name="T97" fmla="*/ 190 h 230"/>
                <a:gd name="T98" fmla="*/ 88 w 234"/>
                <a:gd name="T99" fmla="*/ 174 h 230"/>
                <a:gd name="T100" fmla="*/ 71 w 234"/>
                <a:gd name="T101" fmla="*/ 174 h 230"/>
                <a:gd name="T102" fmla="*/ 63 w 234"/>
                <a:gd name="T103" fmla="*/ 159 h 230"/>
                <a:gd name="T104" fmla="*/ 59 w 234"/>
                <a:gd name="T105" fmla="*/ 150 h 230"/>
                <a:gd name="T106" fmla="*/ 51 w 234"/>
                <a:gd name="T107" fmla="*/ 132 h 230"/>
                <a:gd name="T108" fmla="*/ 44 w 234"/>
                <a:gd name="T109" fmla="*/ 115 h 230"/>
                <a:gd name="T110" fmla="*/ 38 w 234"/>
                <a:gd name="T111" fmla="*/ 94 h 230"/>
                <a:gd name="T112" fmla="*/ 9 w 234"/>
                <a:gd name="T113" fmla="*/ 78 h 230"/>
                <a:gd name="T114" fmla="*/ 3 w 234"/>
                <a:gd name="T115" fmla="*/ 65 h 230"/>
                <a:gd name="T116" fmla="*/ 15 w 234"/>
                <a:gd name="T117" fmla="*/ 4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4" h="230">
                  <a:moveTo>
                    <a:pt x="38" y="32"/>
                  </a:moveTo>
                  <a:lnTo>
                    <a:pt x="40" y="29"/>
                  </a:lnTo>
                  <a:lnTo>
                    <a:pt x="44" y="23"/>
                  </a:lnTo>
                  <a:lnTo>
                    <a:pt x="46" y="21"/>
                  </a:lnTo>
                  <a:lnTo>
                    <a:pt x="49" y="19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5" y="17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1" y="17"/>
                  </a:lnTo>
                  <a:lnTo>
                    <a:pt x="63" y="17"/>
                  </a:lnTo>
                  <a:lnTo>
                    <a:pt x="65" y="17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7" y="11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5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4" y="6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8" y="9"/>
                  </a:lnTo>
                  <a:lnTo>
                    <a:pt x="90" y="9"/>
                  </a:lnTo>
                  <a:lnTo>
                    <a:pt x="90" y="11"/>
                  </a:lnTo>
                  <a:lnTo>
                    <a:pt x="92" y="11"/>
                  </a:lnTo>
                  <a:lnTo>
                    <a:pt x="94" y="13"/>
                  </a:lnTo>
                  <a:lnTo>
                    <a:pt x="94" y="11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9" y="11"/>
                  </a:lnTo>
                  <a:lnTo>
                    <a:pt x="101" y="9"/>
                  </a:lnTo>
                  <a:lnTo>
                    <a:pt x="103" y="11"/>
                  </a:lnTo>
                  <a:lnTo>
                    <a:pt x="103" y="9"/>
                  </a:lnTo>
                  <a:lnTo>
                    <a:pt x="103" y="7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7"/>
                  </a:lnTo>
                  <a:lnTo>
                    <a:pt x="107" y="7"/>
                  </a:lnTo>
                  <a:lnTo>
                    <a:pt x="107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107" y="11"/>
                  </a:lnTo>
                  <a:lnTo>
                    <a:pt x="107" y="13"/>
                  </a:lnTo>
                  <a:lnTo>
                    <a:pt x="107" y="15"/>
                  </a:lnTo>
                  <a:lnTo>
                    <a:pt x="107" y="17"/>
                  </a:lnTo>
                  <a:lnTo>
                    <a:pt x="105" y="17"/>
                  </a:lnTo>
                  <a:lnTo>
                    <a:pt x="107" y="17"/>
                  </a:lnTo>
                  <a:lnTo>
                    <a:pt x="107" y="19"/>
                  </a:lnTo>
                  <a:lnTo>
                    <a:pt x="105" y="19"/>
                  </a:lnTo>
                  <a:lnTo>
                    <a:pt x="107" y="19"/>
                  </a:lnTo>
                  <a:lnTo>
                    <a:pt x="105" y="19"/>
                  </a:lnTo>
                  <a:lnTo>
                    <a:pt x="105" y="21"/>
                  </a:lnTo>
                  <a:lnTo>
                    <a:pt x="107" y="21"/>
                  </a:lnTo>
                  <a:lnTo>
                    <a:pt x="105" y="21"/>
                  </a:lnTo>
                  <a:lnTo>
                    <a:pt x="105" y="23"/>
                  </a:lnTo>
                  <a:lnTo>
                    <a:pt x="107" y="23"/>
                  </a:lnTo>
                  <a:lnTo>
                    <a:pt x="107" y="21"/>
                  </a:lnTo>
                  <a:lnTo>
                    <a:pt x="107" y="23"/>
                  </a:lnTo>
                  <a:lnTo>
                    <a:pt x="105" y="23"/>
                  </a:lnTo>
                  <a:lnTo>
                    <a:pt x="105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7" y="29"/>
                  </a:lnTo>
                  <a:lnTo>
                    <a:pt x="107" y="30"/>
                  </a:lnTo>
                  <a:lnTo>
                    <a:pt x="107" y="32"/>
                  </a:lnTo>
                  <a:lnTo>
                    <a:pt x="107" y="34"/>
                  </a:lnTo>
                  <a:lnTo>
                    <a:pt x="107" y="36"/>
                  </a:lnTo>
                  <a:lnTo>
                    <a:pt x="105" y="36"/>
                  </a:lnTo>
                  <a:lnTo>
                    <a:pt x="107" y="36"/>
                  </a:lnTo>
                  <a:lnTo>
                    <a:pt x="107" y="38"/>
                  </a:lnTo>
                  <a:lnTo>
                    <a:pt x="105" y="38"/>
                  </a:lnTo>
                  <a:lnTo>
                    <a:pt x="105" y="40"/>
                  </a:lnTo>
                  <a:lnTo>
                    <a:pt x="105" y="42"/>
                  </a:lnTo>
                  <a:lnTo>
                    <a:pt x="107" y="42"/>
                  </a:lnTo>
                  <a:lnTo>
                    <a:pt x="109" y="42"/>
                  </a:lnTo>
                  <a:lnTo>
                    <a:pt x="111" y="42"/>
                  </a:lnTo>
                  <a:lnTo>
                    <a:pt x="111" y="44"/>
                  </a:lnTo>
                  <a:lnTo>
                    <a:pt x="113" y="44"/>
                  </a:lnTo>
                  <a:lnTo>
                    <a:pt x="115" y="44"/>
                  </a:lnTo>
                  <a:lnTo>
                    <a:pt x="117" y="44"/>
                  </a:lnTo>
                  <a:lnTo>
                    <a:pt x="119" y="44"/>
                  </a:lnTo>
                  <a:lnTo>
                    <a:pt x="120" y="44"/>
                  </a:lnTo>
                  <a:lnTo>
                    <a:pt x="122" y="44"/>
                  </a:lnTo>
                  <a:lnTo>
                    <a:pt x="122" y="42"/>
                  </a:lnTo>
                  <a:lnTo>
                    <a:pt x="122" y="44"/>
                  </a:lnTo>
                  <a:lnTo>
                    <a:pt x="124" y="44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6" y="40"/>
                  </a:lnTo>
                  <a:lnTo>
                    <a:pt x="128" y="40"/>
                  </a:lnTo>
                  <a:lnTo>
                    <a:pt x="128" y="38"/>
                  </a:lnTo>
                  <a:lnTo>
                    <a:pt x="130" y="38"/>
                  </a:lnTo>
                  <a:lnTo>
                    <a:pt x="132" y="38"/>
                  </a:lnTo>
                  <a:lnTo>
                    <a:pt x="134" y="38"/>
                  </a:lnTo>
                  <a:lnTo>
                    <a:pt x="136" y="38"/>
                  </a:lnTo>
                  <a:lnTo>
                    <a:pt x="134" y="38"/>
                  </a:lnTo>
                  <a:lnTo>
                    <a:pt x="136" y="38"/>
                  </a:lnTo>
                  <a:lnTo>
                    <a:pt x="136" y="36"/>
                  </a:lnTo>
                  <a:lnTo>
                    <a:pt x="138" y="34"/>
                  </a:lnTo>
                  <a:lnTo>
                    <a:pt x="138" y="36"/>
                  </a:lnTo>
                  <a:lnTo>
                    <a:pt x="138" y="34"/>
                  </a:lnTo>
                  <a:lnTo>
                    <a:pt x="140" y="36"/>
                  </a:lnTo>
                  <a:lnTo>
                    <a:pt x="140" y="34"/>
                  </a:lnTo>
                  <a:lnTo>
                    <a:pt x="142" y="34"/>
                  </a:lnTo>
                  <a:lnTo>
                    <a:pt x="142" y="36"/>
                  </a:lnTo>
                  <a:lnTo>
                    <a:pt x="144" y="36"/>
                  </a:lnTo>
                  <a:lnTo>
                    <a:pt x="144" y="38"/>
                  </a:lnTo>
                  <a:lnTo>
                    <a:pt x="145" y="36"/>
                  </a:lnTo>
                  <a:lnTo>
                    <a:pt x="145" y="38"/>
                  </a:lnTo>
                  <a:lnTo>
                    <a:pt x="147" y="40"/>
                  </a:lnTo>
                  <a:lnTo>
                    <a:pt x="147" y="42"/>
                  </a:lnTo>
                  <a:lnTo>
                    <a:pt x="149" y="42"/>
                  </a:lnTo>
                  <a:lnTo>
                    <a:pt x="151" y="42"/>
                  </a:lnTo>
                  <a:lnTo>
                    <a:pt x="151" y="44"/>
                  </a:lnTo>
                  <a:lnTo>
                    <a:pt x="153" y="44"/>
                  </a:lnTo>
                  <a:lnTo>
                    <a:pt x="153" y="46"/>
                  </a:lnTo>
                  <a:lnTo>
                    <a:pt x="155" y="46"/>
                  </a:lnTo>
                  <a:lnTo>
                    <a:pt x="157" y="48"/>
                  </a:lnTo>
                  <a:lnTo>
                    <a:pt x="159" y="48"/>
                  </a:lnTo>
                  <a:lnTo>
                    <a:pt x="161" y="48"/>
                  </a:lnTo>
                  <a:lnTo>
                    <a:pt x="161" y="50"/>
                  </a:lnTo>
                  <a:lnTo>
                    <a:pt x="163" y="50"/>
                  </a:lnTo>
                  <a:lnTo>
                    <a:pt x="165" y="50"/>
                  </a:lnTo>
                  <a:lnTo>
                    <a:pt x="165" y="52"/>
                  </a:lnTo>
                  <a:lnTo>
                    <a:pt x="165" y="54"/>
                  </a:lnTo>
                  <a:lnTo>
                    <a:pt x="165" y="55"/>
                  </a:lnTo>
                  <a:lnTo>
                    <a:pt x="165" y="57"/>
                  </a:lnTo>
                  <a:lnTo>
                    <a:pt x="165" y="59"/>
                  </a:lnTo>
                  <a:lnTo>
                    <a:pt x="163" y="59"/>
                  </a:lnTo>
                  <a:lnTo>
                    <a:pt x="161" y="59"/>
                  </a:lnTo>
                  <a:lnTo>
                    <a:pt x="159" y="61"/>
                  </a:lnTo>
                  <a:lnTo>
                    <a:pt x="159" y="63"/>
                  </a:lnTo>
                  <a:lnTo>
                    <a:pt x="157" y="63"/>
                  </a:lnTo>
                  <a:lnTo>
                    <a:pt x="157" y="65"/>
                  </a:lnTo>
                  <a:lnTo>
                    <a:pt x="157" y="67"/>
                  </a:lnTo>
                  <a:lnTo>
                    <a:pt x="157" y="69"/>
                  </a:lnTo>
                  <a:lnTo>
                    <a:pt x="157" y="71"/>
                  </a:lnTo>
                  <a:lnTo>
                    <a:pt x="155" y="71"/>
                  </a:lnTo>
                  <a:lnTo>
                    <a:pt x="153" y="71"/>
                  </a:lnTo>
                  <a:lnTo>
                    <a:pt x="151" y="71"/>
                  </a:lnTo>
                  <a:lnTo>
                    <a:pt x="151" y="73"/>
                  </a:lnTo>
                  <a:lnTo>
                    <a:pt x="149" y="73"/>
                  </a:lnTo>
                  <a:lnTo>
                    <a:pt x="149" y="71"/>
                  </a:lnTo>
                  <a:lnTo>
                    <a:pt x="149" y="73"/>
                  </a:lnTo>
                  <a:lnTo>
                    <a:pt x="149" y="71"/>
                  </a:lnTo>
                  <a:lnTo>
                    <a:pt x="147" y="71"/>
                  </a:lnTo>
                  <a:lnTo>
                    <a:pt x="145" y="71"/>
                  </a:lnTo>
                  <a:lnTo>
                    <a:pt x="144" y="71"/>
                  </a:lnTo>
                  <a:lnTo>
                    <a:pt x="142" y="71"/>
                  </a:lnTo>
                  <a:lnTo>
                    <a:pt x="140" y="71"/>
                  </a:lnTo>
                  <a:lnTo>
                    <a:pt x="138" y="71"/>
                  </a:lnTo>
                  <a:lnTo>
                    <a:pt x="138" y="69"/>
                  </a:lnTo>
                  <a:lnTo>
                    <a:pt x="136" y="69"/>
                  </a:lnTo>
                  <a:lnTo>
                    <a:pt x="136" y="67"/>
                  </a:lnTo>
                  <a:lnTo>
                    <a:pt x="136" y="65"/>
                  </a:lnTo>
                  <a:lnTo>
                    <a:pt x="134" y="65"/>
                  </a:lnTo>
                  <a:lnTo>
                    <a:pt x="132" y="65"/>
                  </a:lnTo>
                  <a:lnTo>
                    <a:pt x="132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28" y="69"/>
                  </a:lnTo>
                  <a:lnTo>
                    <a:pt x="128" y="67"/>
                  </a:lnTo>
                  <a:lnTo>
                    <a:pt x="126" y="67"/>
                  </a:lnTo>
                  <a:lnTo>
                    <a:pt x="124" y="67"/>
                  </a:lnTo>
                  <a:lnTo>
                    <a:pt x="124" y="65"/>
                  </a:lnTo>
                  <a:lnTo>
                    <a:pt x="122" y="65"/>
                  </a:lnTo>
                  <a:lnTo>
                    <a:pt x="122" y="63"/>
                  </a:lnTo>
                  <a:lnTo>
                    <a:pt x="122" y="65"/>
                  </a:lnTo>
                  <a:lnTo>
                    <a:pt x="122" y="67"/>
                  </a:lnTo>
                  <a:lnTo>
                    <a:pt x="120" y="67"/>
                  </a:lnTo>
                  <a:lnTo>
                    <a:pt x="120" y="65"/>
                  </a:lnTo>
                  <a:lnTo>
                    <a:pt x="120" y="67"/>
                  </a:lnTo>
                  <a:lnTo>
                    <a:pt x="119" y="67"/>
                  </a:lnTo>
                  <a:lnTo>
                    <a:pt x="119" y="69"/>
                  </a:lnTo>
                  <a:lnTo>
                    <a:pt x="117" y="69"/>
                  </a:lnTo>
                  <a:lnTo>
                    <a:pt x="115" y="69"/>
                  </a:lnTo>
                  <a:lnTo>
                    <a:pt x="115" y="71"/>
                  </a:lnTo>
                  <a:lnTo>
                    <a:pt x="115" y="73"/>
                  </a:lnTo>
                  <a:lnTo>
                    <a:pt x="115" y="75"/>
                  </a:lnTo>
                  <a:lnTo>
                    <a:pt x="115" y="77"/>
                  </a:lnTo>
                  <a:lnTo>
                    <a:pt x="117" y="77"/>
                  </a:lnTo>
                  <a:lnTo>
                    <a:pt x="117" y="78"/>
                  </a:lnTo>
                  <a:lnTo>
                    <a:pt x="119" y="78"/>
                  </a:lnTo>
                  <a:lnTo>
                    <a:pt x="120" y="78"/>
                  </a:lnTo>
                  <a:lnTo>
                    <a:pt x="119" y="80"/>
                  </a:lnTo>
                  <a:lnTo>
                    <a:pt x="120" y="80"/>
                  </a:lnTo>
                  <a:lnTo>
                    <a:pt x="120" y="82"/>
                  </a:lnTo>
                  <a:lnTo>
                    <a:pt x="119" y="82"/>
                  </a:lnTo>
                  <a:lnTo>
                    <a:pt x="119" y="84"/>
                  </a:lnTo>
                  <a:lnTo>
                    <a:pt x="119" y="86"/>
                  </a:lnTo>
                  <a:lnTo>
                    <a:pt x="120" y="86"/>
                  </a:lnTo>
                  <a:lnTo>
                    <a:pt x="120" y="88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7" y="92"/>
                  </a:lnTo>
                  <a:lnTo>
                    <a:pt x="117" y="94"/>
                  </a:lnTo>
                  <a:lnTo>
                    <a:pt x="115" y="94"/>
                  </a:lnTo>
                  <a:lnTo>
                    <a:pt x="115" y="96"/>
                  </a:lnTo>
                  <a:lnTo>
                    <a:pt x="115" y="94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13" y="98"/>
                  </a:lnTo>
                  <a:lnTo>
                    <a:pt x="115" y="98"/>
                  </a:lnTo>
                  <a:lnTo>
                    <a:pt x="115" y="100"/>
                  </a:lnTo>
                  <a:lnTo>
                    <a:pt x="113" y="100"/>
                  </a:lnTo>
                  <a:lnTo>
                    <a:pt x="113" y="102"/>
                  </a:lnTo>
                  <a:lnTo>
                    <a:pt x="111" y="102"/>
                  </a:lnTo>
                  <a:lnTo>
                    <a:pt x="113" y="102"/>
                  </a:lnTo>
                  <a:lnTo>
                    <a:pt x="113" y="103"/>
                  </a:lnTo>
                  <a:lnTo>
                    <a:pt x="113" y="105"/>
                  </a:lnTo>
                  <a:lnTo>
                    <a:pt x="111" y="105"/>
                  </a:lnTo>
                  <a:lnTo>
                    <a:pt x="111" y="107"/>
                  </a:lnTo>
                  <a:lnTo>
                    <a:pt x="111" y="109"/>
                  </a:lnTo>
                  <a:lnTo>
                    <a:pt x="111" y="111"/>
                  </a:lnTo>
                  <a:lnTo>
                    <a:pt x="109" y="111"/>
                  </a:lnTo>
                  <a:lnTo>
                    <a:pt x="109" y="113"/>
                  </a:lnTo>
                  <a:lnTo>
                    <a:pt x="107" y="113"/>
                  </a:lnTo>
                  <a:lnTo>
                    <a:pt x="107" y="111"/>
                  </a:lnTo>
                  <a:lnTo>
                    <a:pt x="105" y="111"/>
                  </a:lnTo>
                  <a:lnTo>
                    <a:pt x="105" y="109"/>
                  </a:lnTo>
                  <a:lnTo>
                    <a:pt x="105" y="107"/>
                  </a:lnTo>
                  <a:lnTo>
                    <a:pt x="103" y="107"/>
                  </a:lnTo>
                  <a:lnTo>
                    <a:pt x="103" y="105"/>
                  </a:lnTo>
                  <a:lnTo>
                    <a:pt x="101" y="105"/>
                  </a:lnTo>
                  <a:lnTo>
                    <a:pt x="99" y="105"/>
                  </a:lnTo>
                  <a:lnTo>
                    <a:pt x="97" y="105"/>
                  </a:lnTo>
                  <a:lnTo>
                    <a:pt x="96" y="105"/>
                  </a:lnTo>
                  <a:lnTo>
                    <a:pt x="96" y="107"/>
                  </a:lnTo>
                  <a:lnTo>
                    <a:pt x="96" y="109"/>
                  </a:lnTo>
                  <a:lnTo>
                    <a:pt x="97" y="109"/>
                  </a:lnTo>
                  <a:lnTo>
                    <a:pt x="97" y="111"/>
                  </a:lnTo>
                  <a:lnTo>
                    <a:pt x="97" y="109"/>
                  </a:lnTo>
                  <a:lnTo>
                    <a:pt x="96" y="109"/>
                  </a:lnTo>
                  <a:lnTo>
                    <a:pt x="96" y="111"/>
                  </a:lnTo>
                  <a:lnTo>
                    <a:pt x="94" y="111"/>
                  </a:lnTo>
                  <a:lnTo>
                    <a:pt x="94" y="113"/>
                  </a:lnTo>
                  <a:lnTo>
                    <a:pt x="94" y="115"/>
                  </a:lnTo>
                  <a:lnTo>
                    <a:pt x="92" y="115"/>
                  </a:lnTo>
                  <a:lnTo>
                    <a:pt x="92" y="117"/>
                  </a:lnTo>
                  <a:lnTo>
                    <a:pt x="90" y="117"/>
                  </a:lnTo>
                  <a:lnTo>
                    <a:pt x="90" y="119"/>
                  </a:lnTo>
                  <a:lnTo>
                    <a:pt x="90" y="121"/>
                  </a:lnTo>
                  <a:lnTo>
                    <a:pt x="92" y="121"/>
                  </a:lnTo>
                  <a:lnTo>
                    <a:pt x="90" y="121"/>
                  </a:lnTo>
                  <a:lnTo>
                    <a:pt x="90" y="123"/>
                  </a:lnTo>
                  <a:lnTo>
                    <a:pt x="90" y="125"/>
                  </a:lnTo>
                  <a:lnTo>
                    <a:pt x="90" y="126"/>
                  </a:lnTo>
                  <a:lnTo>
                    <a:pt x="88" y="126"/>
                  </a:lnTo>
                  <a:lnTo>
                    <a:pt x="88" y="128"/>
                  </a:lnTo>
                  <a:lnTo>
                    <a:pt x="88" y="130"/>
                  </a:lnTo>
                  <a:lnTo>
                    <a:pt x="90" y="130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92" y="134"/>
                  </a:lnTo>
                  <a:lnTo>
                    <a:pt x="94" y="134"/>
                  </a:lnTo>
                  <a:lnTo>
                    <a:pt x="94" y="136"/>
                  </a:lnTo>
                  <a:lnTo>
                    <a:pt x="94" y="138"/>
                  </a:lnTo>
                  <a:lnTo>
                    <a:pt x="92" y="140"/>
                  </a:lnTo>
                  <a:lnTo>
                    <a:pt x="94" y="140"/>
                  </a:lnTo>
                  <a:lnTo>
                    <a:pt x="92" y="140"/>
                  </a:lnTo>
                  <a:lnTo>
                    <a:pt x="94" y="140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94" y="142"/>
                  </a:lnTo>
                  <a:lnTo>
                    <a:pt x="94" y="144"/>
                  </a:lnTo>
                  <a:lnTo>
                    <a:pt x="94" y="146"/>
                  </a:lnTo>
                  <a:lnTo>
                    <a:pt x="96" y="146"/>
                  </a:lnTo>
                  <a:lnTo>
                    <a:pt x="96" y="148"/>
                  </a:lnTo>
                  <a:lnTo>
                    <a:pt x="96" y="150"/>
                  </a:lnTo>
                  <a:lnTo>
                    <a:pt x="96" y="151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99" y="153"/>
                  </a:lnTo>
                  <a:lnTo>
                    <a:pt x="101" y="153"/>
                  </a:lnTo>
                  <a:lnTo>
                    <a:pt x="101" y="155"/>
                  </a:lnTo>
                  <a:lnTo>
                    <a:pt x="103" y="155"/>
                  </a:lnTo>
                  <a:lnTo>
                    <a:pt x="103" y="157"/>
                  </a:lnTo>
                  <a:lnTo>
                    <a:pt x="105" y="157"/>
                  </a:lnTo>
                  <a:lnTo>
                    <a:pt x="103" y="157"/>
                  </a:lnTo>
                  <a:lnTo>
                    <a:pt x="103" y="159"/>
                  </a:lnTo>
                  <a:lnTo>
                    <a:pt x="105" y="159"/>
                  </a:lnTo>
                  <a:lnTo>
                    <a:pt x="107" y="159"/>
                  </a:lnTo>
                  <a:lnTo>
                    <a:pt x="109" y="159"/>
                  </a:lnTo>
                  <a:lnTo>
                    <a:pt x="111" y="159"/>
                  </a:lnTo>
                  <a:lnTo>
                    <a:pt x="111" y="161"/>
                  </a:lnTo>
                  <a:lnTo>
                    <a:pt x="113" y="161"/>
                  </a:lnTo>
                  <a:lnTo>
                    <a:pt x="113" y="159"/>
                  </a:lnTo>
                  <a:lnTo>
                    <a:pt x="115" y="159"/>
                  </a:lnTo>
                  <a:lnTo>
                    <a:pt x="115" y="161"/>
                  </a:lnTo>
                  <a:lnTo>
                    <a:pt x="117" y="161"/>
                  </a:lnTo>
                  <a:lnTo>
                    <a:pt x="119" y="161"/>
                  </a:lnTo>
                  <a:lnTo>
                    <a:pt x="119" y="159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4" y="155"/>
                  </a:lnTo>
                  <a:lnTo>
                    <a:pt x="122" y="153"/>
                  </a:lnTo>
                  <a:lnTo>
                    <a:pt x="122" y="151"/>
                  </a:lnTo>
                  <a:lnTo>
                    <a:pt x="122" y="150"/>
                  </a:lnTo>
                  <a:lnTo>
                    <a:pt x="122" y="148"/>
                  </a:lnTo>
                  <a:lnTo>
                    <a:pt x="122" y="146"/>
                  </a:lnTo>
                  <a:lnTo>
                    <a:pt x="124" y="146"/>
                  </a:lnTo>
                  <a:lnTo>
                    <a:pt x="124" y="144"/>
                  </a:lnTo>
                  <a:lnTo>
                    <a:pt x="126" y="144"/>
                  </a:lnTo>
                  <a:lnTo>
                    <a:pt x="126" y="142"/>
                  </a:lnTo>
                  <a:lnTo>
                    <a:pt x="124" y="142"/>
                  </a:lnTo>
                  <a:lnTo>
                    <a:pt x="126" y="140"/>
                  </a:lnTo>
                  <a:lnTo>
                    <a:pt x="126" y="138"/>
                  </a:lnTo>
                  <a:lnTo>
                    <a:pt x="126" y="140"/>
                  </a:lnTo>
                  <a:lnTo>
                    <a:pt x="128" y="140"/>
                  </a:lnTo>
                  <a:lnTo>
                    <a:pt x="128" y="138"/>
                  </a:lnTo>
                  <a:lnTo>
                    <a:pt x="128" y="136"/>
                  </a:lnTo>
                  <a:lnTo>
                    <a:pt x="130" y="134"/>
                  </a:lnTo>
                  <a:lnTo>
                    <a:pt x="132" y="134"/>
                  </a:lnTo>
                  <a:lnTo>
                    <a:pt x="132" y="132"/>
                  </a:lnTo>
                  <a:lnTo>
                    <a:pt x="132" y="130"/>
                  </a:lnTo>
                  <a:lnTo>
                    <a:pt x="134" y="130"/>
                  </a:lnTo>
                  <a:lnTo>
                    <a:pt x="134" y="128"/>
                  </a:lnTo>
                  <a:lnTo>
                    <a:pt x="136" y="128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8" y="132"/>
                  </a:lnTo>
                  <a:lnTo>
                    <a:pt x="138" y="134"/>
                  </a:lnTo>
                  <a:lnTo>
                    <a:pt x="138" y="132"/>
                  </a:lnTo>
                  <a:lnTo>
                    <a:pt x="138" y="134"/>
                  </a:lnTo>
                  <a:lnTo>
                    <a:pt x="138" y="136"/>
                  </a:lnTo>
                  <a:lnTo>
                    <a:pt x="140" y="136"/>
                  </a:lnTo>
                  <a:lnTo>
                    <a:pt x="140" y="138"/>
                  </a:lnTo>
                  <a:lnTo>
                    <a:pt x="140" y="140"/>
                  </a:lnTo>
                  <a:lnTo>
                    <a:pt x="142" y="140"/>
                  </a:lnTo>
                  <a:lnTo>
                    <a:pt x="142" y="142"/>
                  </a:lnTo>
                  <a:lnTo>
                    <a:pt x="142" y="144"/>
                  </a:lnTo>
                  <a:lnTo>
                    <a:pt x="142" y="146"/>
                  </a:lnTo>
                  <a:lnTo>
                    <a:pt x="144" y="146"/>
                  </a:lnTo>
                  <a:lnTo>
                    <a:pt x="144" y="148"/>
                  </a:lnTo>
                  <a:lnTo>
                    <a:pt x="144" y="150"/>
                  </a:lnTo>
                  <a:lnTo>
                    <a:pt x="144" y="151"/>
                  </a:lnTo>
                  <a:lnTo>
                    <a:pt x="144" y="153"/>
                  </a:lnTo>
                  <a:lnTo>
                    <a:pt x="145" y="153"/>
                  </a:lnTo>
                  <a:lnTo>
                    <a:pt x="147" y="153"/>
                  </a:lnTo>
                  <a:lnTo>
                    <a:pt x="147" y="155"/>
                  </a:lnTo>
                  <a:lnTo>
                    <a:pt x="149" y="155"/>
                  </a:lnTo>
                  <a:lnTo>
                    <a:pt x="151" y="155"/>
                  </a:lnTo>
                  <a:lnTo>
                    <a:pt x="153" y="155"/>
                  </a:lnTo>
                  <a:lnTo>
                    <a:pt x="155" y="155"/>
                  </a:lnTo>
                  <a:lnTo>
                    <a:pt x="157" y="155"/>
                  </a:lnTo>
                  <a:lnTo>
                    <a:pt x="157" y="157"/>
                  </a:lnTo>
                  <a:lnTo>
                    <a:pt x="157" y="155"/>
                  </a:lnTo>
                  <a:lnTo>
                    <a:pt x="159" y="155"/>
                  </a:lnTo>
                  <a:lnTo>
                    <a:pt x="159" y="153"/>
                  </a:lnTo>
                  <a:lnTo>
                    <a:pt x="161" y="153"/>
                  </a:lnTo>
                  <a:lnTo>
                    <a:pt x="159" y="153"/>
                  </a:lnTo>
                  <a:lnTo>
                    <a:pt x="161" y="153"/>
                  </a:lnTo>
                  <a:lnTo>
                    <a:pt x="159" y="153"/>
                  </a:lnTo>
                  <a:lnTo>
                    <a:pt x="159" y="151"/>
                  </a:lnTo>
                  <a:lnTo>
                    <a:pt x="161" y="151"/>
                  </a:lnTo>
                  <a:lnTo>
                    <a:pt x="163" y="151"/>
                  </a:lnTo>
                  <a:lnTo>
                    <a:pt x="161" y="151"/>
                  </a:lnTo>
                  <a:lnTo>
                    <a:pt x="163" y="151"/>
                  </a:lnTo>
                  <a:lnTo>
                    <a:pt x="163" y="150"/>
                  </a:lnTo>
                  <a:lnTo>
                    <a:pt x="165" y="150"/>
                  </a:lnTo>
                  <a:lnTo>
                    <a:pt x="163" y="150"/>
                  </a:lnTo>
                  <a:lnTo>
                    <a:pt x="163" y="148"/>
                  </a:lnTo>
                  <a:lnTo>
                    <a:pt x="165" y="148"/>
                  </a:lnTo>
                  <a:lnTo>
                    <a:pt x="165" y="150"/>
                  </a:lnTo>
                  <a:lnTo>
                    <a:pt x="165" y="148"/>
                  </a:lnTo>
                  <a:lnTo>
                    <a:pt x="165" y="150"/>
                  </a:lnTo>
                  <a:lnTo>
                    <a:pt x="167" y="150"/>
                  </a:lnTo>
                  <a:lnTo>
                    <a:pt x="167" y="148"/>
                  </a:lnTo>
                  <a:lnTo>
                    <a:pt x="167" y="150"/>
                  </a:lnTo>
                  <a:lnTo>
                    <a:pt x="168" y="148"/>
                  </a:lnTo>
                  <a:lnTo>
                    <a:pt x="168" y="150"/>
                  </a:lnTo>
                  <a:lnTo>
                    <a:pt x="167" y="150"/>
                  </a:lnTo>
                  <a:lnTo>
                    <a:pt x="168" y="150"/>
                  </a:lnTo>
                  <a:lnTo>
                    <a:pt x="168" y="151"/>
                  </a:lnTo>
                  <a:lnTo>
                    <a:pt x="168" y="153"/>
                  </a:lnTo>
                  <a:lnTo>
                    <a:pt x="170" y="153"/>
                  </a:lnTo>
                  <a:lnTo>
                    <a:pt x="170" y="155"/>
                  </a:lnTo>
                  <a:lnTo>
                    <a:pt x="170" y="157"/>
                  </a:lnTo>
                  <a:lnTo>
                    <a:pt x="168" y="159"/>
                  </a:lnTo>
                  <a:lnTo>
                    <a:pt x="170" y="159"/>
                  </a:lnTo>
                  <a:lnTo>
                    <a:pt x="172" y="159"/>
                  </a:lnTo>
                  <a:lnTo>
                    <a:pt x="174" y="159"/>
                  </a:lnTo>
                  <a:lnTo>
                    <a:pt x="174" y="161"/>
                  </a:lnTo>
                  <a:lnTo>
                    <a:pt x="176" y="161"/>
                  </a:lnTo>
                  <a:lnTo>
                    <a:pt x="174" y="161"/>
                  </a:lnTo>
                  <a:lnTo>
                    <a:pt x="176" y="161"/>
                  </a:lnTo>
                  <a:lnTo>
                    <a:pt x="176" y="159"/>
                  </a:lnTo>
                  <a:lnTo>
                    <a:pt x="176" y="157"/>
                  </a:lnTo>
                  <a:lnTo>
                    <a:pt x="178" y="157"/>
                  </a:lnTo>
                  <a:lnTo>
                    <a:pt x="180" y="157"/>
                  </a:lnTo>
                  <a:lnTo>
                    <a:pt x="182" y="157"/>
                  </a:lnTo>
                  <a:lnTo>
                    <a:pt x="182" y="155"/>
                  </a:lnTo>
                  <a:lnTo>
                    <a:pt x="182" y="157"/>
                  </a:lnTo>
                  <a:lnTo>
                    <a:pt x="184" y="157"/>
                  </a:lnTo>
                  <a:lnTo>
                    <a:pt x="184" y="159"/>
                  </a:lnTo>
                  <a:lnTo>
                    <a:pt x="186" y="159"/>
                  </a:lnTo>
                  <a:lnTo>
                    <a:pt x="186" y="161"/>
                  </a:lnTo>
                  <a:lnTo>
                    <a:pt x="188" y="161"/>
                  </a:lnTo>
                  <a:lnTo>
                    <a:pt x="190" y="161"/>
                  </a:lnTo>
                  <a:lnTo>
                    <a:pt x="190" y="159"/>
                  </a:lnTo>
                  <a:lnTo>
                    <a:pt x="190" y="161"/>
                  </a:lnTo>
                  <a:lnTo>
                    <a:pt x="190" y="163"/>
                  </a:lnTo>
                  <a:lnTo>
                    <a:pt x="192" y="163"/>
                  </a:lnTo>
                  <a:lnTo>
                    <a:pt x="193" y="163"/>
                  </a:lnTo>
                  <a:lnTo>
                    <a:pt x="193" y="161"/>
                  </a:lnTo>
                  <a:lnTo>
                    <a:pt x="195" y="161"/>
                  </a:lnTo>
                  <a:lnTo>
                    <a:pt x="197" y="161"/>
                  </a:lnTo>
                  <a:lnTo>
                    <a:pt x="199" y="161"/>
                  </a:lnTo>
                  <a:lnTo>
                    <a:pt x="201" y="161"/>
                  </a:lnTo>
                  <a:lnTo>
                    <a:pt x="201" y="163"/>
                  </a:lnTo>
                  <a:lnTo>
                    <a:pt x="203" y="163"/>
                  </a:lnTo>
                  <a:lnTo>
                    <a:pt x="205" y="163"/>
                  </a:lnTo>
                  <a:lnTo>
                    <a:pt x="207" y="163"/>
                  </a:lnTo>
                  <a:lnTo>
                    <a:pt x="205" y="163"/>
                  </a:lnTo>
                  <a:lnTo>
                    <a:pt x="205" y="165"/>
                  </a:lnTo>
                  <a:lnTo>
                    <a:pt x="207" y="165"/>
                  </a:lnTo>
                  <a:lnTo>
                    <a:pt x="207" y="167"/>
                  </a:lnTo>
                  <a:lnTo>
                    <a:pt x="207" y="169"/>
                  </a:lnTo>
                  <a:lnTo>
                    <a:pt x="209" y="169"/>
                  </a:lnTo>
                  <a:lnTo>
                    <a:pt x="209" y="171"/>
                  </a:lnTo>
                  <a:lnTo>
                    <a:pt x="211" y="171"/>
                  </a:lnTo>
                  <a:lnTo>
                    <a:pt x="213" y="171"/>
                  </a:lnTo>
                  <a:lnTo>
                    <a:pt x="213" y="173"/>
                  </a:lnTo>
                  <a:lnTo>
                    <a:pt x="213" y="174"/>
                  </a:lnTo>
                  <a:lnTo>
                    <a:pt x="215" y="174"/>
                  </a:lnTo>
                  <a:lnTo>
                    <a:pt x="215" y="176"/>
                  </a:lnTo>
                  <a:lnTo>
                    <a:pt x="215" y="178"/>
                  </a:lnTo>
                  <a:lnTo>
                    <a:pt x="216" y="178"/>
                  </a:lnTo>
                  <a:lnTo>
                    <a:pt x="216" y="180"/>
                  </a:lnTo>
                  <a:lnTo>
                    <a:pt x="218" y="180"/>
                  </a:lnTo>
                  <a:lnTo>
                    <a:pt x="218" y="182"/>
                  </a:lnTo>
                  <a:lnTo>
                    <a:pt x="216" y="182"/>
                  </a:lnTo>
                  <a:lnTo>
                    <a:pt x="218" y="182"/>
                  </a:lnTo>
                  <a:lnTo>
                    <a:pt x="218" y="184"/>
                  </a:lnTo>
                  <a:lnTo>
                    <a:pt x="220" y="186"/>
                  </a:lnTo>
                  <a:lnTo>
                    <a:pt x="220" y="188"/>
                  </a:lnTo>
                  <a:lnTo>
                    <a:pt x="220" y="190"/>
                  </a:lnTo>
                  <a:lnTo>
                    <a:pt x="222" y="190"/>
                  </a:lnTo>
                  <a:lnTo>
                    <a:pt x="222" y="192"/>
                  </a:lnTo>
                  <a:lnTo>
                    <a:pt x="224" y="192"/>
                  </a:lnTo>
                  <a:lnTo>
                    <a:pt x="226" y="192"/>
                  </a:lnTo>
                  <a:lnTo>
                    <a:pt x="226" y="194"/>
                  </a:lnTo>
                  <a:lnTo>
                    <a:pt x="228" y="194"/>
                  </a:lnTo>
                  <a:lnTo>
                    <a:pt x="228" y="192"/>
                  </a:lnTo>
                  <a:lnTo>
                    <a:pt x="230" y="192"/>
                  </a:lnTo>
                  <a:lnTo>
                    <a:pt x="230" y="194"/>
                  </a:lnTo>
                  <a:lnTo>
                    <a:pt x="232" y="194"/>
                  </a:lnTo>
                  <a:lnTo>
                    <a:pt x="234" y="194"/>
                  </a:lnTo>
                  <a:lnTo>
                    <a:pt x="234" y="196"/>
                  </a:lnTo>
                  <a:lnTo>
                    <a:pt x="234" y="198"/>
                  </a:lnTo>
                  <a:lnTo>
                    <a:pt x="234" y="199"/>
                  </a:lnTo>
                  <a:lnTo>
                    <a:pt x="234" y="201"/>
                  </a:lnTo>
                  <a:lnTo>
                    <a:pt x="234" y="203"/>
                  </a:lnTo>
                  <a:lnTo>
                    <a:pt x="234" y="205"/>
                  </a:lnTo>
                  <a:lnTo>
                    <a:pt x="232" y="205"/>
                  </a:lnTo>
                  <a:lnTo>
                    <a:pt x="232" y="207"/>
                  </a:lnTo>
                  <a:lnTo>
                    <a:pt x="230" y="207"/>
                  </a:lnTo>
                  <a:lnTo>
                    <a:pt x="230" y="209"/>
                  </a:lnTo>
                  <a:lnTo>
                    <a:pt x="232" y="209"/>
                  </a:lnTo>
                  <a:lnTo>
                    <a:pt x="232" y="211"/>
                  </a:lnTo>
                  <a:lnTo>
                    <a:pt x="232" y="213"/>
                  </a:lnTo>
                  <a:lnTo>
                    <a:pt x="234" y="213"/>
                  </a:lnTo>
                  <a:lnTo>
                    <a:pt x="232" y="213"/>
                  </a:lnTo>
                  <a:lnTo>
                    <a:pt x="232" y="215"/>
                  </a:lnTo>
                  <a:lnTo>
                    <a:pt x="232" y="217"/>
                  </a:lnTo>
                  <a:lnTo>
                    <a:pt x="230" y="217"/>
                  </a:lnTo>
                  <a:lnTo>
                    <a:pt x="228" y="217"/>
                  </a:lnTo>
                  <a:lnTo>
                    <a:pt x="228" y="219"/>
                  </a:lnTo>
                  <a:lnTo>
                    <a:pt x="226" y="219"/>
                  </a:lnTo>
                  <a:lnTo>
                    <a:pt x="226" y="221"/>
                  </a:lnTo>
                  <a:lnTo>
                    <a:pt x="224" y="221"/>
                  </a:lnTo>
                  <a:lnTo>
                    <a:pt x="224" y="223"/>
                  </a:lnTo>
                  <a:lnTo>
                    <a:pt x="222" y="223"/>
                  </a:lnTo>
                  <a:lnTo>
                    <a:pt x="220" y="223"/>
                  </a:lnTo>
                  <a:lnTo>
                    <a:pt x="218" y="223"/>
                  </a:lnTo>
                  <a:lnTo>
                    <a:pt x="216" y="223"/>
                  </a:lnTo>
                  <a:lnTo>
                    <a:pt x="216" y="224"/>
                  </a:lnTo>
                  <a:lnTo>
                    <a:pt x="216" y="226"/>
                  </a:lnTo>
                  <a:lnTo>
                    <a:pt x="215" y="226"/>
                  </a:lnTo>
                  <a:lnTo>
                    <a:pt x="213" y="226"/>
                  </a:lnTo>
                  <a:lnTo>
                    <a:pt x="211" y="226"/>
                  </a:lnTo>
                  <a:lnTo>
                    <a:pt x="209" y="228"/>
                  </a:lnTo>
                  <a:lnTo>
                    <a:pt x="209" y="230"/>
                  </a:lnTo>
                  <a:lnTo>
                    <a:pt x="207" y="230"/>
                  </a:lnTo>
                  <a:lnTo>
                    <a:pt x="205" y="230"/>
                  </a:lnTo>
                  <a:lnTo>
                    <a:pt x="203" y="230"/>
                  </a:lnTo>
                  <a:lnTo>
                    <a:pt x="203" y="228"/>
                  </a:lnTo>
                  <a:lnTo>
                    <a:pt x="201" y="228"/>
                  </a:lnTo>
                  <a:lnTo>
                    <a:pt x="201" y="226"/>
                  </a:lnTo>
                  <a:lnTo>
                    <a:pt x="199" y="226"/>
                  </a:lnTo>
                  <a:lnTo>
                    <a:pt x="199" y="224"/>
                  </a:lnTo>
                  <a:lnTo>
                    <a:pt x="197" y="224"/>
                  </a:lnTo>
                  <a:lnTo>
                    <a:pt x="199" y="224"/>
                  </a:lnTo>
                  <a:lnTo>
                    <a:pt x="197" y="224"/>
                  </a:lnTo>
                  <a:lnTo>
                    <a:pt x="197" y="223"/>
                  </a:lnTo>
                  <a:lnTo>
                    <a:pt x="195" y="223"/>
                  </a:lnTo>
                  <a:lnTo>
                    <a:pt x="193" y="223"/>
                  </a:lnTo>
                  <a:lnTo>
                    <a:pt x="192" y="223"/>
                  </a:lnTo>
                  <a:lnTo>
                    <a:pt x="190" y="223"/>
                  </a:lnTo>
                  <a:lnTo>
                    <a:pt x="190" y="221"/>
                  </a:lnTo>
                  <a:lnTo>
                    <a:pt x="188" y="221"/>
                  </a:lnTo>
                  <a:lnTo>
                    <a:pt x="186" y="221"/>
                  </a:lnTo>
                  <a:lnTo>
                    <a:pt x="184" y="219"/>
                  </a:lnTo>
                  <a:lnTo>
                    <a:pt x="182" y="219"/>
                  </a:lnTo>
                  <a:lnTo>
                    <a:pt x="180" y="219"/>
                  </a:lnTo>
                  <a:lnTo>
                    <a:pt x="178" y="219"/>
                  </a:lnTo>
                  <a:lnTo>
                    <a:pt x="176" y="219"/>
                  </a:lnTo>
                  <a:lnTo>
                    <a:pt x="176" y="221"/>
                  </a:lnTo>
                  <a:lnTo>
                    <a:pt x="176" y="219"/>
                  </a:lnTo>
                  <a:lnTo>
                    <a:pt x="174" y="219"/>
                  </a:lnTo>
                  <a:lnTo>
                    <a:pt x="172" y="219"/>
                  </a:lnTo>
                  <a:lnTo>
                    <a:pt x="170" y="219"/>
                  </a:lnTo>
                  <a:lnTo>
                    <a:pt x="170" y="221"/>
                  </a:lnTo>
                  <a:lnTo>
                    <a:pt x="168" y="221"/>
                  </a:lnTo>
                  <a:lnTo>
                    <a:pt x="167" y="221"/>
                  </a:lnTo>
                  <a:lnTo>
                    <a:pt x="165" y="221"/>
                  </a:lnTo>
                  <a:lnTo>
                    <a:pt x="163" y="221"/>
                  </a:lnTo>
                  <a:lnTo>
                    <a:pt x="163" y="219"/>
                  </a:lnTo>
                  <a:lnTo>
                    <a:pt x="161" y="219"/>
                  </a:lnTo>
                  <a:lnTo>
                    <a:pt x="159" y="219"/>
                  </a:lnTo>
                  <a:lnTo>
                    <a:pt x="159" y="221"/>
                  </a:lnTo>
                  <a:lnTo>
                    <a:pt x="157" y="221"/>
                  </a:lnTo>
                  <a:lnTo>
                    <a:pt x="155" y="221"/>
                  </a:lnTo>
                  <a:lnTo>
                    <a:pt x="155" y="219"/>
                  </a:lnTo>
                  <a:lnTo>
                    <a:pt x="153" y="219"/>
                  </a:lnTo>
                  <a:lnTo>
                    <a:pt x="153" y="217"/>
                  </a:lnTo>
                  <a:lnTo>
                    <a:pt x="151" y="217"/>
                  </a:lnTo>
                  <a:lnTo>
                    <a:pt x="149" y="217"/>
                  </a:lnTo>
                  <a:lnTo>
                    <a:pt x="149" y="215"/>
                  </a:lnTo>
                  <a:lnTo>
                    <a:pt x="149" y="217"/>
                  </a:lnTo>
                  <a:lnTo>
                    <a:pt x="149" y="215"/>
                  </a:lnTo>
                  <a:lnTo>
                    <a:pt x="147" y="215"/>
                  </a:lnTo>
                  <a:lnTo>
                    <a:pt x="145" y="215"/>
                  </a:lnTo>
                  <a:lnTo>
                    <a:pt x="145" y="217"/>
                  </a:lnTo>
                  <a:lnTo>
                    <a:pt x="144" y="217"/>
                  </a:lnTo>
                  <a:lnTo>
                    <a:pt x="142" y="217"/>
                  </a:lnTo>
                  <a:lnTo>
                    <a:pt x="142" y="219"/>
                  </a:lnTo>
                  <a:lnTo>
                    <a:pt x="140" y="219"/>
                  </a:lnTo>
                  <a:lnTo>
                    <a:pt x="138" y="219"/>
                  </a:lnTo>
                  <a:lnTo>
                    <a:pt x="136" y="219"/>
                  </a:lnTo>
                  <a:lnTo>
                    <a:pt x="134" y="219"/>
                  </a:lnTo>
                  <a:lnTo>
                    <a:pt x="134" y="217"/>
                  </a:lnTo>
                  <a:lnTo>
                    <a:pt x="134" y="219"/>
                  </a:lnTo>
                  <a:lnTo>
                    <a:pt x="134" y="217"/>
                  </a:lnTo>
                  <a:lnTo>
                    <a:pt x="134" y="219"/>
                  </a:lnTo>
                  <a:lnTo>
                    <a:pt x="132" y="219"/>
                  </a:lnTo>
                  <a:lnTo>
                    <a:pt x="130" y="219"/>
                  </a:lnTo>
                  <a:lnTo>
                    <a:pt x="130" y="217"/>
                  </a:lnTo>
                  <a:lnTo>
                    <a:pt x="128" y="217"/>
                  </a:lnTo>
                  <a:lnTo>
                    <a:pt x="128" y="215"/>
                  </a:lnTo>
                  <a:lnTo>
                    <a:pt x="128" y="217"/>
                  </a:lnTo>
                  <a:lnTo>
                    <a:pt x="128" y="215"/>
                  </a:lnTo>
                  <a:lnTo>
                    <a:pt x="126" y="215"/>
                  </a:lnTo>
                  <a:lnTo>
                    <a:pt x="124" y="215"/>
                  </a:lnTo>
                  <a:lnTo>
                    <a:pt x="124" y="217"/>
                  </a:lnTo>
                  <a:lnTo>
                    <a:pt x="122" y="217"/>
                  </a:lnTo>
                  <a:lnTo>
                    <a:pt x="122" y="215"/>
                  </a:lnTo>
                  <a:lnTo>
                    <a:pt x="122" y="217"/>
                  </a:lnTo>
                  <a:lnTo>
                    <a:pt x="120" y="215"/>
                  </a:lnTo>
                  <a:lnTo>
                    <a:pt x="122" y="215"/>
                  </a:lnTo>
                  <a:lnTo>
                    <a:pt x="120" y="215"/>
                  </a:lnTo>
                  <a:lnTo>
                    <a:pt x="120" y="213"/>
                  </a:lnTo>
                  <a:lnTo>
                    <a:pt x="119" y="213"/>
                  </a:lnTo>
                  <a:lnTo>
                    <a:pt x="117" y="213"/>
                  </a:lnTo>
                  <a:lnTo>
                    <a:pt x="115" y="213"/>
                  </a:lnTo>
                  <a:lnTo>
                    <a:pt x="115" y="211"/>
                  </a:lnTo>
                  <a:lnTo>
                    <a:pt x="115" y="213"/>
                  </a:lnTo>
                  <a:lnTo>
                    <a:pt x="115" y="211"/>
                  </a:lnTo>
                  <a:lnTo>
                    <a:pt x="113" y="211"/>
                  </a:lnTo>
                  <a:lnTo>
                    <a:pt x="111" y="211"/>
                  </a:lnTo>
                  <a:lnTo>
                    <a:pt x="111" y="213"/>
                  </a:lnTo>
                  <a:lnTo>
                    <a:pt x="109" y="213"/>
                  </a:lnTo>
                  <a:lnTo>
                    <a:pt x="107" y="213"/>
                  </a:lnTo>
                  <a:lnTo>
                    <a:pt x="107" y="211"/>
                  </a:lnTo>
                  <a:lnTo>
                    <a:pt x="107" y="213"/>
                  </a:lnTo>
                  <a:lnTo>
                    <a:pt x="105" y="213"/>
                  </a:lnTo>
                  <a:lnTo>
                    <a:pt x="107" y="211"/>
                  </a:lnTo>
                  <a:lnTo>
                    <a:pt x="107" y="209"/>
                  </a:lnTo>
                  <a:lnTo>
                    <a:pt x="109" y="207"/>
                  </a:lnTo>
                  <a:lnTo>
                    <a:pt x="107" y="207"/>
                  </a:lnTo>
                  <a:lnTo>
                    <a:pt x="109" y="207"/>
                  </a:lnTo>
                  <a:lnTo>
                    <a:pt x="109" y="205"/>
                  </a:lnTo>
                  <a:lnTo>
                    <a:pt x="109" y="203"/>
                  </a:lnTo>
                  <a:lnTo>
                    <a:pt x="109" y="201"/>
                  </a:lnTo>
                  <a:lnTo>
                    <a:pt x="107" y="201"/>
                  </a:lnTo>
                  <a:lnTo>
                    <a:pt x="107" y="199"/>
                  </a:lnTo>
                  <a:lnTo>
                    <a:pt x="105" y="199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101" y="201"/>
                  </a:lnTo>
                  <a:lnTo>
                    <a:pt x="101" y="203"/>
                  </a:lnTo>
                  <a:lnTo>
                    <a:pt x="99" y="203"/>
                  </a:lnTo>
                  <a:lnTo>
                    <a:pt x="99" y="205"/>
                  </a:lnTo>
                  <a:lnTo>
                    <a:pt x="97" y="205"/>
                  </a:lnTo>
                  <a:lnTo>
                    <a:pt x="97" y="207"/>
                  </a:lnTo>
                  <a:lnTo>
                    <a:pt x="96" y="205"/>
                  </a:lnTo>
                  <a:lnTo>
                    <a:pt x="94" y="205"/>
                  </a:lnTo>
                  <a:lnTo>
                    <a:pt x="94" y="207"/>
                  </a:lnTo>
                  <a:lnTo>
                    <a:pt x="92" y="207"/>
                  </a:lnTo>
                  <a:lnTo>
                    <a:pt x="90" y="207"/>
                  </a:lnTo>
                  <a:lnTo>
                    <a:pt x="90" y="205"/>
                  </a:lnTo>
                  <a:lnTo>
                    <a:pt x="90" y="203"/>
                  </a:lnTo>
                  <a:lnTo>
                    <a:pt x="90" y="205"/>
                  </a:lnTo>
                  <a:lnTo>
                    <a:pt x="88" y="205"/>
                  </a:lnTo>
                  <a:lnTo>
                    <a:pt x="88" y="203"/>
                  </a:lnTo>
                  <a:lnTo>
                    <a:pt x="86" y="203"/>
                  </a:lnTo>
                  <a:lnTo>
                    <a:pt x="86" y="201"/>
                  </a:lnTo>
                  <a:lnTo>
                    <a:pt x="86" y="199"/>
                  </a:lnTo>
                  <a:lnTo>
                    <a:pt x="88" y="199"/>
                  </a:lnTo>
                  <a:lnTo>
                    <a:pt x="86" y="199"/>
                  </a:lnTo>
                  <a:lnTo>
                    <a:pt x="86" y="198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88" y="196"/>
                  </a:lnTo>
                  <a:lnTo>
                    <a:pt x="88" y="194"/>
                  </a:lnTo>
                  <a:lnTo>
                    <a:pt x="86" y="194"/>
                  </a:lnTo>
                  <a:lnTo>
                    <a:pt x="86" y="192"/>
                  </a:lnTo>
                  <a:lnTo>
                    <a:pt x="84" y="192"/>
                  </a:lnTo>
                  <a:lnTo>
                    <a:pt x="86" y="192"/>
                  </a:lnTo>
                  <a:lnTo>
                    <a:pt x="88" y="190"/>
                  </a:lnTo>
                  <a:lnTo>
                    <a:pt x="90" y="190"/>
                  </a:lnTo>
                  <a:lnTo>
                    <a:pt x="92" y="190"/>
                  </a:lnTo>
                  <a:lnTo>
                    <a:pt x="92" y="188"/>
                  </a:lnTo>
                  <a:lnTo>
                    <a:pt x="92" y="186"/>
                  </a:lnTo>
                  <a:lnTo>
                    <a:pt x="94" y="184"/>
                  </a:lnTo>
                  <a:lnTo>
                    <a:pt x="92" y="182"/>
                  </a:lnTo>
                  <a:lnTo>
                    <a:pt x="94" y="180"/>
                  </a:lnTo>
                  <a:lnTo>
                    <a:pt x="92" y="178"/>
                  </a:lnTo>
                  <a:lnTo>
                    <a:pt x="90" y="176"/>
                  </a:lnTo>
                  <a:lnTo>
                    <a:pt x="90" y="174"/>
                  </a:lnTo>
                  <a:lnTo>
                    <a:pt x="90" y="176"/>
                  </a:lnTo>
                  <a:lnTo>
                    <a:pt x="88" y="176"/>
                  </a:lnTo>
                  <a:lnTo>
                    <a:pt x="88" y="174"/>
                  </a:lnTo>
                  <a:lnTo>
                    <a:pt x="88" y="176"/>
                  </a:lnTo>
                  <a:lnTo>
                    <a:pt x="86" y="178"/>
                  </a:lnTo>
                  <a:lnTo>
                    <a:pt x="84" y="178"/>
                  </a:lnTo>
                  <a:lnTo>
                    <a:pt x="82" y="178"/>
                  </a:lnTo>
                  <a:lnTo>
                    <a:pt x="80" y="178"/>
                  </a:lnTo>
                  <a:lnTo>
                    <a:pt x="80" y="176"/>
                  </a:lnTo>
                  <a:lnTo>
                    <a:pt x="78" y="178"/>
                  </a:lnTo>
                  <a:lnTo>
                    <a:pt x="76" y="178"/>
                  </a:lnTo>
                  <a:lnTo>
                    <a:pt x="74" y="178"/>
                  </a:lnTo>
                  <a:lnTo>
                    <a:pt x="72" y="178"/>
                  </a:lnTo>
                  <a:lnTo>
                    <a:pt x="72" y="176"/>
                  </a:lnTo>
                  <a:lnTo>
                    <a:pt x="72" y="174"/>
                  </a:lnTo>
                  <a:lnTo>
                    <a:pt x="71" y="174"/>
                  </a:lnTo>
                  <a:lnTo>
                    <a:pt x="71" y="173"/>
                  </a:lnTo>
                  <a:lnTo>
                    <a:pt x="71" y="171"/>
                  </a:lnTo>
                  <a:lnTo>
                    <a:pt x="71" y="169"/>
                  </a:lnTo>
                  <a:lnTo>
                    <a:pt x="71" y="167"/>
                  </a:lnTo>
                  <a:lnTo>
                    <a:pt x="71" y="165"/>
                  </a:lnTo>
                  <a:lnTo>
                    <a:pt x="71" y="163"/>
                  </a:lnTo>
                  <a:lnTo>
                    <a:pt x="69" y="165"/>
                  </a:lnTo>
                  <a:lnTo>
                    <a:pt x="69" y="163"/>
                  </a:lnTo>
                  <a:lnTo>
                    <a:pt x="67" y="163"/>
                  </a:lnTo>
                  <a:lnTo>
                    <a:pt x="67" y="161"/>
                  </a:lnTo>
                  <a:lnTo>
                    <a:pt x="65" y="161"/>
                  </a:lnTo>
                  <a:lnTo>
                    <a:pt x="65" y="159"/>
                  </a:lnTo>
                  <a:lnTo>
                    <a:pt x="63" y="159"/>
                  </a:lnTo>
                  <a:lnTo>
                    <a:pt x="65" y="159"/>
                  </a:lnTo>
                  <a:lnTo>
                    <a:pt x="63" y="159"/>
                  </a:lnTo>
                  <a:lnTo>
                    <a:pt x="61" y="159"/>
                  </a:lnTo>
                  <a:lnTo>
                    <a:pt x="61" y="157"/>
                  </a:lnTo>
                  <a:lnTo>
                    <a:pt x="59" y="157"/>
                  </a:lnTo>
                  <a:lnTo>
                    <a:pt x="59" y="155"/>
                  </a:lnTo>
                  <a:lnTo>
                    <a:pt x="59" y="153"/>
                  </a:lnTo>
                  <a:lnTo>
                    <a:pt x="59" y="151"/>
                  </a:lnTo>
                  <a:lnTo>
                    <a:pt x="57" y="151"/>
                  </a:lnTo>
                  <a:lnTo>
                    <a:pt x="59" y="151"/>
                  </a:lnTo>
                  <a:lnTo>
                    <a:pt x="59" y="150"/>
                  </a:lnTo>
                  <a:lnTo>
                    <a:pt x="57" y="150"/>
                  </a:lnTo>
                  <a:lnTo>
                    <a:pt x="59" y="150"/>
                  </a:lnTo>
                  <a:lnTo>
                    <a:pt x="57" y="150"/>
                  </a:lnTo>
                  <a:lnTo>
                    <a:pt x="57" y="148"/>
                  </a:lnTo>
                  <a:lnTo>
                    <a:pt x="57" y="146"/>
                  </a:lnTo>
                  <a:lnTo>
                    <a:pt x="55" y="146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3" y="140"/>
                  </a:lnTo>
                  <a:lnTo>
                    <a:pt x="53" y="138"/>
                  </a:lnTo>
                  <a:lnTo>
                    <a:pt x="51" y="138"/>
                  </a:lnTo>
                  <a:lnTo>
                    <a:pt x="51" y="136"/>
                  </a:lnTo>
                  <a:lnTo>
                    <a:pt x="51" y="134"/>
                  </a:lnTo>
                  <a:lnTo>
                    <a:pt x="51" y="132"/>
                  </a:lnTo>
                  <a:lnTo>
                    <a:pt x="49" y="132"/>
                  </a:lnTo>
                  <a:lnTo>
                    <a:pt x="49" y="130"/>
                  </a:lnTo>
                  <a:lnTo>
                    <a:pt x="48" y="130"/>
                  </a:lnTo>
                  <a:lnTo>
                    <a:pt x="48" y="128"/>
                  </a:lnTo>
                  <a:lnTo>
                    <a:pt x="48" y="126"/>
                  </a:lnTo>
                  <a:lnTo>
                    <a:pt x="48" y="125"/>
                  </a:lnTo>
                  <a:lnTo>
                    <a:pt x="48" y="123"/>
                  </a:lnTo>
                  <a:lnTo>
                    <a:pt x="48" y="121"/>
                  </a:lnTo>
                  <a:lnTo>
                    <a:pt x="48" y="119"/>
                  </a:lnTo>
                  <a:lnTo>
                    <a:pt x="46" y="119"/>
                  </a:lnTo>
                  <a:lnTo>
                    <a:pt x="46" y="117"/>
                  </a:lnTo>
                  <a:lnTo>
                    <a:pt x="44" y="117"/>
                  </a:lnTo>
                  <a:lnTo>
                    <a:pt x="44" y="115"/>
                  </a:lnTo>
                  <a:lnTo>
                    <a:pt x="42" y="113"/>
                  </a:lnTo>
                  <a:lnTo>
                    <a:pt x="42" y="111"/>
                  </a:lnTo>
                  <a:lnTo>
                    <a:pt x="42" y="109"/>
                  </a:lnTo>
                  <a:lnTo>
                    <a:pt x="40" y="109"/>
                  </a:lnTo>
                  <a:lnTo>
                    <a:pt x="40" y="107"/>
                  </a:lnTo>
                  <a:lnTo>
                    <a:pt x="40" y="105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100"/>
                  </a:lnTo>
                  <a:lnTo>
                    <a:pt x="40" y="98"/>
                  </a:lnTo>
                  <a:lnTo>
                    <a:pt x="38" y="98"/>
                  </a:lnTo>
                  <a:lnTo>
                    <a:pt x="38" y="96"/>
                  </a:lnTo>
                  <a:lnTo>
                    <a:pt x="38" y="94"/>
                  </a:lnTo>
                  <a:lnTo>
                    <a:pt x="38" y="92"/>
                  </a:lnTo>
                  <a:lnTo>
                    <a:pt x="38" y="90"/>
                  </a:lnTo>
                  <a:lnTo>
                    <a:pt x="38" y="88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4" y="82"/>
                  </a:lnTo>
                  <a:lnTo>
                    <a:pt x="34" y="80"/>
                  </a:lnTo>
                  <a:lnTo>
                    <a:pt x="32" y="80"/>
                  </a:lnTo>
                  <a:lnTo>
                    <a:pt x="11" y="80"/>
                  </a:lnTo>
                  <a:lnTo>
                    <a:pt x="11" y="78"/>
                  </a:lnTo>
                  <a:lnTo>
                    <a:pt x="9" y="78"/>
                  </a:lnTo>
                  <a:lnTo>
                    <a:pt x="9" y="77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5" y="73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3" y="63"/>
                  </a:lnTo>
                  <a:lnTo>
                    <a:pt x="5" y="63"/>
                  </a:lnTo>
                  <a:lnTo>
                    <a:pt x="5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3" y="48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5" y="42"/>
                  </a:lnTo>
                  <a:lnTo>
                    <a:pt x="15" y="40"/>
                  </a:lnTo>
                  <a:lnTo>
                    <a:pt x="13" y="40"/>
                  </a:lnTo>
                  <a:lnTo>
                    <a:pt x="13" y="38"/>
                  </a:lnTo>
                  <a:lnTo>
                    <a:pt x="13" y="36"/>
                  </a:lnTo>
                  <a:lnTo>
                    <a:pt x="23" y="36"/>
                  </a:lnTo>
                  <a:lnTo>
                    <a:pt x="24" y="3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6" y="32"/>
                  </a:lnTo>
                  <a:lnTo>
                    <a:pt x="38" y="32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1" name="Freeform 4862">
              <a:hlinkClick r:id="" action="ppaction://noaction"/>
              <a:extLst>
                <a:ext uri="{FF2B5EF4-FFF2-40B4-BE49-F238E27FC236}">
                  <a16:creationId xmlns="" xmlns:a16="http://schemas.microsoft.com/office/drawing/2014/main" id="{13F13009-AF31-43E4-9D7E-E4F724915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758" y="3899007"/>
              <a:ext cx="369317" cy="550603"/>
            </a:xfrm>
            <a:custGeom>
              <a:avLst/>
              <a:gdLst>
                <a:gd name="T0" fmla="*/ 15 w 438"/>
                <a:gd name="T1" fmla="*/ 546 h 653"/>
                <a:gd name="T2" fmla="*/ 17 w 438"/>
                <a:gd name="T3" fmla="*/ 519 h 653"/>
                <a:gd name="T4" fmla="*/ 21 w 438"/>
                <a:gd name="T5" fmla="*/ 490 h 653"/>
                <a:gd name="T6" fmla="*/ 31 w 438"/>
                <a:gd name="T7" fmla="*/ 457 h 653"/>
                <a:gd name="T8" fmla="*/ 40 w 438"/>
                <a:gd name="T9" fmla="*/ 429 h 653"/>
                <a:gd name="T10" fmla="*/ 59 w 438"/>
                <a:gd name="T11" fmla="*/ 402 h 653"/>
                <a:gd name="T12" fmla="*/ 77 w 438"/>
                <a:gd name="T13" fmla="*/ 379 h 653"/>
                <a:gd name="T14" fmla="*/ 90 w 438"/>
                <a:gd name="T15" fmla="*/ 346 h 653"/>
                <a:gd name="T16" fmla="*/ 104 w 438"/>
                <a:gd name="T17" fmla="*/ 321 h 653"/>
                <a:gd name="T18" fmla="*/ 123 w 438"/>
                <a:gd name="T19" fmla="*/ 292 h 653"/>
                <a:gd name="T20" fmla="*/ 138 w 438"/>
                <a:gd name="T21" fmla="*/ 260 h 653"/>
                <a:gd name="T22" fmla="*/ 152 w 438"/>
                <a:gd name="T23" fmla="*/ 221 h 653"/>
                <a:gd name="T24" fmla="*/ 178 w 438"/>
                <a:gd name="T25" fmla="*/ 192 h 653"/>
                <a:gd name="T26" fmla="*/ 192 w 438"/>
                <a:gd name="T27" fmla="*/ 162 h 653"/>
                <a:gd name="T28" fmla="*/ 202 w 438"/>
                <a:gd name="T29" fmla="*/ 127 h 653"/>
                <a:gd name="T30" fmla="*/ 203 w 438"/>
                <a:gd name="T31" fmla="*/ 100 h 653"/>
                <a:gd name="T32" fmla="*/ 205 w 438"/>
                <a:gd name="T33" fmla="*/ 68 h 653"/>
                <a:gd name="T34" fmla="*/ 228 w 438"/>
                <a:gd name="T35" fmla="*/ 50 h 653"/>
                <a:gd name="T36" fmla="*/ 259 w 438"/>
                <a:gd name="T37" fmla="*/ 45 h 653"/>
                <a:gd name="T38" fmla="*/ 274 w 438"/>
                <a:gd name="T39" fmla="*/ 27 h 653"/>
                <a:gd name="T40" fmla="*/ 299 w 438"/>
                <a:gd name="T41" fmla="*/ 8 h 653"/>
                <a:gd name="T42" fmla="*/ 330 w 438"/>
                <a:gd name="T43" fmla="*/ 8 h 653"/>
                <a:gd name="T44" fmla="*/ 359 w 438"/>
                <a:gd name="T45" fmla="*/ 8 h 653"/>
                <a:gd name="T46" fmla="*/ 369 w 438"/>
                <a:gd name="T47" fmla="*/ 33 h 653"/>
                <a:gd name="T48" fmla="*/ 369 w 438"/>
                <a:gd name="T49" fmla="*/ 68 h 653"/>
                <a:gd name="T50" fmla="*/ 369 w 438"/>
                <a:gd name="T51" fmla="*/ 93 h 653"/>
                <a:gd name="T52" fmla="*/ 363 w 438"/>
                <a:gd name="T53" fmla="*/ 119 h 653"/>
                <a:gd name="T54" fmla="*/ 357 w 438"/>
                <a:gd name="T55" fmla="*/ 152 h 653"/>
                <a:gd name="T56" fmla="*/ 353 w 438"/>
                <a:gd name="T57" fmla="*/ 179 h 653"/>
                <a:gd name="T58" fmla="*/ 349 w 438"/>
                <a:gd name="T59" fmla="*/ 202 h 653"/>
                <a:gd name="T60" fmla="*/ 340 w 438"/>
                <a:gd name="T61" fmla="*/ 242 h 653"/>
                <a:gd name="T62" fmla="*/ 326 w 438"/>
                <a:gd name="T63" fmla="*/ 275 h 653"/>
                <a:gd name="T64" fmla="*/ 357 w 438"/>
                <a:gd name="T65" fmla="*/ 279 h 653"/>
                <a:gd name="T66" fmla="*/ 369 w 438"/>
                <a:gd name="T67" fmla="*/ 288 h 653"/>
                <a:gd name="T68" fmla="*/ 392 w 438"/>
                <a:gd name="T69" fmla="*/ 298 h 653"/>
                <a:gd name="T70" fmla="*/ 407 w 438"/>
                <a:gd name="T71" fmla="*/ 281 h 653"/>
                <a:gd name="T72" fmla="*/ 430 w 438"/>
                <a:gd name="T73" fmla="*/ 300 h 653"/>
                <a:gd name="T74" fmla="*/ 436 w 438"/>
                <a:gd name="T75" fmla="*/ 325 h 653"/>
                <a:gd name="T76" fmla="*/ 422 w 438"/>
                <a:gd name="T77" fmla="*/ 358 h 653"/>
                <a:gd name="T78" fmla="*/ 420 w 438"/>
                <a:gd name="T79" fmla="*/ 396 h 653"/>
                <a:gd name="T80" fmla="*/ 407 w 438"/>
                <a:gd name="T81" fmla="*/ 423 h 653"/>
                <a:gd name="T82" fmla="*/ 382 w 438"/>
                <a:gd name="T83" fmla="*/ 442 h 653"/>
                <a:gd name="T84" fmla="*/ 367 w 438"/>
                <a:gd name="T85" fmla="*/ 461 h 653"/>
                <a:gd name="T86" fmla="*/ 355 w 438"/>
                <a:gd name="T87" fmla="*/ 482 h 653"/>
                <a:gd name="T88" fmla="*/ 347 w 438"/>
                <a:gd name="T89" fmla="*/ 511 h 653"/>
                <a:gd name="T90" fmla="*/ 324 w 438"/>
                <a:gd name="T91" fmla="*/ 538 h 653"/>
                <a:gd name="T92" fmla="*/ 290 w 438"/>
                <a:gd name="T93" fmla="*/ 542 h 653"/>
                <a:gd name="T94" fmla="*/ 282 w 438"/>
                <a:gd name="T95" fmla="*/ 521 h 653"/>
                <a:gd name="T96" fmla="*/ 273 w 438"/>
                <a:gd name="T97" fmla="*/ 504 h 653"/>
                <a:gd name="T98" fmla="*/ 248 w 438"/>
                <a:gd name="T99" fmla="*/ 519 h 653"/>
                <a:gd name="T100" fmla="*/ 230 w 438"/>
                <a:gd name="T101" fmla="*/ 513 h 653"/>
                <a:gd name="T102" fmla="*/ 213 w 438"/>
                <a:gd name="T103" fmla="*/ 511 h 653"/>
                <a:gd name="T104" fmla="*/ 196 w 438"/>
                <a:gd name="T105" fmla="*/ 513 h 653"/>
                <a:gd name="T106" fmla="*/ 171 w 438"/>
                <a:gd name="T107" fmla="*/ 525 h 653"/>
                <a:gd name="T108" fmla="*/ 155 w 438"/>
                <a:gd name="T109" fmla="*/ 542 h 653"/>
                <a:gd name="T110" fmla="*/ 142 w 438"/>
                <a:gd name="T111" fmla="*/ 569 h 653"/>
                <a:gd name="T112" fmla="*/ 127 w 438"/>
                <a:gd name="T113" fmla="*/ 598 h 653"/>
                <a:gd name="T114" fmla="*/ 90 w 438"/>
                <a:gd name="T115" fmla="*/ 625 h 653"/>
                <a:gd name="T116" fmla="*/ 69 w 438"/>
                <a:gd name="T117" fmla="*/ 653 h 653"/>
                <a:gd name="T118" fmla="*/ 46 w 438"/>
                <a:gd name="T119" fmla="*/ 640 h 653"/>
                <a:gd name="T120" fmla="*/ 23 w 438"/>
                <a:gd name="T121" fmla="*/ 626 h 653"/>
                <a:gd name="T122" fmla="*/ 17 w 438"/>
                <a:gd name="T123" fmla="*/ 607 h 653"/>
                <a:gd name="T124" fmla="*/ 10 w 438"/>
                <a:gd name="T125" fmla="*/ 58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8" h="653">
                  <a:moveTo>
                    <a:pt x="4" y="567"/>
                  </a:moveTo>
                  <a:lnTo>
                    <a:pt x="4" y="565"/>
                  </a:lnTo>
                  <a:lnTo>
                    <a:pt x="6" y="565"/>
                  </a:lnTo>
                  <a:lnTo>
                    <a:pt x="8" y="565"/>
                  </a:lnTo>
                  <a:lnTo>
                    <a:pt x="10" y="565"/>
                  </a:lnTo>
                  <a:lnTo>
                    <a:pt x="10" y="567"/>
                  </a:lnTo>
                  <a:lnTo>
                    <a:pt x="11" y="567"/>
                  </a:lnTo>
                  <a:lnTo>
                    <a:pt x="11" y="565"/>
                  </a:lnTo>
                  <a:lnTo>
                    <a:pt x="13" y="565"/>
                  </a:lnTo>
                  <a:lnTo>
                    <a:pt x="13" y="563"/>
                  </a:lnTo>
                  <a:lnTo>
                    <a:pt x="13" y="561"/>
                  </a:lnTo>
                  <a:lnTo>
                    <a:pt x="15" y="561"/>
                  </a:lnTo>
                  <a:lnTo>
                    <a:pt x="15" y="559"/>
                  </a:lnTo>
                  <a:lnTo>
                    <a:pt x="13" y="559"/>
                  </a:lnTo>
                  <a:lnTo>
                    <a:pt x="13" y="557"/>
                  </a:lnTo>
                  <a:lnTo>
                    <a:pt x="13" y="555"/>
                  </a:lnTo>
                  <a:lnTo>
                    <a:pt x="15" y="555"/>
                  </a:lnTo>
                  <a:lnTo>
                    <a:pt x="15" y="553"/>
                  </a:lnTo>
                  <a:lnTo>
                    <a:pt x="17" y="553"/>
                  </a:lnTo>
                  <a:lnTo>
                    <a:pt x="19" y="552"/>
                  </a:lnTo>
                  <a:lnTo>
                    <a:pt x="17" y="552"/>
                  </a:lnTo>
                  <a:lnTo>
                    <a:pt x="17" y="550"/>
                  </a:lnTo>
                  <a:lnTo>
                    <a:pt x="15" y="550"/>
                  </a:lnTo>
                  <a:lnTo>
                    <a:pt x="15" y="548"/>
                  </a:lnTo>
                  <a:lnTo>
                    <a:pt x="15" y="546"/>
                  </a:lnTo>
                  <a:lnTo>
                    <a:pt x="15" y="544"/>
                  </a:lnTo>
                  <a:lnTo>
                    <a:pt x="15" y="542"/>
                  </a:lnTo>
                  <a:lnTo>
                    <a:pt x="17" y="542"/>
                  </a:lnTo>
                  <a:lnTo>
                    <a:pt x="17" y="540"/>
                  </a:lnTo>
                  <a:lnTo>
                    <a:pt x="19" y="540"/>
                  </a:lnTo>
                  <a:lnTo>
                    <a:pt x="19" y="538"/>
                  </a:lnTo>
                  <a:lnTo>
                    <a:pt x="17" y="538"/>
                  </a:lnTo>
                  <a:lnTo>
                    <a:pt x="17" y="536"/>
                  </a:lnTo>
                  <a:lnTo>
                    <a:pt x="17" y="534"/>
                  </a:lnTo>
                  <a:lnTo>
                    <a:pt x="15" y="534"/>
                  </a:lnTo>
                  <a:lnTo>
                    <a:pt x="15" y="532"/>
                  </a:lnTo>
                  <a:lnTo>
                    <a:pt x="13" y="532"/>
                  </a:lnTo>
                  <a:lnTo>
                    <a:pt x="13" y="530"/>
                  </a:lnTo>
                  <a:lnTo>
                    <a:pt x="15" y="530"/>
                  </a:lnTo>
                  <a:lnTo>
                    <a:pt x="15" y="529"/>
                  </a:lnTo>
                  <a:lnTo>
                    <a:pt x="13" y="529"/>
                  </a:lnTo>
                  <a:lnTo>
                    <a:pt x="13" y="527"/>
                  </a:lnTo>
                  <a:lnTo>
                    <a:pt x="13" y="525"/>
                  </a:lnTo>
                  <a:lnTo>
                    <a:pt x="11" y="525"/>
                  </a:lnTo>
                  <a:lnTo>
                    <a:pt x="13" y="525"/>
                  </a:lnTo>
                  <a:lnTo>
                    <a:pt x="13" y="523"/>
                  </a:lnTo>
                  <a:lnTo>
                    <a:pt x="15" y="523"/>
                  </a:lnTo>
                  <a:lnTo>
                    <a:pt x="15" y="521"/>
                  </a:lnTo>
                  <a:lnTo>
                    <a:pt x="15" y="519"/>
                  </a:lnTo>
                  <a:lnTo>
                    <a:pt x="17" y="519"/>
                  </a:lnTo>
                  <a:lnTo>
                    <a:pt x="17" y="517"/>
                  </a:lnTo>
                  <a:lnTo>
                    <a:pt x="19" y="517"/>
                  </a:lnTo>
                  <a:lnTo>
                    <a:pt x="21" y="517"/>
                  </a:lnTo>
                  <a:lnTo>
                    <a:pt x="21" y="515"/>
                  </a:lnTo>
                  <a:lnTo>
                    <a:pt x="21" y="513"/>
                  </a:lnTo>
                  <a:lnTo>
                    <a:pt x="19" y="515"/>
                  </a:lnTo>
                  <a:lnTo>
                    <a:pt x="19" y="513"/>
                  </a:lnTo>
                  <a:lnTo>
                    <a:pt x="17" y="513"/>
                  </a:lnTo>
                  <a:lnTo>
                    <a:pt x="17" y="511"/>
                  </a:lnTo>
                  <a:lnTo>
                    <a:pt x="17" y="509"/>
                  </a:lnTo>
                  <a:lnTo>
                    <a:pt x="17" y="507"/>
                  </a:lnTo>
                  <a:lnTo>
                    <a:pt x="19" y="507"/>
                  </a:lnTo>
                  <a:lnTo>
                    <a:pt x="17" y="505"/>
                  </a:lnTo>
                  <a:lnTo>
                    <a:pt x="17" y="504"/>
                  </a:lnTo>
                  <a:lnTo>
                    <a:pt x="17" y="502"/>
                  </a:lnTo>
                  <a:lnTo>
                    <a:pt x="19" y="502"/>
                  </a:lnTo>
                  <a:lnTo>
                    <a:pt x="19" y="500"/>
                  </a:lnTo>
                  <a:lnTo>
                    <a:pt x="19" y="498"/>
                  </a:lnTo>
                  <a:lnTo>
                    <a:pt x="21" y="498"/>
                  </a:lnTo>
                  <a:lnTo>
                    <a:pt x="21" y="496"/>
                  </a:lnTo>
                  <a:lnTo>
                    <a:pt x="21" y="494"/>
                  </a:lnTo>
                  <a:lnTo>
                    <a:pt x="23" y="494"/>
                  </a:lnTo>
                  <a:lnTo>
                    <a:pt x="23" y="492"/>
                  </a:lnTo>
                  <a:lnTo>
                    <a:pt x="23" y="490"/>
                  </a:lnTo>
                  <a:lnTo>
                    <a:pt x="21" y="490"/>
                  </a:lnTo>
                  <a:lnTo>
                    <a:pt x="21" y="488"/>
                  </a:lnTo>
                  <a:lnTo>
                    <a:pt x="23" y="488"/>
                  </a:lnTo>
                  <a:lnTo>
                    <a:pt x="23" y="486"/>
                  </a:lnTo>
                  <a:lnTo>
                    <a:pt x="25" y="484"/>
                  </a:lnTo>
                  <a:lnTo>
                    <a:pt x="25" y="482"/>
                  </a:lnTo>
                  <a:lnTo>
                    <a:pt x="27" y="482"/>
                  </a:lnTo>
                  <a:lnTo>
                    <a:pt x="27" y="480"/>
                  </a:lnTo>
                  <a:lnTo>
                    <a:pt x="29" y="480"/>
                  </a:lnTo>
                  <a:lnTo>
                    <a:pt x="29" y="479"/>
                  </a:lnTo>
                  <a:lnTo>
                    <a:pt x="29" y="477"/>
                  </a:lnTo>
                  <a:lnTo>
                    <a:pt x="29" y="475"/>
                  </a:lnTo>
                  <a:lnTo>
                    <a:pt x="31" y="475"/>
                  </a:lnTo>
                  <a:lnTo>
                    <a:pt x="29" y="475"/>
                  </a:lnTo>
                  <a:lnTo>
                    <a:pt x="31" y="475"/>
                  </a:lnTo>
                  <a:lnTo>
                    <a:pt x="31" y="473"/>
                  </a:lnTo>
                  <a:lnTo>
                    <a:pt x="31" y="471"/>
                  </a:lnTo>
                  <a:lnTo>
                    <a:pt x="33" y="471"/>
                  </a:lnTo>
                  <a:lnTo>
                    <a:pt x="33" y="469"/>
                  </a:lnTo>
                  <a:lnTo>
                    <a:pt x="33" y="467"/>
                  </a:lnTo>
                  <a:lnTo>
                    <a:pt x="33" y="465"/>
                  </a:lnTo>
                  <a:lnTo>
                    <a:pt x="33" y="463"/>
                  </a:lnTo>
                  <a:lnTo>
                    <a:pt x="33" y="461"/>
                  </a:lnTo>
                  <a:lnTo>
                    <a:pt x="33" y="459"/>
                  </a:lnTo>
                  <a:lnTo>
                    <a:pt x="31" y="459"/>
                  </a:lnTo>
                  <a:lnTo>
                    <a:pt x="31" y="457"/>
                  </a:lnTo>
                  <a:lnTo>
                    <a:pt x="31" y="456"/>
                  </a:lnTo>
                  <a:lnTo>
                    <a:pt x="33" y="456"/>
                  </a:lnTo>
                  <a:lnTo>
                    <a:pt x="33" y="454"/>
                  </a:lnTo>
                  <a:lnTo>
                    <a:pt x="33" y="452"/>
                  </a:lnTo>
                  <a:lnTo>
                    <a:pt x="31" y="452"/>
                  </a:lnTo>
                  <a:lnTo>
                    <a:pt x="31" y="450"/>
                  </a:lnTo>
                  <a:lnTo>
                    <a:pt x="31" y="448"/>
                  </a:lnTo>
                  <a:lnTo>
                    <a:pt x="33" y="448"/>
                  </a:lnTo>
                  <a:lnTo>
                    <a:pt x="34" y="448"/>
                  </a:lnTo>
                  <a:lnTo>
                    <a:pt x="34" y="446"/>
                  </a:lnTo>
                  <a:lnTo>
                    <a:pt x="34" y="444"/>
                  </a:lnTo>
                  <a:lnTo>
                    <a:pt x="36" y="444"/>
                  </a:lnTo>
                  <a:lnTo>
                    <a:pt x="36" y="442"/>
                  </a:lnTo>
                  <a:lnTo>
                    <a:pt x="38" y="442"/>
                  </a:lnTo>
                  <a:lnTo>
                    <a:pt x="40" y="442"/>
                  </a:lnTo>
                  <a:lnTo>
                    <a:pt x="40" y="440"/>
                  </a:lnTo>
                  <a:lnTo>
                    <a:pt x="42" y="440"/>
                  </a:lnTo>
                  <a:lnTo>
                    <a:pt x="40" y="440"/>
                  </a:lnTo>
                  <a:lnTo>
                    <a:pt x="42" y="438"/>
                  </a:lnTo>
                  <a:lnTo>
                    <a:pt x="42" y="436"/>
                  </a:lnTo>
                  <a:lnTo>
                    <a:pt x="40" y="436"/>
                  </a:lnTo>
                  <a:lnTo>
                    <a:pt x="40" y="434"/>
                  </a:lnTo>
                  <a:lnTo>
                    <a:pt x="40" y="432"/>
                  </a:lnTo>
                  <a:lnTo>
                    <a:pt x="40" y="431"/>
                  </a:lnTo>
                  <a:lnTo>
                    <a:pt x="40" y="429"/>
                  </a:lnTo>
                  <a:lnTo>
                    <a:pt x="42" y="429"/>
                  </a:lnTo>
                  <a:lnTo>
                    <a:pt x="44" y="429"/>
                  </a:lnTo>
                  <a:lnTo>
                    <a:pt x="44" y="427"/>
                  </a:lnTo>
                  <a:lnTo>
                    <a:pt x="44" y="425"/>
                  </a:lnTo>
                  <a:lnTo>
                    <a:pt x="46" y="425"/>
                  </a:lnTo>
                  <a:lnTo>
                    <a:pt x="46" y="423"/>
                  </a:lnTo>
                  <a:lnTo>
                    <a:pt x="48" y="423"/>
                  </a:lnTo>
                  <a:lnTo>
                    <a:pt x="48" y="421"/>
                  </a:lnTo>
                  <a:lnTo>
                    <a:pt x="50" y="421"/>
                  </a:lnTo>
                  <a:lnTo>
                    <a:pt x="50" y="423"/>
                  </a:lnTo>
                  <a:lnTo>
                    <a:pt x="50" y="421"/>
                  </a:lnTo>
                  <a:lnTo>
                    <a:pt x="52" y="419"/>
                  </a:lnTo>
                  <a:lnTo>
                    <a:pt x="52" y="417"/>
                  </a:lnTo>
                  <a:lnTo>
                    <a:pt x="52" y="415"/>
                  </a:lnTo>
                  <a:lnTo>
                    <a:pt x="52" y="413"/>
                  </a:lnTo>
                  <a:lnTo>
                    <a:pt x="54" y="413"/>
                  </a:lnTo>
                  <a:lnTo>
                    <a:pt x="54" y="411"/>
                  </a:lnTo>
                  <a:lnTo>
                    <a:pt x="54" y="409"/>
                  </a:lnTo>
                  <a:lnTo>
                    <a:pt x="56" y="409"/>
                  </a:lnTo>
                  <a:lnTo>
                    <a:pt x="56" y="408"/>
                  </a:lnTo>
                  <a:lnTo>
                    <a:pt x="56" y="406"/>
                  </a:lnTo>
                  <a:lnTo>
                    <a:pt x="58" y="406"/>
                  </a:lnTo>
                  <a:lnTo>
                    <a:pt x="58" y="404"/>
                  </a:lnTo>
                  <a:lnTo>
                    <a:pt x="58" y="402"/>
                  </a:lnTo>
                  <a:lnTo>
                    <a:pt x="59" y="402"/>
                  </a:lnTo>
                  <a:lnTo>
                    <a:pt x="61" y="402"/>
                  </a:lnTo>
                  <a:lnTo>
                    <a:pt x="61" y="400"/>
                  </a:lnTo>
                  <a:lnTo>
                    <a:pt x="63" y="400"/>
                  </a:lnTo>
                  <a:lnTo>
                    <a:pt x="63" y="398"/>
                  </a:lnTo>
                  <a:lnTo>
                    <a:pt x="65" y="398"/>
                  </a:lnTo>
                  <a:lnTo>
                    <a:pt x="65" y="396"/>
                  </a:lnTo>
                  <a:lnTo>
                    <a:pt x="65" y="394"/>
                  </a:lnTo>
                  <a:lnTo>
                    <a:pt x="65" y="392"/>
                  </a:lnTo>
                  <a:lnTo>
                    <a:pt x="67" y="392"/>
                  </a:lnTo>
                  <a:lnTo>
                    <a:pt x="69" y="392"/>
                  </a:lnTo>
                  <a:lnTo>
                    <a:pt x="67" y="392"/>
                  </a:lnTo>
                  <a:lnTo>
                    <a:pt x="67" y="390"/>
                  </a:lnTo>
                  <a:lnTo>
                    <a:pt x="65" y="390"/>
                  </a:lnTo>
                  <a:lnTo>
                    <a:pt x="65" y="388"/>
                  </a:lnTo>
                  <a:lnTo>
                    <a:pt x="65" y="386"/>
                  </a:lnTo>
                  <a:lnTo>
                    <a:pt x="67" y="384"/>
                  </a:lnTo>
                  <a:lnTo>
                    <a:pt x="67" y="383"/>
                  </a:lnTo>
                  <a:lnTo>
                    <a:pt x="69" y="383"/>
                  </a:lnTo>
                  <a:lnTo>
                    <a:pt x="69" y="381"/>
                  </a:lnTo>
                  <a:lnTo>
                    <a:pt x="71" y="381"/>
                  </a:lnTo>
                  <a:lnTo>
                    <a:pt x="71" y="379"/>
                  </a:lnTo>
                  <a:lnTo>
                    <a:pt x="73" y="377"/>
                  </a:lnTo>
                  <a:lnTo>
                    <a:pt x="75" y="377"/>
                  </a:lnTo>
                  <a:lnTo>
                    <a:pt x="75" y="379"/>
                  </a:lnTo>
                  <a:lnTo>
                    <a:pt x="77" y="379"/>
                  </a:lnTo>
                  <a:lnTo>
                    <a:pt x="77" y="377"/>
                  </a:lnTo>
                  <a:lnTo>
                    <a:pt x="77" y="375"/>
                  </a:lnTo>
                  <a:lnTo>
                    <a:pt x="79" y="375"/>
                  </a:lnTo>
                  <a:lnTo>
                    <a:pt x="79" y="373"/>
                  </a:lnTo>
                  <a:lnTo>
                    <a:pt x="81" y="373"/>
                  </a:lnTo>
                  <a:lnTo>
                    <a:pt x="81" y="371"/>
                  </a:lnTo>
                  <a:lnTo>
                    <a:pt x="81" y="369"/>
                  </a:lnTo>
                  <a:lnTo>
                    <a:pt x="81" y="367"/>
                  </a:lnTo>
                  <a:lnTo>
                    <a:pt x="81" y="365"/>
                  </a:lnTo>
                  <a:lnTo>
                    <a:pt x="82" y="363"/>
                  </a:lnTo>
                  <a:lnTo>
                    <a:pt x="84" y="361"/>
                  </a:lnTo>
                  <a:lnTo>
                    <a:pt x="84" y="360"/>
                  </a:lnTo>
                  <a:lnTo>
                    <a:pt x="84" y="358"/>
                  </a:lnTo>
                  <a:lnTo>
                    <a:pt x="84" y="356"/>
                  </a:lnTo>
                  <a:lnTo>
                    <a:pt x="82" y="356"/>
                  </a:lnTo>
                  <a:lnTo>
                    <a:pt x="84" y="354"/>
                  </a:lnTo>
                  <a:lnTo>
                    <a:pt x="84" y="352"/>
                  </a:lnTo>
                  <a:lnTo>
                    <a:pt x="84" y="350"/>
                  </a:lnTo>
                  <a:lnTo>
                    <a:pt x="86" y="350"/>
                  </a:lnTo>
                  <a:lnTo>
                    <a:pt x="88" y="350"/>
                  </a:lnTo>
                  <a:lnTo>
                    <a:pt x="88" y="352"/>
                  </a:lnTo>
                  <a:lnTo>
                    <a:pt x="88" y="350"/>
                  </a:lnTo>
                  <a:lnTo>
                    <a:pt x="90" y="350"/>
                  </a:lnTo>
                  <a:lnTo>
                    <a:pt x="90" y="348"/>
                  </a:lnTo>
                  <a:lnTo>
                    <a:pt x="90" y="346"/>
                  </a:lnTo>
                  <a:lnTo>
                    <a:pt x="92" y="346"/>
                  </a:lnTo>
                  <a:lnTo>
                    <a:pt x="94" y="344"/>
                  </a:lnTo>
                  <a:lnTo>
                    <a:pt x="96" y="344"/>
                  </a:lnTo>
                  <a:lnTo>
                    <a:pt x="96" y="342"/>
                  </a:lnTo>
                  <a:lnTo>
                    <a:pt x="96" y="340"/>
                  </a:lnTo>
                  <a:lnTo>
                    <a:pt x="98" y="340"/>
                  </a:lnTo>
                  <a:lnTo>
                    <a:pt x="98" y="338"/>
                  </a:lnTo>
                  <a:lnTo>
                    <a:pt x="100" y="338"/>
                  </a:lnTo>
                  <a:lnTo>
                    <a:pt x="100" y="336"/>
                  </a:lnTo>
                  <a:lnTo>
                    <a:pt x="98" y="336"/>
                  </a:lnTo>
                  <a:lnTo>
                    <a:pt x="96" y="336"/>
                  </a:lnTo>
                  <a:lnTo>
                    <a:pt x="96" y="335"/>
                  </a:lnTo>
                  <a:lnTo>
                    <a:pt x="96" y="333"/>
                  </a:lnTo>
                  <a:lnTo>
                    <a:pt x="94" y="333"/>
                  </a:lnTo>
                  <a:lnTo>
                    <a:pt x="96" y="333"/>
                  </a:lnTo>
                  <a:lnTo>
                    <a:pt x="96" y="331"/>
                  </a:lnTo>
                  <a:lnTo>
                    <a:pt x="96" y="329"/>
                  </a:lnTo>
                  <a:lnTo>
                    <a:pt x="96" y="327"/>
                  </a:lnTo>
                  <a:lnTo>
                    <a:pt x="98" y="327"/>
                  </a:lnTo>
                  <a:lnTo>
                    <a:pt x="100" y="325"/>
                  </a:lnTo>
                  <a:lnTo>
                    <a:pt x="100" y="323"/>
                  </a:lnTo>
                  <a:lnTo>
                    <a:pt x="102" y="321"/>
                  </a:lnTo>
                  <a:lnTo>
                    <a:pt x="102" y="323"/>
                  </a:lnTo>
                  <a:lnTo>
                    <a:pt x="104" y="323"/>
                  </a:lnTo>
                  <a:lnTo>
                    <a:pt x="104" y="321"/>
                  </a:lnTo>
                  <a:lnTo>
                    <a:pt x="104" y="319"/>
                  </a:lnTo>
                  <a:lnTo>
                    <a:pt x="106" y="319"/>
                  </a:lnTo>
                  <a:lnTo>
                    <a:pt x="107" y="319"/>
                  </a:lnTo>
                  <a:lnTo>
                    <a:pt x="107" y="317"/>
                  </a:lnTo>
                  <a:lnTo>
                    <a:pt x="109" y="317"/>
                  </a:lnTo>
                  <a:lnTo>
                    <a:pt x="111" y="317"/>
                  </a:lnTo>
                  <a:lnTo>
                    <a:pt x="111" y="315"/>
                  </a:lnTo>
                  <a:lnTo>
                    <a:pt x="111" y="313"/>
                  </a:lnTo>
                  <a:lnTo>
                    <a:pt x="111" y="312"/>
                  </a:lnTo>
                  <a:lnTo>
                    <a:pt x="111" y="310"/>
                  </a:lnTo>
                  <a:lnTo>
                    <a:pt x="113" y="308"/>
                  </a:lnTo>
                  <a:lnTo>
                    <a:pt x="113" y="306"/>
                  </a:lnTo>
                  <a:lnTo>
                    <a:pt x="115" y="306"/>
                  </a:lnTo>
                  <a:lnTo>
                    <a:pt x="115" y="304"/>
                  </a:lnTo>
                  <a:lnTo>
                    <a:pt x="117" y="304"/>
                  </a:lnTo>
                  <a:lnTo>
                    <a:pt x="117" y="302"/>
                  </a:lnTo>
                  <a:lnTo>
                    <a:pt x="119" y="300"/>
                  </a:lnTo>
                  <a:lnTo>
                    <a:pt x="121" y="300"/>
                  </a:lnTo>
                  <a:lnTo>
                    <a:pt x="121" y="298"/>
                  </a:lnTo>
                  <a:lnTo>
                    <a:pt x="121" y="296"/>
                  </a:lnTo>
                  <a:lnTo>
                    <a:pt x="123" y="296"/>
                  </a:lnTo>
                  <a:lnTo>
                    <a:pt x="121" y="296"/>
                  </a:lnTo>
                  <a:lnTo>
                    <a:pt x="121" y="294"/>
                  </a:lnTo>
                  <a:lnTo>
                    <a:pt x="121" y="292"/>
                  </a:lnTo>
                  <a:lnTo>
                    <a:pt x="123" y="292"/>
                  </a:lnTo>
                  <a:lnTo>
                    <a:pt x="125" y="292"/>
                  </a:lnTo>
                  <a:lnTo>
                    <a:pt x="125" y="290"/>
                  </a:lnTo>
                  <a:lnTo>
                    <a:pt x="127" y="290"/>
                  </a:lnTo>
                  <a:lnTo>
                    <a:pt x="129" y="287"/>
                  </a:lnTo>
                  <a:lnTo>
                    <a:pt x="129" y="285"/>
                  </a:lnTo>
                  <a:lnTo>
                    <a:pt x="129" y="283"/>
                  </a:lnTo>
                  <a:lnTo>
                    <a:pt x="130" y="283"/>
                  </a:lnTo>
                  <a:lnTo>
                    <a:pt x="130" y="281"/>
                  </a:lnTo>
                  <a:lnTo>
                    <a:pt x="132" y="281"/>
                  </a:lnTo>
                  <a:lnTo>
                    <a:pt x="134" y="281"/>
                  </a:lnTo>
                  <a:lnTo>
                    <a:pt x="134" y="279"/>
                  </a:lnTo>
                  <a:lnTo>
                    <a:pt x="136" y="279"/>
                  </a:lnTo>
                  <a:lnTo>
                    <a:pt x="136" y="277"/>
                  </a:lnTo>
                  <a:lnTo>
                    <a:pt x="136" y="275"/>
                  </a:lnTo>
                  <a:lnTo>
                    <a:pt x="134" y="275"/>
                  </a:lnTo>
                  <a:lnTo>
                    <a:pt x="134" y="273"/>
                  </a:lnTo>
                  <a:lnTo>
                    <a:pt x="136" y="273"/>
                  </a:lnTo>
                  <a:lnTo>
                    <a:pt x="136" y="271"/>
                  </a:lnTo>
                  <a:lnTo>
                    <a:pt x="136" y="269"/>
                  </a:lnTo>
                  <a:lnTo>
                    <a:pt x="136" y="267"/>
                  </a:lnTo>
                  <a:lnTo>
                    <a:pt x="138" y="265"/>
                  </a:lnTo>
                  <a:lnTo>
                    <a:pt x="136" y="265"/>
                  </a:lnTo>
                  <a:lnTo>
                    <a:pt x="136" y="264"/>
                  </a:lnTo>
                  <a:lnTo>
                    <a:pt x="138" y="262"/>
                  </a:lnTo>
                  <a:lnTo>
                    <a:pt x="138" y="260"/>
                  </a:lnTo>
                  <a:lnTo>
                    <a:pt x="138" y="258"/>
                  </a:lnTo>
                  <a:lnTo>
                    <a:pt x="138" y="256"/>
                  </a:lnTo>
                  <a:lnTo>
                    <a:pt x="138" y="254"/>
                  </a:lnTo>
                  <a:lnTo>
                    <a:pt x="138" y="252"/>
                  </a:lnTo>
                  <a:lnTo>
                    <a:pt x="140" y="250"/>
                  </a:lnTo>
                  <a:lnTo>
                    <a:pt x="140" y="248"/>
                  </a:lnTo>
                  <a:lnTo>
                    <a:pt x="140" y="246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0"/>
                  </a:lnTo>
                  <a:lnTo>
                    <a:pt x="140" y="239"/>
                  </a:lnTo>
                  <a:lnTo>
                    <a:pt x="142" y="237"/>
                  </a:lnTo>
                  <a:lnTo>
                    <a:pt x="142" y="235"/>
                  </a:lnTo>
                  <a:lnTo>
                    <a:pt x="142" y="233"/>
                  </a:lnTo>
                  <a:lnTo>
                    <a:pt x="142" y="231"/>
                  </a:lnTo>
                  <a:lnTo>
                    <a:pt x="144" y="231"/>
                  </a:lnTo>
                  <a:lnTo>
                    <a:pt x="144" y="229"/>
                  </a:lnTo>
                  <a:lnTo>
                    <a:pt x="146" y="229"/>
                  </a:lnTo>
                  <a:lnTo>
                    <a:pt x="146" y="227"/>
                  </a:lnTo>
                  <a:lnTo>
                    <a:pt x="148" y="227"/>
                  </a:lnTo>
                  <a:lnTo>
                    <a:pt x="150" y="225"/>
                  </a:lnTo>
                  <a:lnTo>
                    <a:pt x="152" y="225"/>
                  </a:lnTo>
                  <a:lnTo>
                    <a:pt x="152" y="223"/>
                  </a:lnTo>
                  <a:lnTo>
                    <a:pt x="152" y="221"/>
                  </a:lnTo>
                  <a:lnTo>
                    <a:pt x="154" y="221"/>
                  </a:lnTo>
                  <a:lnTo>
                    <a:pt x="155" y="219"/>
                  </a:lnTo>
                  <a:lnTo>
                    <a:pt x="155" y="217"/>
                  </a:lnTo>
                  <a:lnTo>
                    <a:pt x="155" y="216"/>
                  </a:lnTo>
                  <a:lnTo>
                    <a:pt x="155" y="214"/>
                  </a:lnTo>
                  <a:lnTo>
                    <a:pt x="157" y="212"/>
                  </a:lnTo>
                  <a:lnTo>
                    <a:pt x="157" y="210"/>
                  </a:lnTo>
                  <a:lnTo>
                    <a:pt x="157" y="208"/>
                  </a:lnTo>
                  <a:lnTo>
                    <a:pt x="157" y="206"/>
                  </a:lnTo>
                  <a:lnTo>
                    <a:pt x="159" y="206"/>
                  </a:lnTo>
                  <a:lnTo>
                    <a:pt x="159" y="204"/>
                  </a:lnTo>
                  <a:lnTo>
                    <a:pt x="161" y="204"/>
                  </a:lnTo>
                  <a:lnTo>
                    <a:pt x="163" y="202"/>
                  </a:lnTo>
                  <a:lnTo>
                    <a:pt x="165" y="200"/>
                  </a:lnTo>
                  <a:lnTo>
                    <a:pt x="165" y="198"/>
                  </a:lnTo>
                  <a:lnTo>
                    <a:pt x="167" y="198"/>
                  </a:lnTo>
                  <a:lnTo>
                    <a:pt x="167" y="196"/>
                  </a:lnTo>
                  <a:lnTo>
                    <a:pt x="169" y="196"/>
                  </a:lnTo>
                  <a:lnTo>
                    <a:pt x="171" y="196"/>
                  </a:lnTo>
                  <a:lnTo>
                    <a:pt x="171" y="194"/>
                  </a:lnTo>
                  <a:lnTo>
                    <a:pt x="171" y="192"/>
                  </a:lnTo>
                  <a:lnTo>
                    <a:pt x="173" y="192"/>
                  </a:lnTo>
                  <a:lnTo>
                    <a:pt x="175" y="192"/>
                  </a:lnTo>
                  <a:lnTo>
                    <a:pt x="177" y="192"/>
                  </a:lnTo>
                  <a:lnTo>
                    <a:pt x="178" y="192"/>
                  </a:lnTo>
                  <a:lnTo>
                    <a:pt x="180" y="192"/>
                  </a:lnTo>
                  <a:lnTo>
                    <a:pt x="182" y="192"/>
                  </a:lnTo>
                  <a:lnTo>
                    <a:pt x="182" y="191"/>
                  </a:lnTo>
                  <a:lnTo>
                    <a:pt x="184" y="191"/>
                  </a:lnTo>
                  <a:lnTo>
                    <a:pt x="184" y="189"/>
                  </a:lnTo>
                  <a:lnTo>
                    <a:pt x="184" y="187"/>
                  </a:lnTo>
                  <a:lnTo>
                    <a:pt x="186" y="187"/>
                  </a:lnTo>
                  <a:lnTo>
                    <a:pt x="186" y="185"/>
                  </a:lnTo>
                  <a:lnTo>
                    <a:pt x="184" y="185"/>
                  </a:lnTo>
                  <a:lnTo>
                    <a:pt x="184" y="183"/>
                  </a:lnTo>
                  <a:lnTo>
                    <a:pt x="184" y="181"/>
                  </a:lnTo>
                  <a:lnTo>
                    <a:pt x="184" y="179"/>
                  </a:lnTo>
                  <a:lnTo>
                    <a:pt x="184" y="177"/>
                  </a:lnTo>
                  <a:lnTo>
                    <a:pt x="184" y="175"/>
                  </a:lnTo>
                  <a:lnTo>
                    <a:pt x="186" y="173"/>
                  </a:lnTo>
                  <a:lnTo>
                    <a:pt x="188" y="171"/>
                  </a:lnTo>
                  <a:lnTo>
                    <a:pt x="188" y="169"/>
                  </a:lnTo>
                  <a:lnTo>
                    <a:pt x="190" y="169"/>
                  </a:lnTo>
                  <a:lnTo>
                    <a:pt x="190" y="168"/>
                  </a:lnTo>
                  <a:lnTo>
                    <a:pt x="192" y="168"/>
                  </a:lnTo>
                  <a:lnTo>
                    <a:pt x="192" y="166"/>
                  </a:lnTo>
                  <a:lnTo>
                    <a:pt x="194" y="166"/>
                  </a:lnTo>
                  <a:lnTo>
                    <a:pt x="194" y="164"/>
                  </a:lnTo>
                  <a:lnTo>
                    <a:pt x="194" y="162"/>
                  </a:lnTo>
                  <a:lnTo>
                    <a:pt x="192" y="162"/>
                  </a:lnTo>
                  <a:lnTo>
                    <a:pt x="194" y="162"/>
                  </a:lnTo>
                  <a:lnTo>
                    <a:pt x="194" y="160"/>
                  </a:lnTo>
                  <a:lnTo>
                    <a:pt x="194" y="158"/>
                  </a:lnTo>
                  <a:lnTo>
                    <a:pt x="196" y="158"/>
                  </a:lnTo>
                  <a:lnTo>
                    <a:pt x="194" y="158"/>
                  </a:lnTo>
                  <a:lnTo>
                    <a:pt x="194" y="156"/>
                  </a:lnTo>
                  <a:lnTo>
                    <a:pt x="194" y="154"/>
                  </a:lnTo>
                  <a:lnTo>
                    <a:pt x="192" y="154"/>
                  </a:lnTo>
                  <a:lnTo>
                    <a:pt x="192" y="152"/>
                  </a:lnTo>
                  <a:lnTo>
                    <a:pt x="194" y="152"/>
                  </a:lnTo>
                  <a:lnTo>
                    <a:pt x="194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196" y="146"/>
                  </a:lnTo>
                  <a:lnTo>
                    <a:pt x="196" y="144"/>
                  </a:lnTo>
                  <a:lnTo>
                    <a:pt x="196" y="143"/>
                  </a:lnTo>
                  <a:lnTo>
                    <a:pt x="196" y="141"/>
                  </a:lnTo>
                  <a:lnTo>
                    <a:pt x="196" y="139"/>
                  </a:lnTo>
                  <a:lnTo>
                    <a:pt x="198" y="137"/>
                  </a:lnTo>
                  <a:lnTo>
                    <a:pt x="198" y="135"/>
                  </a:lnTo>
                  <a:lnTo>
                    <a:pt x="200" y="133"/>
                  </a:lnTo>
                  <a:lnTo>
                    <a:pt x="202" y="133"/>
                  </a:lnTo>
                  <a:lnTo>
                    <a:pt x="202" y="131"/>
                  </a:lnTo>
                  <a:lnTo>
                    <a:pt x="202" y="129"/>
                  </a:lnTo>
                  <a:lnTo>
                    <a:pt x="202" y="127"/>
                  </a:lnTo>
                  <a:lnTo>
                    <a:pt x="203" y="127"/>
                  </a:lnTo>
                  <a:lnTo>
                    <a:pt x="205" y="127"/>
                  </a:lnTo>
                  <a:lnTo>
                    <a:pt x="205" y="125"/>
                  </a:lnTo>
                  <a:lnTo>
                    <a:pt x="207" y="125"/>
                  </a:lnTo>
                  <a:lnTo>
                    <a:pt x="207" y="123"/>
                  </a:lnTo>
                  <a:lnTo>
                    <a:pt x="209" y="123"/>
                  </a:lnTo>
                  <a:lnTo>
                    <a:pt x="209" y="121"/>
                  </a:lnTo>
                  <a:lnTo>
                    <a:pt x="211" y="121"/>
                  </a:lnTo>
                  <a:lnTo>
                    <a:pt x="211" y="119"/>
                  </a:lnTo>
                  <a:lnTo>
                    <a:pt x="211" y="118"/>
                  </a:lnTo>
                  <a:lnTo>
                    <a:pt x="211" y="116"/>
                  </a:lnTo>
                  <a:lnTo>
                    <a:pt x="211" y="114"/>
                  </a:lnTo>
                  <a:lnTo>
                    <a:pt x="209" y="114"/>
                  </a:lnTo>
                  <a:lnTo>
                    <a:pt x="207" y="114"/>
                  </a:lnTo>
                  <a:lnTo>
                    <a:pt x="207" y="112"/>
                  </a:lnTo>
                  <a:lnTo>
                    <a:pt x="205" y="112"/>
                  </a:lnTo>
                  <a:lnTo>
                    <a:pt x="205" y="110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203" y="106"/>
                  </a:lnTo>
                  <a:lnTo>
                    <a:pt x="203" y="104"/>
                  </a:lnTo>
                  <a:lnTo>
                    <a:pt x="203" y="102"/>
                  </a:lnTo>
                  <a:lnTo>
                    <a:pt x="202" y="102"/>
                  </a:lnTo>
                  <a:lnTo>
                    <a:pt x="202" y="100"/>
                  </a:lnTo>
                  <a:lnTo>
                    <a:pt x="203" y="100"/>
                  </a:lnTo>
                  <a:lnTo>
                    <a:pt x="203" y="98"/>
                  </a:lnTo>
                  <a:lnTo>
                    <a:pt x="202" y="98"/>
                  </a:lnTo>
                  <a:lnTo>
                    <a:pt x="202" y="96"/>
                  </a:lnTo>
                  <a:lnTo>
                    <a:pt x="202" y="95"/>
                  </a:lnTo>
                  <a:lnTo>
                    <a:pt x="203" y="95"/>
                  </a:lnTo>
                  <a:lnTo>
                    <a:pt x="205" y="95"/>
                  </a:lnTo>
                  <a:lnTo>
                    <a:pt x="205" y="93"/>
                  </a:lnTo>
                  <a:lnTo>
                    <a:pt x="207" y="93"/>
                  </a:lnTo>
                  <a:lnTo>
                    <a:pt x="207" y="91"/>
                  </a:lnTo>
                  <a:lnTo>
                    <a:pt x="209" y="89"/>
                  </a:lnTo>
                  <a:lnTo>
                    <a:pt x="209" y="87"/>
                  </a:lnTo>
                  <a:lnTo>
                    <a:pt x="211" y="87"/>
                  </a:lnTo>
                  <a:lnTo>
                    <a:pt x="211" y="85"/>
                  </a:lnTo>
                  <a:lnTo>
                    <a:pt x="211" y="83"/>
                  </a:lnTo>
                  <a:lnTo>
                    <a:pt x="211" y="81"/>
                  </a:lnTo>
                  <a:lnTo>
                    <a:pt x="211" y="79"/>
                  </a:lnTo>
                  <a:lnTo>
                    <a:pt x="211" y="77"/>
                  </a:lnTo>
                  <a:lnTo>
                    <a:pt x="209" y="75"/>
                  </a:lnTo>
                  <a:lnTo>
                    <a:pt x="207" y="73"/>
                  </a:lnTo>
                  <a:lnTo>
                    <a:pt x="205" y="73"/>
                  </a:lnTo>
                  <a:lnTo>
                    <a:pt x="205" y="71"/>
                  </a:lnTo>
                  <a:lnTo>
                    <a:pt x="203" y="71"/>
                  </a:lnTo>
                  <a:lnTo>
                    <a:pt x="203" y="70"/>
                  </a:lnTo>
                  <a:lnTo>
                    <a:pt x="203" y="68"/>
                  </a:lnTo>
                  <a:lnTo>
                    <a:pt x="205" y="68"/>
                  </a:lnTo>
                  <a:lnTo>
                    <a:pt x="203" y="68"/>
                  </a:lnTo>
                  <a:lnTo>
                    <a:pt x="205" y="68"/>
                  </a:lnTo>
                  <a:lnTo>
                    <a:pt x="205" y="66"/>
                  </a:lnTo>
                  <a:lnTo>
                    <a:pt x="205" y="64"/>
                  </a:lnTo>
                  <a:lnTo>
                    <a:pt x="207" y="64"/>
                  </a:lnTo>
                  <a:lnTo>
                    <a:pt x="207" y="62"/>
                  </a:lnTo>
                  <a:lnTo>
                    <a:pt x="209" y="62"/>
                  </a:lnTo>
                  <a:lnTo>
                    <a:pt x="209" y="60"/>
                  </a:lnTo>
                  <a:lnTo>
                    <a:pt x="211" y="60"/>
                  </a:lnTo>
                  <a:lnTo>
                    <a:pt x="211" y="58"/>
                  </a:lnTo>
                  <a:lnTo>
                    <a:pt x="213" y="58"/>
                  </a:lnTo>
                  <a:lnTo>
                    <a:pt x="213" y="56"/>
                  </a:lnTo>
                  <a:lnTo>
                    <a:pt x="215" y="56"/>
                  </a:lnTo>
                  <a:lnTo>
                    <a:pt x="215" y="54"/>
                  </a:lnTo>
                  <a:lnTo>
                    <a:pt x="217" y="54"/>
                  </a:lnTo>
                  <a:lnTo>
                    <a:pt x="217" y="52"/>
                  </a:lnTo>
                  <a:lnTo>
                    <a:pt x="219" y="52"/>
                  </a:lnTo>
                  <a:lnTo>
                    <a:pt x="219" y="50"/>
                  </a:lnTo>
                  <a:lnTo>
                    <a:pt x="221" y="50"/>
                  </a:lnTo>
                  <a:lnTo>
                    <a:pt x="221" y="48"/>
                  </a:lnTo>
                  <a:lnTo>
                    <a:pt x="223" y="48"/>
                  </a:lnTo>
                  <a:lnTo>
                    <a:pt x="225" y="48"/>
                  </a:lnTo>
                  <a:lnTo>
                    <a:pt x="225" y="50"/>
                  </a:lnTo>
                  <a:lnTo>
                    <a:pt x="226" y="50"/>
                  </a:lnTo>
                  <a:lnTo>
                    <a:pt x="228" y="50"/>
                  </a:lnTo>
                  <a:lnTo>
                    <a:pt x="230" y="52"/>
                  </a:lnTo>
                  <a:lnTo>
                    <a:pt x="232" y="52"/>
                  </a:lnTo>
                  <a:lnTo>
                    <a:pt x="234" y="52"/>
                  </a:lnTo>
                  <a:lnTo>
                    <a:pt x="234" y="50"/>
                  </a:lnTo>
                  <a:lnTo>
                    <a:pt x="236" y="50"/>
                  </a:lnTo>
                  <a:lnTo>
                    <a:pt x="238" y="50"/>
                  </a:lnTo>
                  <a:lnTo>
                    <a:pt x="240" y="50"/>
                  </a:lnTo>
                  <a:lnTo>
                    <a:pt x="240" y="48"/>
                  </a:lnTo>
                  <a:lnTo>
                    <a:pt x="242" y="48"/>
                  </a:lnTo>
                  <a:lnTo>
                    <a:pt x="242" y="47"/>
                  </a:lnTo>
                  <a:lnTo>
                    <a:pt x="242" y="45"/>
                  </a:lnTo>
                  <a:lnTo>
                    <a:pt x="244" y="45"/>
                  </a:lnTo>
                  <a:lnTo>
                    <a:pt x="242" y="45"/>
                  </a:lnTo>
                  <a:lnTo>
                    <a:pt x="244" y="43"/>
                  </a:lnTo>
                  <a:lnTo>
                    <a:pt x="246" y="43"/>
                  </a:lnTo>
                  <a:lnTo>
                    <a:pt x="248" y="43"/>
                  </a:lnTo>
                  <a:lnTo>
                    <a:pt x="250" y="43"/>
                  </a:lnTo>
                  <a:lnTo>
                    <a:pt x="250" y="41"/>
                  </a:lnTo>
                  <a:lnTo>
                    <a:pt x="251" y="41"/>
                  </a:lnTo>
                  <a:lnTo>
                    <a:pt x="253" y="41"/>
                  </a:lnTo>
                  <a:lnTo>
                    <a:pt x="255" y="41"/>
                  </a:lnTo>
                  <a:lnTo>
                    <a:pt x="257" y="41"/>
                  </a:lnTo>
                  <a:lnTo>
                    <a:pt x="257" y="43"/>
                  </a:lnTo>
                  <a:lnTo>
                    <a:pt x="259" y="43"/>
                  </a:lnTo>
                  <a:lnTo>
                    <a:pt x="259" y="45"/>
                  </a:lnTo>
                  <a:lnTo>
                    <a:pt x="261" y="45"/>
                  </a:lnTo>
                  <a:lnTo>
                    <a:pt x="263" y="45"/>
                  </a:lnTo>
                  <a:lnTo>
                    <a:pt x="263" y="43"/>
                  </a:lnTo>
                  <a:lnTo>
                    <a:pt x="265" y="43"/>
                  </a:lnTo>
                  <a:lnTo>
                    <a:pt x="267" y="43"/>
                  </a:lnTo>
                  <a:lnTo>
                    <a:pt x="267" y="41"/>
                  </a:lnTo>
                  <a:lnTo>
                    <a:pt x="267" y="43"/>
                  </a:lnTo>
                  <a:lnTo>
                    <a:pt x="265" y="43"/>
                  </a:lnTo>
                  <a:lnTo>
                    <a:pt x="265" y="41"/>
                  </a:lnTo>
                  <a:lnTo>
                    <a:pt x="267" y="41"/>
                  </a:lnTo>
                  <a:lnTo>
                    <a:pt x="265" y="41"/>
                  </a:lnTo>
                  <a:lnTo>
                    <a:pt x="267" y="41"/>
                  </a:lnTo>
                  <a:lnTo>
                    <a:pt x="267" y="39"/>
                  </a:lnTo>
                  <a:lnTo>
                    <a:pt x="265" y="39"/>
                  </a:lnTo>
                  <a:lnTo>
                    <a:pt x="267" y="39"/>
                  </a:lnTo>
                  <a:lnTo>
                    <a:pt x="267" y="37"/>
                  </a:lnTo>
                  <a:lnTo>
                    <a:pt x="269" y="37"/>
                  </a:lnTo>
                  <a:lnTo>
                    <a:pt x="269" y="35"/>
                  </a:lnTo>
                  <a:lnTo>
                    <a:pt x="269" y="33"/>
                  </a:lnTo>
                  <a:lnTo>
                    <a:pt x="269" y="31"/>
                  </a:lnTo>
                  <a:lnTo>
                    <a:pt x="271" y="31"/>
                  </a:lnTo>
                  <a:lnTo>
                    <a:pt x="271" y="29"/>
                  </a:lnTo>
                  <a:lnTo>
                    <a:pt x="273" y="29"/>
                  </a:lnTo>
                  <a:lnTo>
                    <a:pt x="273" y="27"/>
                  </a:lnTo>
                  <a:lnTo>
                    <a:pt x="274" y="27"/>
                  </a:lnTo>
                  <a:lnTo>
                    <a:pt x="274" y="25"/>
                  </a:lnTo>
                  <a:lnTo>
                    <a:pt x="274" y="23"/>
                  </a:lnTo>
                  <a:lnTo>
                    <a:pt x="276" y="23"/>
                  </a:lnTo>
                  <a:lnTo>
                    <a:pt x="276" y="22"/>
                  </a:lnTo>
                  <a:lnTo>
                    <a:pt x="278" y="22"/>
                  </a:lnTo>
                  <a:lnTo>
                    <a:pt x="278" y="20"/>
                  </a:lnTo>
                  <a:lnTo>
                    <a:pt x="280" y="20"/>
                  </a:lnTo>
                  <a:lnTo>
                    <a:pt x="280" y="18"/>
                  </a:lnTo>
                  <a:lnTo>
                    <a:pt x="280" y="16"/>
                  </a:lnTo>
                  <a:lnTo>
                    <a:pt x="280" y="14"/>
                  </a:lnTo>
                  <a:lnTo>
                    <a:pt x="282" y="14"/>
                  </a:lnTo>
                  <a:lnTo>
                    <a:pt x="282" y="12"/>
                  </a:lnTo>
                  <a:lnTo>
                    <a:pt x="284" y="12"/>
                  </a:lnTo>
                  <a:lnTo>
                    <a:pt x="286" y="12"/>
                  </a:lnTo>
                  <a:lnTo>
                    <a:pt x="288" y="12"/>
                  </a:lnTo>
                  <a:lnTo>
                    <a:pt x="288" y="10"/>
                  </a:lnTo>
                  <a:lnTo>
                    <a:pt x="290" y="10"/>
                  </a:lnTo>
                  <a:lnTo>
                    <a:pt x="290" y="8"/>
                  </a:lnTo>
                  <a:lnTo>
                    <a:pt x="290" y="10"/>
                  </a:lnTo>
                  <a:lnTo>
                    <a:pt x="292" y="10"/>
                  </a:lnTo>
                  <a:lnTo>
                    <a:pt x="292" y="8"/>
                  </a:lnTo>
                  <a:lnTo>
                    <a:pt x="294" y="8"/>
                  </a:lnTo>
                  <a:lnTo>
                    <a:pt x="296" y="8"/>
                  </a:lnTo>
                  <a:lnTo>
                    <a:pt x="298" y="8"/>
                  </a:lnTo>
                  <a:lnTo>
                    <a:pt x="299" y="8"/>
                  </a:lnTo>
                  <a:lnTo>
                    <a:pt x="299" y="10"/>
                  </a:lnTo>
                  <a:lnTo>
                    <a:pt x="301" y="8"/>
                  </a:lnTo>
                  <a:lnTo>
                    <a:pt x="303" y="8"/>
                  </a:lnTo>
                  <a:lnTo>
                    <a:pt x="305" y="8"/>
                  </a:lnTo>
                  <a:lnTo>
                    <a:pt x="305" y="6"/>
                  </a:lnTo>
                  <a:lnTo>
                    <a:pt x="307" y="6"/>
                  </a:lnTo>
                  <a:lnTo>
                    <a:pt x="309" y="6"/>
                  </a:lnTo>
                  <a:lnTo>
                    <a:pt x="309" y="4"/>
                  </a:lnTo>
                  <a:lnTo>
                    <a:pt x="311" y="4"/>
                  </a:lnTo>
                  <a:lnTo>
                    <a:pt x="313" y="2"/>
                  </a:lnTo>
                  <a:lnTo>
                    <a:pt x="315" y="2"/>
                  </a:lnTo>
                  <a:lnTo>
                    <a:pt x="317" y="2"/>
                  </a:lnTo>
                  <a:lnTo>
                    <a:pt x="317" y="4"/>
                  </a:lnTo>
                  <a:lnTo>
                    <a:pt x="319" y="4"/>
                  </a:lnTo>
                  <a:lnTo>
                    <a:pt x="319" y="2"/>
                  </a:lnTo>
                  <a:lnTo>
                    <a:pt x="319" y="4"/>
                  </a:lnTo>
                  <a:lnTo>
                    <a:pt x="319" y="2"/>
                  </a:lnTo>
                  <a:lnTo>
                    <a:pt x="321" y="4"/>
                  </a:lnTo>
                  <a:lnTo>
                    <a:pt x="322" y="4"/>
                  </a:lnTo>
                  <a:lnTo>
                    <a:pt x="322" y="6"/>
                  </a:lnTo>
                  <a:lnTo>
                    <a:pt x="324" y="6"/>
                  </a:lnTo>
                  <a:lnTo>
                    <a:pt x="326" y="6"/>
                  </a:lnTo>
                  <a:lnTo>
                    <a:pt x="328" y="6"/>
                  </a:lnTo>
                  <a:lnTo>
                    <a:pt x="330" y="6"/>
                  </a:lnTo>
                  <a:lnTo>
                    <a:pt x="330" y="8"/>
                  </a:lnTo>
                  <a:lnTo>
                    <a:pt x="330" y="6"/>
                  </a:lnTo>
                  <a:lnTo>
                    <a:pt x="332" y="6"/>
                  </a:lnTo>
                  <a:lnTo>
                    <a:pt x="332" y="4"/>
                  </a:lnTo>
                  <a:lnTo>
                    <a:pt x="334" y="4"/>
                  </a:lnTo>
                  <a:lnTo>
                    <a:pt x="336" y="2"/>
                  </a:lnTo>
                  <a:lnTo>
                    <a:pt x="338" y="2"/>
                  </a:lnTo>
                  <a:lnTo>
                    <a:pt x="340" y="2"/>
                  </a:lnTo>
                  <a:lnTo>
                    <a:pt x="340" y="0"/>
                  </a:lnTo>
                  <a:lnTo>
                    <a:pt x="342" y="0"/>
                  </a:lnTo>
                  <a:lnTo>
                    <a:pt x="342" y="2"/>
                  </a:lnTo>
                  <a:lnTo>
                    <a:pt x="342" y="0"/>
                  </a:lnTo>
                  <a:lnTo>
                    <a:pt x="344" y="0"/>
                  </a:lnTo>
                  <a:lnTo>
                    <a:pt x="344" y="2"/>
                  </a:lnTo>
                  <a:lnTo>
                    <a:pt x="346" y="2"/>
                  </a:lnTo>
                  <a:lnTo>
                    <a:pt x="346" y="4"/>
                  </a:lnTo>
                  <a:lnTo>
                    <a:pt x="347" y="4"/>
                  </a:lnTo>
                  <a:lnTo>
                    <a:pt x="349" y="6"/>
                  </a:lnTo>
                  <a:lnTo>
                    <a:pt x="349" y="4"/>
                  </a:lnTo>
                  <a:lnTo>
                    <a:pt x="351" y="4"/>
                  </a:lnTo>
                  <a:lnTo>
                    <a:pt x="351" y="6"/>
                  </a:lnTo>
                  <a:lnTo>
                    <a:pt x="353" y="6"/>
                  </a:lnTo>
                  <a:lnTo>
                    <a:pt x="355" y="6"/>
                  </a:lnTo>
                  <a:lnTo>
                    <a:pt x="357" y="6"/>
                  </a:lnTo>
                  <a:lnTo>
                    <a:pt x="357" y="8"/>
                  </a:lnTo>
                  <a:lnTo>
                    <a:pt x="359" y="8"/>
                  </a:lnTo>
                  <a:lnTo>
                    <a:pt x="359" y="10"/>
                  </a:lnTo>
                  <a:lnTo>
                    <a:pt x="359" y="8"/>
                  </a:lnTo>
                  <a:lnTo>
                    <a:pt x="361" y="8"/>
                  </a:lnTo>
                  <a:lnTo>
                    <a:pt x="361" y="10"/>
                  </a:lnTo>
                  <a:lnTo>
                    <a:pt x="363" y="10"/>
                  </a:lnTo>
                  <a:lnTo>
                    <a:pt x="365" y="10"/>
                  </a:lnTo>
                  <a:lnTo>
                    <a:pt x="365" y="8"/>
                  </a:lnTo>
                  <a:lnTo>
                    <a:pt x="365" y="10"/>
                  </a:lnTo>
                  <a:lnTo>
                    <a:pt x="367" y="10"/>
                  </a:lnTo>
                  <a:lnTo>
                    <a:pt x="369" y="10"/>
                  </a:lnTo>
                  <a:lnTo>
                    <a:pt x="369" y="12"/>
                  </a:lnTo>
                  <a:lnTo>
                    <a:pt x="369" y="14"/>
                  </a:lnTo>
                  <a:lnTo>
                    <a:pt x="370" y="14"/>
                  </a:lnTo>
                  <a:lnTo>
                    <a:pt x="370" y="16"/>
                  </a:lnTo>
                  <a:lnTo>
                    <a:pt x="369" y="16"/>
                  </a:lnTo>
                  <a:lnTo>
                    <a:pt x="369" y="18"/>
                  </a:lnTo>
                  <a:lnTo>
                    <a:pt x="370" y="20"/>
                  </a:lnTo>
                  <a:lnTo>
                    <a:pt x="370" y="22"/>
                  </a:lnTo>
                  <a:lnTo>
                    <a:pt x="370" y="23"/>
                  </a:lnTo>
                  <a:lnTo>
                    <a:pt x="369" y="23"/>
                  </a:lnTo>
                  <a:lnTo>
                    <a:pt x="369" y="25"/>
                  </a:lnTo>
                  <a:lnTo>
                    <a:pt x="369" y="27"/>
                  </a:lnTo>
                  <a:lnTo>
                    <a:pt x="369" y="29"/>
                  </a:lnTo>
                  <a:lnTo>
                    <a:pt x="369" y="31"/>
                  </a:lnTo>
                  <a:lnTo>
                    <a:pt x="369" y="33"/>
                  </a:lnTo>
                  <a:lnTo>
                    <a:pt x="370" y="33"/>
                  </a:lnTo>
                  <a:lnTo>
                    <a:pt x="372" y="33"/>
                  </a:lnTo>
                  <a:lnTo>
                    <a:pt x="372" y="35"/>
                  </a:lnTo>
                  <a:lnTo>
                    <a:pt x="372" y="37"/>
                  </a:lnTo>
                  <a:lnTo>
                    <a:pt x="372" y="39"/>
                  </a:lnTo>
                  <a:lnTo>
                    <a:pt x="372" y="41"/>
                  </a:lnTo>
                  <a:lnTo>
                    <a:pt x="372" y="43"/>
                  </a:lnTo>
                  <a:lnTo>
                    <a:pt x="370" y="43"/>
                  </a:lnTo>
                  <a:lnTo>
                    <a:pt x="370" y="45"/>
                  </a:lnTo>
                  <a:lnTo>
                    <a:pt x="369" y="45"/>
                  </a:lnTo>
                  <a:lnTo>
                    <a:pt x="369" y="47"/>
                  </a:lnTo>
                  <a:lnTo>
                    <a:pt x="369" y="48"/>
                  </a:lnTo>
                  <a:lnTo>
                    <a:pt x="369" y="50"/>
                  </a:lnTo>
                  <a:lnTo>
                    <a:pt x="370" y="50"/>
                  </a:lnTo>
                  <a:lnTo>
                    <a:pt x="370" y="52"/>
                  </a:lnTo>
                  <a:lnTo>
                    <a:pt x="370" y="54"/>
                  </a:lnTo>
                  <a:lnTo>
                    <a:pt x="372" y="54"/>
                  </a:lnTo>
                  <a:lnTo>
                    <a:pt x="372" y="56"/>
                  </a:lnTo>
                  <a:lnTo>
                    <a:pt x="372" y="58"/>
                  </a:lnTo>
                  <a:lnTo>
                    <a:pt x="372" y="60"/>
                  </a:lnTo>
                  <a:lnTo>
                    <a:pt x="372" y="62"/>
                  </a:lnTo>
                  <a:lnTo>
                    <a:pt x="370" y="62"/>
                  </a:lnTo>
                  <a:lnTo>
                    <a:pt x="370" y="64"/>
                  </a:lnTo>
                  <a:lnTo>
                    <a:pt x="369" y="66"/>
                  </a:lnTo>
                  <a:lnTo>
                    <a:pt x="369" y="68"/>
                  </a:lnTo>
                  <a:lnTo>
                    <a:pt x="369" y="70"/>
                  </a:lnTo>
                  <a:lnTo>
                    <a:pt x="370" y="70"/>
                  </a:lnTo>
                  <a:lnTo>
                    <a:pt x="370" y="71"/>
                  </a:lnTo>
                  <a:lnTo>
                    <a:pt x="369" y="71"/>
                  </a:lnTo>
                  <a:lnTo>
                    <a:pt x="369" y="73"/>
                  </a:lnTo>
                  <a:lnTo>
                    <a:pt x="367" y="75"/>
                  </a:lnTo>
                  <a:lnTo>
                    <a:pt x="367" y="77"/>
                  </a:lnTo>
                  <a:lnTo>
                    <a:pt x="367" y="79"/>
                  </a:lnTo>
                  <a:lnTo>
                    <a:pt x="367" y="81"/>
                  </a:lnTo>
                  <a:lnTo>
                    <a:pt x="367" y="83"/>
                  </a:lnTo>
                  <a:lnTo>
                    <a:pt x="365" y="83"/>
                  </a:lnTo>
                  <a:lnTo>
                    <a:pt x="365" y="85"/>
                  </a:lnTo>
                  <a:lnTo>
                    <a:pt x="367" y="85"/>
                  </a:lnTo>
                  <a:lnTo>
                    <a:pt x="367" y="87"/>
                  </a:lnTo>
                  <a:lnTo>
                    <a:pt x="369" y="87"/>
                  </a:lnTo>
                  <a:lnTo>
                    <a:pt x="370" y="87"/>
                  </a:lnTo>
                  <a:lnTo>
                    <a:pt x="372" y="89"/>
                  </a:lnTo>
                  <a:lnTo>
                    <a:pt x="374" y="89"/>
                  </a:lnTo>
                  <a:lnTo>
                    <a:pt x="374" y="91"/>
                  </a:lnTo>
                  <a:lnTo>
                    <a:pt x="376" y="91"/>
                  </a:lnTo>
                  <a:lnTo>
                    <a:pt x="374" y="91"/>
                  </a:lnTo>
                  <a:lnTo>
                    <a:pt x="374" y="93"/>
                  </a:lnTo>
                  <a:lnTo>
                    <a:pt x="372" y="93"/>
                  </a:lnTo>
                  <a:lnTo>
                    <a:pt x="370" y="93"/>
                  </a:lnTo>
                  <a:lnTo>
                    <a:pt x="369" y="93"/>
                  </a:lnTo>
                  <a:lnTo>
                    <a:pt x="367" y="93"/>
                  </a:lnTo>
                  <a:lnTo>
                    <a:pt x="367" y="95"/>
                  </a:lnTo>
                  <a:lnTo>
                    <a:pt x="365" y="95"/>
                  </a:lnTo>
                  <a:lnTo>
                    <a:pt x="365" y="96"/>
                  </a:lnTo>
                  <a:lnTo>
                    <a:pt x="363" y="98"/>
                  </a:lnTo>
                  <a:lnTo>
                    <a:pt x="365" y="98"/>
                  </a:lnTo>
                  <a:lnTo>
                    <a:pt x="365" y="100"/>
                  </a:lnTo>
                  <a:lnTo>
                    <a:pt x="367" y="102"/>
                  </a:lnTo>
                  <a:lnTo>
                    <a:pt x="369" y="102"/>
                  </a:lnTo>
                  <a:lnTo>
                    <a:pt x="369" y="104"/>
                  </a:lnTo>
                  <a:lnTo>
                    <a:pt x="369" y="106"/>
                  </a:lnTo>
                  <a:lnTo>
                    <a:pt x="367" y="108"/>
                  </a:lnTo>
                  <a:lnTo>
                    <a:pt x="367" y="110"/>
                  </a:lnTo>
                  <a:lnTo>
                    <a:pt x="367" y="112"/>
                  </a:lnTo>
                  <a:lnTo>
                    <a:pt x="369" y="112"/>
                  </a:lnTo>
                  <a:lnTo>
                    <a:pt x="369" y="114"/>
                  </a:lnTo>
                  <a:lnTo>
                    <a:pt x="369" y="116"/>
                  </a:lnTo>
                  <a:lnTo>
                    <a:pt x="367" y="116"/>
                  </a:lnTo>
                  <a:lnTo>
                    <a:pt x="367" y="118"/>
                  </a:lnTo>
                  <a:lnTo>
                    <a:pt x="365" y="116"/>
                  </a:lnTo>
                  <a:lnTo>
                    <a:pt x="363" y="116"/>
                  </a:lnTo>
                  <a:lnTo>
                    <a:pt x="363" y="118"/>
                  </a:lnTo>
                  <a:lnTo>
                    <a:pt x="361" y="118"/>
                  </a:lnTo>
                  <a:lnTo>
                    <a:pt x="361" y="119"/>
                  </a:lnTo>
                  <a:lnTo>
                    <a:pt x="363" y="119"/>
                  </a:lnTo>
                  <a:lnTo>
                    <a:pt x="363" y="121"/>
                  </a:lnTo>
                  <a:lnTo>
                    <a:pt x="363" y="123"/>
                  </a:lnTo>
                  <a:lnTo>
                    <a:pt x="361" y="125"/>
                  </a:lnTo>
                  <a:lnTo>
                    <a:pt x="359" y="125"/>
                  </a:lnTo>
                  <a:lnTo>
                    <a:pt x="359" y="127"/>
                  </a:lnTo>
                  <a:lnTo>
                    <a:pt x="359" y="129"/>
                  </a:lnTo>
                  <a:lnTo>
                    <a:pt x="361" y="131"/>
                  </a:lnTo>
                  <a:lnTo>
                    <a:pt x="363" y="131"/>
                  </a:lnTo>
                  <a:lnTo>
                    <a:pt x="365" y="131"/>
                  </a:lnTo>
                  <a:lnTo>
                    <a:pt x="365" y="133"/>
                  </a:lnTo>
                  <a:lnTo>
                    <a:pt x="365" y="135"/>
                  </a:lnTo>
                  <a:lnTo>
                    <a:pt x="365" y="137"/>
                  </a:lnTo>
                  <a:lnTo>
                    <a:pt x="365" y="139"/>
                  </a:lnTo>
                  <a:lnTo>
                    <a:pt x="365" y="141"/>
                  </a:lnTo>
                  <a:lnTo>
                    <a:pt x="365" y="143"/>
                  </a:lnTo>
                  <a:lnTo>
                    <a:pt x="363" y="144"/>
                  </a:lnTo>
                  <a:lnTo>
                    <a:pt x="361" y="144"/>
                  </a:lnTo>
                  <a:lnTo>
                    <a:pt x="359" y="144"/>
                  </a:lnTo>
                  <a:lnTo>
                    <a:pt x="359" y="146"/>
                  </a:lnTo>
                  <a:lnTo>
                    <a:pt x="357" y="146"/>
                  </a:lnTo>
                  <a:lnTo>
                    <a:pt x="357" y="148"/>
                  </a:lnTo>
                  <a:lnTo>
                    <a:pt x="357" y="150"/>
                  </a:lnTo>
                  <a:lnTo>
                    <a:pt x="355" y="150"/>
                  </a:lnTo>
                  <a:lnTo>
                    <a:pt x="357" y="150"/>
                  </a:lnTo>
                  <a:lnTo>
                    <a:pt x="357" y="152"/>
                  </a:lnTo>
                  <a:lnTo>
                    <a:pt x="357" y="154"/>
                  </a:lnTo>
                  <a:lnTo>
                    <a:pt x="355" y="154"/>
                  </a:lnTo>
                  <a:lnTo>
                    <a:pt x="353" y="154"/>
                  </a:lnTo>
                  <a:lnTo>
                    <a:pt x="351" y="154"/>
                  </a:lnTo>
                  <a:lnTo>
                    <a:pt x="349" y="154"/>
                  </a:lnTo>
                  <a:lnTo>
                    <a:pt x="349" y="156"/>
                  </a:lnTo>
                  <a:lnTo>
                    <a:pt x="347" y="156"/>
                  </a:lnTo>
                  <a:lnTo>
                    <a:pt x="347" y="158"/>
                  </a:lnTo>
                  <a:lnTo>
                    <a:pt x="346" y="158"/>
                  </a:lnTo>
                  <a:lnTo>
                    <a:pt x="346" y="160"/>
                  </a:lnTo>
                  <a:lnTo>
                    <a:pt x="344" y="160"/>
                  </a:lnTo>
                  <a:lnTo>
                    <a:pt x="346" y="160"/>
                  </a:lnTo>
                  <a:lnTo>
                    <a:pt x="346" y="162"/>
                  </a:lnTo>
                  <a:lnTo>
                    <a:pt x="346" y="164"/>
                  </a:lnTo>
                  <a:lnTo>
                    <a:pt x="347" y="164"/>
                  </a:lnTo>
                  <a:lnTo>
                    <a:pt x="347" y="166"/>
                  </a:lnTo>
                  <a:lnTo>
                    <a:pt x="349" y="166"/>
                  </a:lnTo>
                  <a:lnTo>
                    <a:pt x="349" y="168"/>
                  </a:lnTo>
                  <a:lnTo>
                    <a:pt x="349" y="169"/>
                  </a:lnTo>
                  <a:lnTo>
                    <a:pt x="347" y="171"/>
                  </a:lnTo>
                  <a:lnTo>
                    <a:pt x="347" y="173"/>
                  </a:lnTo>
                  <a:lnTo>
                    <a:pt x="349" y="175"/>
                  </a:lnTo>
                  <a:lnTo>
                    <a:pt x="351" y="175"/>
                  </a:lnTo>
                  <a:lnTo>
                    <a:pt x="353" y="177"/>
                  </a:lnTo>
                  <a:lnTo>
                    <a:pt x="353" y="179"/>
                  </a:lnTo>
                  <a:lnTo>
                    <a:pt x="353" y="181"/>
                  </a:lnTo>
                  <a:lnTo>
                    <a:pt x="351" y="181"/>
                  </a:lnTo>
                  <a:lnTo>
                    <a:pt x="351" y="183"/>
                  </a:lnTo>
                  <a:lnTo>
                    <a:pt x="349" y="183"/>
                  </a:lnTo>
                  <a:lnTo>
                    <a:pt x="349" y="185"/>
                  </a:lnTo>
                  <a:lnTo>
                    <a:pt x="349" y="187"/>
                  </a:lnTo>
                  <a:lnTo>
                    <a:pt x="347" y="187"/>
                  </a:lnTo>
                  <a:lnTo>
                    <a:pt x="347" y="189"/>
                  </a:lnTo>
                  <a:lnTo>
                    <a:pt x="346" y="189"/>
                  </a:lnTo>
                  <a:lnTo>
                    <a:pt x="346" y="191"/>
                  </a:lnTo>
                  <a:lnTo>
                    <a:pt x="347" y="191"/>
                  </a:lnTo>
                  <a:lnTo>
                    <a:pt x="347" y="192"/>
                  </a:lnTo>
                  <a:lnTo>
                    <a:pt x="349" y="192"/>
                  </a:lnTo>
                  <a:lnTo>
                    <a:pt x="351" y="192"/>
                  </a:lnTo>
                  <a:lnTo>
                    <a:pt x="351" y="194"/>
                  </a:lnTo>
                  <a:lnTo>
                    <a:pt x="351" y="196"/>
                  </a:lnTo>
                  <a:lnTo>
                    <a:pt x="349" y="196"/>
                  </a:lnTo>
                  <a:lnTo>
                    <a:pt x="349" y="194"/>
                  </a:lnTo>
                  <a:lnTo>
                    <a:pt x="347" y="196"/>
                  </a:lnTo>
                  <a:lnTo>
                    <a:pt x="346" y="196"/>
                  </a:lnTo>
                  <a:lnTo>
                    <a:pt x="346" y="198"/>
                  </a:lnTo>
                  <a:lnTo>
                    <a:pt x="347" y="198"/>
                  </a:lnTo>
                  <a:lnTo>
                    <a:pt x="347" y="200"/>
                  </a:lnTo>
                  <a:lnTo>
                    <a:pt x="349" y="200"/>
                  </a:lnTo>
                  <a:lnTo>
                    <a:pt x="349" y="202"/>
                  </a:lnTo>
                  <a:lnTo>
                    <a:pt x="347" y="204"/>
                  </a:lnTo>
                  <a:lnTo>
                    <a:pt x="347" y="206"/>
                  </a:lnTo>
                  <a:lnTo>
                    <a:pt x="349" y="206"/>
                  </a:lnTo>
                  <a:lnTo>
                    <a:pt x="349" y="208"/>
                  </a:lnTo>
                  <a:lnTo>
                    <a:pt x="349" y="210"/>
                  </a:lnTo>
                  <a:lnTo>
                    <a:pt x="349" y="212"/>
                  </a:lnTo>
                  <a:lnTo>
                    <a:pt x="351" y="212"/>
                  </a:lnTo>
                  <a:lnTo>
                    <a:pt x="351" y="214"/>
                  </a:lnTo>
                  <a:lnTo>
                    <a:pt x="353" y="216"/>
                  </a:lnTo>
                  <a:lnTo>
                    <a:pt x="353" y="217"/>
                  </a:lnTo>
                  <a:lnTo>
                    <a:pt x="353" y="219"/>
                  </a:lnTo>
                  <a:lnTo>
                    <a:pt x="351" y="219"/>
                  </a:lnTo>
                  <a:lnTo>
                    <a:pt x="351" y="221"/>
                  </a:lnTo>
                  <a:lnTo>
                    <a:pt x="349" y="223"/>
                  </a:lnTo>
                  <a:lnTo>
                    <a:pt x="349" y="225"/>
                  </a:lnTo>
                  <a:lnTo>
                    <a:pt x="349" y="229"/>
                  </a:lnTo>
                  <a:lnTo>
                    <a:pt x="347" y="233"/>
                  </a:lnTo>
                  <a:lnTo>
                    <a:pt x="346" y="235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7"/>
                  </a:lnTo>
                  <a:lnTo>
                    <a:pt x="342" y="239"/>
                  </a:lnTo>
                  <a:lnTo>
                    <a:pt x="342" y="240"/>
                  </a:lnTo>
                  <a:lnTo>
                    <a:pt x="342" y="242"/>
                  </a:lnTo>
                  <a:lnTo>
                    <a:pt x="340" y="242"/>
                  </a:lnTo>
                  <a:lnTo>
                    <a:pt x="342" y="244"/>
                  </a:lnTo>
                  <a:lnTo>
                    <a:pt x="340" y="246"/>
                  </a:lnTo>
                  <a:lnTo>
                    <a:pt x="340" y="248"/>
                  </a:lnTo>
                  <a:lnTo>
                    <a:pt x="340" y="250"/>
                  </a:lnTo>
                  <a:lnTo>
                    <a:pt x="340" y="252"/>
                  </a:lnTo>
                  <a:lnTo>
                    <a:pt x="338" y="252"/>
                  </a:lnTo>
                  <a:lnTo>
                    <a:pt x="336" y="254"/>
                  </a:lnTo>
                  <a:lnTo>
                    <a:pt x="336" y="256"/>
                  </a:lnTo>
                  <a:lnTo>
                    <a:pt x="336" y="258"/>
                  </a:lnTo>
                  <a:lnTo>
                    <a:pt x="336" y="262"/>
                  </a:lnTo>
                  <a:lnTo>
                    <a:pt x="336" y="264"/>
                  </a:lnTo>
                  <a:lnTo>
                    <a:pt x="334" y="264"/>
                  </a:lnTo>
                  <a:lnTo>
                    <a:pt x="332" y="264"/>
                  </a:lnTo>
                  <a:lnTo>
                    <a:pt x="332" y="265"/>
                  </a:lnTo>
                  <a:lnTo>
                    <a:pt x="330" y="265"/>
                  </a:lnTo>
                  <a:lnTo>
                    <a:pt x="330" y="267"/>
                  </a:lnTo>
                  <a:lnTo>
                    <a:pt x="328" y="267"/>
                  </a:lnTo>
                  <a:lnTo>
                    <a:pt x="328" y="269"/>
                  </a:lnTo>
                  <a:lnTo>
                    <a:pt x="328" y="271"/>
                  </a:lnTo>
                  <a:lnTo>
                    <a:pt x="330" y="269"/>
                  </a:lnTo>
                  <a:lnTo>
                    <a:pt x="330" y="271"/>
                  </a:lnTo>
                  <a:lnTo>
                    <a:pt x="328" y="271"/>
                  </a:lnTo>
                  <a:lnTo>
                    <a:pt x="328" y="273"/>
                  </a:lnTo>
                  <a:lnTo>
                    <a:pt x="326" y="273"/>
                  </a:lnTo>
                  <a:lnTo>
                    <a:pt x="326" y="275"/>
                  </a:lnTo>
                  <a:lnTo>
                    <a:pt x="326" y="277"/>
                  </a:lnTo>
                  <a:lnTo>
                    <a:pt x="328" y="279"/>
                  </a:lnTo>
                  <a:lnTo>
                    <a:pt x="328" y="281"/>
                  </a:lnTo>
                  <a:lnTo>
                    <a:pt x="330" y="283"/>
                  </a:lnTo>
                  <a:lnTo>
                    <a:pt x="330" y="281"/>
                  </a:lnTo>
                  <a:lnTo>
                    <a:pt x="332" y="281"/>
                  </a:lnTo>
                  <a:lnTo>
                    <a:pt x="334" y="281"/>
                  </a:lnTo>
                  <a:lnTo>
                    <a:pt x="336" y="281"/>
                  </a:lnTo>
                  <a:lnTo>
                    <a:pt x="338" y="281"/>
                  </a:lnTo>
                  <a:lnTo>
                    <a:pt x="340" y="279"/>
                  </a:lnTo>
                  <a:lnTo>
                    <a:pt x="342" y="279"/>
                  </a:lnTo>
                  <a:lnTo>
                    <a:pt x="342" y="277"/>
                  </a:lnTo>
                  <a:lnTo>
                    <a:pt x="344" y="277"/>
                  </a:lnTo>
                  <a:lnTo>
                    <a:pt x="344" y="275"/>
                  </a:lnTo>
                  <a:lnTo>
                    <a:pt x="346" y="275"/>
                  </a:lnTo>
                  <a:lnTo>
                    <a:pt x="347" y="275"/>
                  </a:lnTo>
                  <a:lnTo>
                    <a:pt x="347" y="277"/>
                  </a:lnTo>
                  <a:lnTo>
                    <a:pt x="349" y="277"/>
                  </a:lnTo>
                  <a:lnTo>
                    <a:pt x="349" y="275"/>
                  </a:lnTo>
                  <a:lnTo>
                    <a:pt x="351" y="275"/>
                  </a:lnTo>
                  <a:lnTo>
                    <a:pt x="353" y="275"/>
                  </a:lnTo>
                  <a:lnTo>
                    <a:pt x="353" y="277"/>
                  </a:lnTo>
                  <a:lnTo>
                    <a:pt x="355" y="277"/>
                  </a:lnTo>
                  <a:lnTo>
                    <a:pt x="357" y="277"/>
                  </a:lnTo>
                  <a:lnTo>
                    <a:pt x="357" y="279"/>
                  </a:lnTo>
                  <a:lnTo>
                    <a:pt x="355" y="279"/>
                  </a:lnTo>
                  <a:lnTo>
                    <a:pt x="355" y="281"/>
                  </a:lnTo>
                  <a:lnTo>
                    <a:pt x="355" y="283"/>
                  </a:lnTo>
                  <a:lnTo>
                    <a:pt x="357" y="283"/>
                  </a:lnTo>
                  <a:lnTo>
                    <a:pt x="357" y="281"/>
                  </a:lnTo>
                  <a:lnTo>
                    <a:pt x="359" y="281"/>
                  </a:lnTo>
                  <a:lnTo>
                    <a:pt x="359" y="283"/>
                  </a:lnTo>
                  <a:lnTo>
                    <a:pt x="357" y="283"/>
                  </a:lnTo>
                  <a:lnTo>
                    <a:pt x="359" y="283"/>
                  </a:lnTo>
                  <a:lnTo>
                    <a:pt x="359" y="285"/>
                  </a:lnTo>
                  <a:lnTo>
                    <a:pt x="361" y="285"/>
                  </a:lnTo>
                  <a:lnTo>
                    <a:pt x="363" y="285"/>
                  </a:lnTo>
                  <a:lnTo>
                    <a:pt x="363" y="283"/>
                  </a:lnTo>
                  <a:lnTo>
                    <a:pt x="363" y="285"/>
                  </a:lnTo>
                  <a:lnTo>
                    <a:pt x="365" y="285"/>
                  </a:lnTo>
                  <a:lnTo>
                    <a:pt x="363" y="285"/>
                  </a:lnTo>
                  <a:lnTo>
                    <a:pt x="365" y="285"/>
                  </a:lnTo>
                  <a:lnTo>
                    <a:pt x="365" y="287"/>
                  </a:lnTo>
                  <a:lnTo>
                    <a:pt x="365" y="288"/>
                  </a:lnTo>
                  <a:lnTo>
                    <a:pt x="365" y="290"/>
                  </a:lnTo>
                  <a:lnTo>
                    <a:pt x="365" y="288"/>
                  </a:lnTo>
                  <a:lnTo>
                    <a:pt x="367" y="288"/>
                  </a:lnTo>
                  <a:lnTo>
                    <a:pt x="367" y="287"/>
                  </a:lnTo>
                  <a:lnTo>
                    <a:pt x="369" y="287"/>
                  </a:lnTo>
                  <a:lnTo>
                    <a:pt x="369" y="288"/>
                  </a:lnTo>
                  <a:lnTo>
                    <a:pt x="370" y="288"/>
                  </a:lnTo>
                  <a:lnTo>
                    <a:pt x="370" y="290"/>
                  </a:lnTo>
                  <a:lnTo>
                    <a:pt x="372" y="290"/>
                  </a:lnTo>
                  <a:lnTo>
                    <a:pt x="374" y="290"/>
                  </a:lnTo>
                  <a:lnTo>
                    <a:pt x="374" y="292"/>
                  </a:lnTo>
                  <a:lnTo>
                    <a:pt x="376" y="292"/>
                  </a:lnTo>
                  <a:lnTo>
                    <a:pt x="374" y="292"/>
                  </a:lnTo>
                  <a:lnTo>
                    <a:pt x="376" y="292"/>
                  </a:lnTo>
                  <a:lnTo>
                    <a:pt x="376" y="294"/>
                  </a:lnTo>
                  <a:lnTo>
                    <a:pt x="376" y="296"/>
                  </a:lnTo>
                  <a:lnTo>
                    <a:pt x="378" y="296"/>
                  </a:lnTo>
                  <a:lnTo>
                    <a:pt x="380" y="296"/>
                  </a:lnTo>
                  <a:lnTo>
                    <a:pt x="382" y="296"/>
                  </a:lnTo>
                  <a:lnTo>
                    <a:pt x="384" y="296"/>
                  </a:lnTo>
                  <a:lnTo>
                    <a:pt x="386" y="296"/>
                  </a:lnTo>
                  <a:lnTo>
                    <a:pt x="388" y="296"/>
                  </a:lnTo>
                  <a:lnTo>
                    <a:pt x="388" y="294"/>
                  </a:lnTo>
                  <a:lnTo>
                    <a:pt x="388" y="296"/>
                  </a:lnTo>
                  <a:lnTo>
                    <a:pt x="390" y="296"/>
                  </a:lnTo>
                  <a:lnTo>
                    <a:pt x="390" y="298"/>
                  </a:lnTo>
                  <a:lnTo>
                    <a:pt x="388" y="298"/>
                  </a:lnTo>
                  <a:lnTo>
                    <a:pt x="388" y="300"/>
                  </a:lnTo>
                  <a:lnTo>
                    <a:pt x="390" y="300"/>
                  </a:lnTo>
                  <a:lnTo>
                    <a:pt x="390" y="298"/>
                  </a:lnTo>
                  <a:lnTo>
                    <a:pt x="392" y="298"/>
                  </a:lnTo>
                  <a:lnTo>
                    <a:pt x="392" y="296"/>
                  </a:lnTo>
                  <a:lnTo>
                    <a:pt x="394" y="296"/>
                  </a:lnTo>
                  <a:lnTo>
                    <a:pt x="394" y="294"/>
                  </a:lnTo>
                  <a:lnTo>
                    <a:pt x="395" y="294"/>
                  </a:lnTo>
                  <a:lnTo>
                    <a:pt x="395" y="292"/>
                  </a:lnTo>
                  <a:lnTo>
                    <a:pt x="395" y="294"/>
                  </a:lnTo>
                  <a:lnTo>
                    <a:pt x="397" y="294"/>
                  </a:lnTo>
                  <a:lnTo>
                    <a:pt x="397" y="292"/>
                  </a:lnTo>
                  <a:lnTo>
                    <a:pt x="397" y="290"/>
                  </a:lnTo>
                  <a:lnTo>
                    <a:pt x="397" y="288"/>
                  </a:lnTo>
                  <a:lnTo>
                    <a:pt x="399" y="288"/>
                  </a:lnTo>
                  <a:lnTo>
                    <a:pt x="397" y="288"/>
                  </a:lnTo>
                  <a:lnTo>
                    <a:pt x="397" y="287"/>
                  </a:lnTo>
                  <a:lnTo>
                    <a:pt x="399" y="287"/>
                  </a:lnTo>
                  <a:lnTo>
                    <a:pt x="397" y="287"/>
                  </a:lnTo>
                  <a:lnTo>
                    <a:pt x="397" y="285"/>
                  </a:lnTo>
                  <a:lnTo>
                    <a:pt x="399" y="285"/>
                  </a:lnTo>
                  <a:lnTo>
                    <a:pt x="401" y="285"/>
                  </a:lnTo>
                  <a:lnTo>
                    <a:pt x="403" y="285"/>
                  </a:lnTo>
                  <a:lnTo>
                    <a:pt x="403" y="283"/>
                  </a:lnTo>
                  <a:lnTo>
                    <a:pt x="405" y="283"/>
                  </a:lnTo>
                  <a:lnTo>
                    <a:pt x="405" y="285"/>
                  </a:lnTo>
                  <a:lnTo>
                    <a:pt x="405" y="283"/>
                  </a:lnTo>
                  <a:lnTo>
                    <a:pt x="405" y="281"/>
                  </a:lnTo>
                  <a:lnTo>
                    <a:pt x="407" y="281"/>
                  </a:lnTo>
                  <a:lnTo>
                    <a:pt x="409" y="281"/>
                  </a:lnTo>
                  <a:lnTo>
                    <a:pt x="411" y="281"/>
                  </a:lnTo>
                  <a:lnTo>
                    <a:pt x="413" y="281"/>
                  </a:lnTo>
                  <a:lnTo>
                    <a:pt x="415" y="281"/>
                  </a:lnTo>
                  <a:lnTo>
                    <a:pt x="417" y="281"/>
                  </a:lnTo>
                  <a:lnTo>
                    <a:pt x="417" y="283"/>
                  </a:lnTo>
                  <a:lnTo>
                    <a:pt x="418" y="283"/>
                  </a:lnTo>
                  <a:lnTo>
                    <a:pt x="418" y="285"/>
                  </a:lnTo>
                  <a:lnTo>
                    <a:pt x="420" y="285"/>
                  </a:lnTo>
                  <a:lnTo>
                    <a:pt x="420" y="287"/>
                  </a:lnTo>
                  <a:lnTo>
                    <a:pt x="422" y="287"/>
                  </a:lnTo>
                  <a:lnTo>
                    <a:pt x="424" y="288"/>
                  </a:lnTo>
                  <a:lnTo>
                    <a:pt x="426" y="288"/>
                  </a:lnTo>
                  <a:lnTo>
                    <a:pt x="426" y="290"/>
                  </a:lnTo>
                  <a:lnTo>
                    <a:pt x="426" y="292"/>
                  </a:lnTo>
                  <a:lnTo>
                    <a:pt x="426" y="294"/>
                  </a:lnTo>
                  <a:lnTo>
                    <a:pt x="428" y="294"/>
                  </a:lnTo>
                  <a:lnTo>
                    <a:pt x="426" y="294"/>
                  </a:lnTo>
                  <a:lnTo>
                    <a:pt x="426" y="296"/>
                  </a:lnTo>
                  <a:lnTo>
                    <a:pt x="428" y="296"/>
                  </a:lnTo>
                  <a:lnTo>
                    <a:pt x="426" y="296"/>
                  </a:lnTo>
                  <a:lnTo>
                    <a:pt x="428" y="296"/>
                  </a:lnTo>
                  <a:lnTo>
                    <a:pt x="428" y="298"/>
                  </a:lnTo>
                  <a:lnTo>
                    <a:pt x="428" y="300"/>
                  </a:lnTo>
                  <a:lnTo>
                    <a:pt x="430" y="300"/>
                  </a:lnTo>
                  <a:lnTo>
                    <a:pt x="430" y="302"/>
                  </a:lnTo>
                  <a:lnTo>
                    <a:pt x="430" y="304"/>
                  </a:lnTo>
                  <a:lnTo>
                    <a:pt x="432" y="304"/>
                  </a:lnTo>
                  <a:lnTo>
                    <a:pt x="434" y="304"/>
                  </a:lnTo>
                  <a:lnTo>
                    <a:pt x="434" y="306"/>
                  </a:lnTo>
                  <a:lnTo>
                    <a:pt x="436" y="306"/>
                  </a:lnTo>
                  <a:lnTo>
                    <a:pt x="436" y="308"/>
                  </a:lnTo>
                  <a:lnTo>
                    <a:pt x="434" y="308"/>
                  </a:lnTo>
                  <a:lnTo>
                    <a:pt x="434" y="310"/>
                  </a:lnTo>
                  <a:lnTo>
                    <a:pt x="436" y="310"/>
                  </a:lnTo>
                  <a:lnTo>
                    <a:pt x="434" y="310"/>
                  </a:lnTo>
                  <a:lnTo>
                    <a:pt x="434" y="312"/>
                  </a:lnTo>
                  <a:lnTo>
                    <a:pt x="436" y="312"/>
                  </a:lnTo>
                  <a:lnTo>
                    <a:pt x="436" y="313"/>
                  </a:lnTo>
                  <a:lnTo>
                    <a:pt x="434" y="313"/>
                  </a:lnTo>
                  <a:lnTo>
                    <a:pt x="436" y="313"/>
                  </a:lnTo>
                  <a:lnTo>
                    <a:pt x="436" y="315"/>
                  </a:lnTo>
                  <a:lnTo>
                    <a:pt x="436" y="317"/>
                  </a:lnTo>
                  <a:lnTo>
                    <a:pt x="438" y="317"/>
                  </a:lnTo>
                  <a:lnTo>
                    <a:pt x="438" y="319"/>
                  </a:lnTo>
                  <a:lnTo>
                    <a:pt x="438" y="321"/>
                  </a:lnTo>
                  <a:lnTo>
                    <a:pt x="436" y="321"/>
                  </a:lnTo>
                  <a:lnTo>
                    <a:pt x="438" y="323"/>
                  </a:lnTo>
                  <a:lnTo>
                    <a:pt x="436" y="323"/>
                  </a:lnTo>
                  <a:lnTo>
                    <a:pt x="436" y="325"/>
                  </a:lnTo>
                  <a:lnTo>
                    <a:pt x="434" y="325"/>
                  </a:lnTo>
                  <a:lnTo>
                    <a:pt x="434" y="327"/>
                  </a:lnTo>
                  <a:lnTo>
                    <a:pt x="432" y="329"/>
                  </a:lnTo>
                  <a:lnTo>
                    <a:pt x="430" y="329"/>
                  </a:lnTo>
                  <a:lnTo>
                    <a:pt x="430" y="331"/>
                  </a:lnTo>
                  <a:lnTo>
                    <a:pt x="428" y="331"/>
                  </a:lnTo>
                  <a:lnTo>
                    <a:pt x="428" y="333"/>
                  </a:lnTo>
                  <a:lnTo>
                    <a:pt x="426" y="333"/>
                  </a:lnTo>
                  <a:lnTo>
                    <a:pt x="426" y="335"/>
                  </a:lnTo>
                  <a:lnTo>
                    <a:pt x="426" y="336"/>
                  </a:lnTo>
                  <a:lnTo>
                    <a:pt x="426" y="338"/>
                  </a:lnTo>
                  <a:lnTo>
                    <a:pt x="424" y="338"/>
                  </a:lnTo>
                  <a:lnTo>
                    <a:pt x="424" y="340"/>
                  </a:lnTo>
                  <a:lnTo>
                    <a:pt x="422" y="340"/>
                  </a:lnTo>
                  <a:lnTo>
                    <a:pt x="422" y="342"/>
                  </a:lnTo>
                  <a:lnTo>
                    <a:pt x="422" y="344"/>
                  </a:lnTo>
                  <a:lnTo>
                    <a:pt x="422" y="346"/>
                  </a:lnTo>
                  <a:lnTo>
                    <a:pt x="424" y="346"/>
                  </a:lnTo>
                  <a:lnTo>
                    <a:pt x="424" y="348"/>
                  </a:lnTo>
                  <a:lnTo>
                    <a:pt x="424" y="350"/>
                  </a:lnTo>
                  <a:lnTo>
                    <a:pt x="422" y="350"/>
                  </a:lnTo>
                  <a:lnTo>
                    <a:pt x="422" y="352"/>
                  </a:lnTo>
                  <a:lnTo>
                    <a:pt x="422" y="354"/>
                  </a:lnTo>
                  <a:lnTo>
                    <a:pt x="422" y="356"/>
                  </a:lnTo>
                  <a:lnTo>
                    <a:pt x="422" y="358"/>
                  </a:lnTo>
                  <a:lnTo>
                    <a:pt x="422" y="360"/>
                  </a:lnTo>
                  <a:lnTo>
                    <a:pt x="422" y="361"/>
                  </a:lnTo>
                  <a:lnTo>
                    <a:pt x="422" y="363"/>
                  </a:lnTo>
                  <a:lnTo>
                    <a:pt x="424" y="363"/>
                  </a:lnTo>
                  <a:lnTo>
                    <a:pt x="426" y="363"/>
                  </a:lnTo>
                  <a:lnTo>
                    <a:pt x="426" y="365"/>
                  </a:lnTo>
                  <a:lnTo>
                    <a:pt x="428" y="365"/>
                  </a:lnTo>
                  <a:lnTo>
                    <a:pt x="426" y="367"/>
                  </a:lnTo>
                  <a:lnTo>
                    <a:pt x="426" y="369"/>
                  </a:lnTo>
                  <a:lnTo>
                    <a:pt x="426" y="371"/>
                  </a:lnTo>
                  <a:lnTo>
                    <a:pt x="426" y="373"/>
                  </a:lnTo>
                  <a:lnTo>
                    <a:pt x="426" y="375"/>
                  </a:lnTo>
                  <a:lnTo>
                    <a:pt x="424" y="375"/>
                  </a:lnTo>
                  <a:lnTo>
                    <a:pt x="424" y="377"/>
                  </a:lnTo>
                  <a:lnTo>
                    <a:pt x="424" y="379"/>
                  </a:lnTo>
                  <a:lnTo>
                    <a:pt x="424" y="381"/>
                  </a:lnTo>
                  <a:lnTo>
                    <a:pt x="424" y="383"/>
                  </a:lnTo>
                  <a:lnTo>
                    <a:pt x="424" y="384"/>
                  </a:lnTo>
                  <a:lnTo>
                    <a:pt x="422" y="384"/>
                  </a:lnTo>
                  <a:lnTo>
                    <a:pt x="422" y="386"/>
                  </a:lnTo>
                  <a:lnTo>
                    <a:pt x="422" y="388"/>
                  </a:lnTo>
                  <a:lnTo>
                    <a:pt x="420" y="390"/>
                  </a:lnTo>
                  <a:lnTo>
                    <a:pt x="420" y="392"/>
                  </a:lnTo>
                  <a:lnTo>
                    <a:pt x="420" y="394"/>
                  </a:lnTo>
                  <a:lnTo>
                    <a:pt x="420" y="396"/>
                  </a:lnTo>
                  <a:lnTo>
                    <a:pt x="418" y="396"/>
                  </a:lnTo>
                  <a:lnTo>
                    <a:pt x="418" y="398"/>
                  </a:lnTo>
                  <a:lnTo>
                    <a:pt x="420" y="398"/>
                  </a:lnTo>
                  <a:lnTo>
                    <a:pt x="420" y="400"/>
                  </a:lnTo>
                  <a:lnTo>
                    <a:pt x="420" y="402"/>
                  </a:lnTo>
                  <a:lnTo>
                    <a:pt x="420" y="404"/>
                  </a:lnTo>
                  <a:lnTo>
                    <a:pt x="420" y="406"/>
                  </a:lnTo>
                  <a:lnTo>
                    <a:pt x="418" y="406"/>
                  </a:lnTo>
                  <a:lnTo>
                    <a:pt x="418" y="408"/>
                  </a:lnTo>
                  <a:lnTo>
                    <a:pt x="417" y="408"/>
                  </a:lnTo>
                  <a:lnTo>
                    <a:pt x="417" y="409"/>
                  </a:lnTo>
                  <a:lnTo>
                    <a:pt x="417" y="411"/>
                  </a:lnTo>
                  <a:lnTo>
                    <a:pt x="417" y="413"/>
                  </a:lnTo>
                  <a:lnTo>
                    <a:pt x="415" y="413"/>
                  </a:lnTo>
                  <a:lnTo>
                    <a:pt x="417" y="413"/>
                  </a:lnTo>
                  <a:lnTo>
                    <a:pt x="415" y="413"/>
                  </a:lnTo>
                  <a:lnTo>
                    <a:pt x="415" y="415"/>
                  </a:lnTo>
                  <a:lnTo>
                    <a:pt x="415" y="417"/>
                  </a:lnTo>
                  <a:lnTo>
                    <a:pt x="415" y="419"/>
                  </a:lnTo>
                  <a:lnTo>
                    <a:pt x="413" y="419"/>
                  </a:lnTo>
                  <a:lnTo>
                    <a:pt x="413" y="421"/>
                  </a:lnTo>
                  <a:lnTo>
                    <a:pt x="411" y="421"/>
                  </a:lnTo>
                  <a:lnTo>
                    <a:pt x="409" y="421"/>
                  </a:lnTo>
                  <a:lnTo>
                    <a:pt x="409" y="423"/>
                  </a:lnTo>
                  <a:lnTo>
                    <a:pt x="407" y="423"/>
                  </a:lnTo>
                  <a:lnTo>
                    <a:pt x="407" y="425"/>
                  </a:lnTo>
                  <a:lnTo>
                    <a:pt x="405" y="425"/>
                  </a:lnTo>
                  <a:lnTo>
                    <a:pt x="405" y="427"/>
                  </a:lnTo>
                  <a:lnTo>
                    <a:pt x="403" y="427"/>
                  </a:lnTo>
                  <a:lnTo>
                    <a:pt x="405" y="427"/>
                  </a:lnTo>
                  <a:lnTo>
                    <a:pt x="403" y="427"/>
                  </a:lnTo>
                  <a:lnTo>
                    <a:pt x="401" y="427"/>
                  </a:lnTo>
                  <a:lnTo>
                    <a:pt x="401" y="429"/>
                  </a:lnTo>
                  <a:lnTo>
                    <a:pt x="399" y="429"/>
                  </a:lnTo>
                  <a:lnTo>
                    <a:pt x="399" y="431"/>
                  </a:lnTo>
                  <a:lnTo>
                    <a:pt x="397" y="431"/>
                  </a:lnTo>
                  <a:lnTo>
                    <a:pt x="397" y="432"/>
                  </a:lnTo>
                  <a:lnTo>
                    <a:pt x="395" y="432"/>
                  </a:lnTo>
                  <a:lnTo>
                    <a:pt x="395" y="434"/>
                  </a:lnTo>
                  <a:lnTo>
                    <a:pt x="394" y="434"/>
                  </a:lnTo>
                  <a:lnTo>
                    <a:pt x="394" y="436"/>
                  </a:lnTo>
                  <a:lnTo>
                    <a:pt x="392" y="436"/>
                  </a:lnTo>
                  <a:lnTo>
                    <a:pt x="390" y="436"/>
                  </a:lnTo>
                  <a:lnTo>
                    <a:pt x="390" y="438"/>
                  </a:lnTo>
                  <a:lnTo>
                    <a:pt x="388" y="438"/>
                  </a:lnTo>
                  <a:lnTo>
                    <a:pt x="388" y="440"/>
                  </a:lnTo>
                  <a:lnTo>
                    <a:pt x="386" y="440"/>
                  </a:lnTo>
                  <a:lnTo>
                    <a:pt x="384" y="440"/>
                  </a:lnTo>
                  <a:lnTo>
                    <a:pt x="384" y="442"/>
                  </a:lnTo>
                  <a:lnTo>
                    <a:pt x="382" y="442"/>
                  </a:lnTo>
                  <a:lnTo>
                    <a:pt x="382" y="444"/>
                  </a:lnTo>
                  <a:lnTo>
                    <a:pt x="380" y="444"/>
                  </a:lnTo>
                  <a:lnTo>
                    <a:pt x="380" y="446"/>
                  </a:lnTo>
                  <a:lnTo>
                    <a:pt x="380" y="448"/>
                  </a:lnTo>
                  <a:lnTo>
                    <a:pt x="378" y="448"/>
                  </a:lnTo>
                  <a:lnTo>
                    <a:pt x="378" y="450"/>
                  </a:lnTo>
                  <a:lnTo>
                    <a:pt x="376" y="450"/>
                  </a:lnTo>
                  <a:lnTo>
                    <a:pt x="378" y="450"/>
                  </a:lnTo>
                  <a:lnTo>
                    <a:pt x="378" y="452"/>
                  </a:lnTo>
                  <a:lnTo>
                    <a:pt x="376" y="452"/>
                  </a:lnTo>
                  <a:lnTo>
                    <a:pt x="378" y="452"/>
                  </a:lnTo>
                  <a:lnTo>
                    <a:pt x="376" y="452"/>
                  </a:lnTo>
                  <a:lnTo>
                    <a:pt x="378" y="452"/>
                  </a:lnTo>
                  <a:lnTo>
                    <a:pt x="376" y="452"/>
                  </a:lnTo>
                  <a:lnTo>
                    <a:pt x="376" y="454"/>
                  </a:lnTo>
                  <a:lnTo>
                    <a:pt x="376" y="456"/>
                  </a:lnTo>
                  <a:lnTo>
                    <a:pt x="374" y="456"/>
                  </a:lnTo>
                  <a:lnTo>
                    <a:pt x="374" y="457"/>
                  </a:lnTo>
                  <a:lnTo>
                    <a:pt x="372" y="456"/>
                  </a:lnTo>
                  <a:lnTo>
                    <a:pt x="370" y="456"/>
                  </a:lnTo>
                  <a:lnTo>
                    <a:pt x="370" y="457"/>
                  </a:lnTo>
                  <a:lnTo>
                    <a:pt x="370" y="459"/>
                  </a:lnTo>
                  <a:lnTo>
                    <a:pt x="369" y="459"/>
                  </a:lnTo>
                  <a:lnTo>
                    <a:pt x="369" y="461"/>
                  </a:lnTo>
                  <a:lnTo>
                    <a:pt x="367" y="461"/>
                  </a:lnTo>
                  <a:lnTo>
                    <a:pt x="367" y="463"/>
                  </a:lnTo>
                  <a:lnTo>
                    <a:pt x="367" y="465"/>
                  </a:lnTo>
                  <a:lnTo>
                    <a:pt x="369" y="465"/>
                  </a:lnTo>
                  <a:lnTo>
                    <a:pt x="369" y="467"/>
                  </a:lnTo>
                  <a:lnTo>
                    <a:pt x="369" y="469"/>
                  </a:lnTo>
                  <a:lnTo>
                    <a:pt x="370" y="469"/>
                  </a:lnTo>
                  <a:lnTo>
                    <a:pt x="370" y="471"/>
                  </a:lnTo>
                  <a:lnTo>
                    <a:pt x="369" y="471"/>
                  </a:lnTo>
                  <a:lnTo>
                    <a:pt x="369" y="473"/>
                  </a:lnTo>
                  <a:lnTo>
                    <a:pt x="369" y="475"/>
                  </a:lnTo>
                  <a:lnTo>
                    <a:pt x="367" y="475"/>
                  </a:lnTo>
                  <a:lnTo>
                    <a:pt x="367" y="477"/>
                  </a:lnTo>
                  <a:lnTo>
                    <a:pt x="365" y="477"/>
                  </a:lnTo>
                  <a:lnTo>
                    <a:pt x="365" y="479"/>
                  </a:lnTo>
                  <a:lnTo>
                    <a:pt x="363" y="479"/>
                  </a:lnTo>
                  <a:lnTo>
                    <a:pt x="363" y="477"/>
                  </a:lnTo>
                  <a:lnTo>
                    <a:pt x="361" y="477"/>
                  </a:lnTo>
                  <a:lnTo>
                    <a:pt x="361" y="479"/>
                  </a:lnTo>
                  <a:lnTo>
                    <a:pt x="361" y="477"/>
                  </a:lnTo>
                  <a:lnTo>
                    <a:pt x="361" y="479"/>
                  </a:lnTo>
                  <a:lnTo>
                    <a:pt x="359" y="479"/>
                  </a:lnTo>
                  <a:lnTo>
                    <a:pt x="357" y="479"/>
                  </a:lnTo>
                  <a:lnTo>
                    <a:pt x="357" y="480"/>
                  </a:lnTo>
                  <a:lnTo>
                    <a:pt x="357" y="482"/>
                  </a:lnTo>
                  <a:lnTo>
                    <a:pt x="355" y="482"/>
                  </a:lnTo>
                  <a:lnTo>
                    <a:pt x="355" y="484"/>
                  </a:lnTo>
                  <a:lnTo>
                    <a:pt x="355" y="486"/>
                  </a:lnTo>
                  <a:lnTo>
                    <a:pt x="355" y="488"/>
                  </a:lnTo>
                  <a:lnTo>
                    <a:pt x="355" y="490"/>
                  </a:lnTo>
                  <a:lnTo>
                    <a:pt x="355" y="492"/>
                  </a:lnTo>
                  <a:lnTo>
                    <a:pt x="357" y="492"/>
                  </a:lnTo>
                  <a:lnTo>
                    <a:pt x="357" y="494"/>
                  </a:lnTo>
                  <a:lnTo>
                    <a:pt x="357" y="496"/>
                  </a:lnTo>
                  <a:lnTo>
                    <a:pt x="359" y="496"/>
                  </a:lnTo>
                  <a:lnTo>
                    <a:pt x="359" y="498"/>
                  </a:lnTo>
                  <a:lnTo>
                    <a:pt x="361" y="498"/>
                  </a:lnTo>
                  <a:lnTo>
                    <a:pt x="361" y="500"/>
                  </a:lnTo>
                  <a:lnTo>
                    <a:pt x="359" y="500"/>
                  </a:lnTo>
                  <a:lnTo>
                    <a:pt x="359" y="502"/>
                  </a:lnTo>
                  <a:lnTo>
                    <a:pt x="357" y="502"/>
                  </a:lnTo>
                  <a:lnTo>
                    <a:pt x="357" y="504"/>
                  </a:lnTo>
                  <a:lnTo>
                    <a:pt x="355" y="504"/>
                  </a:lnTo>
                  <a:lnTo>
                    <a:pt x="355" y="505"/>
                  </a:lnTo>
                  <a:lnTo>
                    <a:pt x="353" y="505"/>
                  </a:lnTo>
                  <a:lnTo>
                    <a:pt x="353" y="507"/>
                  </a:lnTo>
                  <a:lnTo>
                    <a:pt x="351" y="507"/>
                  </a:lnTo>
                  <a:lnTo>
                    <a:pt x="349" y="507"/>
                  </a:lnTo>
                  <a:lnTo>
                    <a:pt x="349" y="509"/>
                  </a:lnTo>
                  <a:lnTo>
                    <a:pt x="347" y="509"/>
                  </a:lnTo>
                  <a:lnTo>
                    <a:pt x="347" y="511"/>
                  </a:lnTo>
                  <a:lnTo>
                    <a:pt x="346" y="511"/>
                  </a:lnTo>
                  <a:lnTo>
                    <a:pt x="346" y="513"/>
                  </a:lnTo>
                  <a:lnTo>
                    <a:pt x="346" y="515"/>
                  </a:lnTo>
                  <a:lnTo>
                    <a:pt x="344" y="515"/>
                  </a:lnTo>
                  <a:lnTo>
                    <a:pt x="344" y="517"/>
                  </a:lnTo>
                  <a:lnTo>
                    <a:pt x="344" y="519"/>
                  </a:lnTo>
                  <a:lnTo>
                    <a:pt x="342" y="519"/>
                  </a:lnTo>
                  <a:lnTo>
                    <a:pt x="342" y="521"/>
                  </a:lnTo>
                  <a:lnTo>
                    <a:pt x="340" y="521"/>
                  </a:lnTo>
                  <a:lnTo>
                    <a:pt x="340" y="523"/>
                  </a:lnTo>
                  <a:lnTo>
                    <a:pt x="338" y="525"/>
                  </a:lnTo>
                  <a:lnTo>
                    <a:pt x="336" y="527"/>
                  </a:lnTo>
                  <a:lnTo>
                    <a:pt x="338" y="527"/>
                  </a:lnTo>
                  <a:lnTo>
                    <a:pt x="338" y="529"/>
                  </a:lnTo>
                  <a:lnTo>
                    <a:pt x="336" y="529"/>
                  </a:lnTo>
                  <a:lnTo>
                    <a:pt x="334" y="530"/>
                  </a:lnTo>
                  <a:lnTo>
                    <a:pt x="332" y="530"/>
                  </a:lnTo>
                  <a:lnTo>
                    <a:pt x="332" y="532"/>
                  </a:lnTo>
                  <a:lnTo>
                    <a:pt x="330" y="532"/>
                  </a:lnTo>
                  <a:lnTo>
                    <a:pt x="330" y="534"/>
                  </a:lnTo>
                  <a:lnTo>
                    <a:pt x="328" y="534"/>
                  </a:lnTo>
                  <a:lnTo>
                    <a:pt x="328" y="536"/>
                  </a:lnTo>
                  <a:lnTo>
                    <a:pt x="326" y="536"/>
                  </a:lnTo>
                  <a:lnTo>
                    <a:pt x="326" y="538"/>
                  </a:lnTo>
                  <a:lnTo>
                    <a:pt x="324" y="538"/>
                  </a:lnTo>
                  <a:lnTo>
                    <a:pt x="324" y="540"/>
                  </a:lnTo>
                  <a:lnTo>
                    <a:pt x="322" y="540"/>
                  </a:lnTo>
                  <a:lnTo>
                    <a:pt x="322" y="542"/>
                  </a:lnTo>
                  <a:lnTo>
                    <a:pt x="321" y="542"/>
                  </a:lnTo>
                  <a:lnTo>
                    <a:pt x="319" y="542"/>
                  </a:lnTo>
                  <a:lnTo>
                    <a:pt x="317" y="542"/>
                  </a:lnTo>
                  <a:lnTo>
                    <a:pt x="317" y="544"/>
                  </a:lnTo>
                  <a:lnTo>
                    <a:pt x="315" y="544"/>
                  </a:lnTo>
                  <a:lnTo>
                    <a:pt x="313" y="544"/>
                  </a:lnTo>
                  <a:lnTo>
                    <a:pt x="311" y="544"/>
                  </a:lnTo>
                  <a:lnTo>
                    <a:pt x="309" y="544"/>
                  </a:lnTo>
                  <a:lnTo>
                    <a:pt x="307" y="544"/>
                  </a:lnTo>
                  <a:lnTo>
                    <a:pt x="307" y="546"/>
                  </a:lnTo>
                  <a:lnTo>
                    <a:pt x="307" y="544"/>
                  </a:lnTo>
                  <a:lnTo>
                    <a:pt x="305" y="544"/>
                  </a:lnTo>
                  <a:lnTo>
                    <a:pt x="303" y="544"/>
                  </a:lnTo>
                  <a:lnTo>
                    <a:pt x="301" y="544"/>
                  </a:lnTo>
                  <a:lnTo>
                    <a:pt x="299" y="544"/>
                  </a:lnTo>
                  <a:lnTo>
                    <a:pt x="298" y="546"/>
                  </a:lnTo>
                  <a:lnTo>
                    <a:pt x="296" y="546"/>
                  </a:lnTo>
                  <a:lnTo>
                    <a:pt x="296" y="544"/>
                  </a:lnTo>
                  <a:lnTo>
                    <a:pt x="294" y="544"/>
                  </a:lnTo>
                  <a:lnTo>
                    <a:pt x="294" y="542"/>
                  </a:lnTo>
                  <a:lnTo>
                    <a:pt x="292" y="542"/>
                  </a:lnTo>
                  <a:lnTo>
                    <a:pt x="290" y="542"/>
                  </a:lnTo>
                  <a:lnTo>
                    <a:pt x="288" y="542"/>
                  </a:lnTo>
                  <a:lnTo>
                    <a:pt x="286" y="542"/>
                  </a:lnTo>
                  <a:lnTo>
                    <a:pt x="284" y="542"/>
                  </a:lnTo>
                  <a:lnTo>
                    <a:pt x="282" y="542"/>
                  </a:lnTo>
                  <a:lnTo>
                    <a:pt x="280" y="542"/>
                  </a:lnTo>
                  <a:lnTo>
                    <a:pt x="278" y="542"/>
                  </a:lnTo>
                  <a:lnTo>
                    <a:pt x="278" y="540"/>
                  </a:lnTo>
                  <a:lnTo>
                    <a:pt x="276" y="540"/>
                  </a:lnTo>
                  <a:lnTo>
                    <a:pt x="278" y="540"/>
                  </a:lnTo>
                  <a:lnTo>
                    <a:pt x="278" y="538"/>
                  </a:lnTo>
                  <a:lnTo>
                    <a:pt x="278" y="536"/>
                  </a:lnTo>
                  <a:lnTo>
                    <a:pt x="280" y="536"/>
                  </a:lnTo>
                  <a:lnTo>
                    <a:pt x="280" y="534"/>
                  </a:lnTo>
                  <a:lnTo>
                    <a:pt x="280" y="532"/>
                  </a:lnTo>
                  <a:lnTo>
                    <a:pt x="282" y="532"/>
                  </a:lnTo>
                  <a:lnTo>
                    <a:pt x="282" y="530"/>
                  </a:lnTo>
                  <a:lnTo>
                    <a:pt x="282" y="529"/>
                  </a:lnTo>
                  <a:lnTo>
                    <a:pt x="282" y="527"/>
                  </a:lnTo>
                  <a:lnTo>
                    <a:pt x="280" y="527"/>
                  </a:lnTo>
                  <a:lnTo>
                    <a:pt x="280" y="525"/>
                  </a:lnTo>
                  <a:lnTo>
                    <a:pt x="282" y="525"/>
                  </a:lnTo>
                  <a:lnTo>
                    <a:pt x="282" y="523"/>
                  </a:lnTo>
                  <a:lnTo>
                    <a:pt x="280" y="523"/>
                  </a:lnTo>
                  <a:lnTo>
                    <a:pt x="280" y="521"/>
                  </a:lnTo>
                  <a:lnTo>
                    <a:pt x="282" y="521"/>
                  </a:lnTo>
                  <a:lnTo>
                    <a:pt x="282" y="519"/>
                  </a:lnTo>
                  <a:lnTo>
                    <a:pt x="280" y="519"/>
                  </a:lnTo>
                  <a:lnTo>
                    <a:pt x="282" y="519"/>
                  </a:lnTo>
                  <a:lnTo>
                    <a:pt x="282" y="517"/>
                  </a:lnTo>
                  <a:lnTo>
                    <a:pt x="284" y="517"/>
                  </a:lnTo>
                  <a:lnTo>
                    <a:pt x="286" y="517"/>
                  </a:lnTo>
                  <a:lnTo>
                    <a:pt x="288" y="517"/>
                  </a:lnTo>
                  <a:lnTo>
                    <a:pt x="288" y="515"/>
                  </a:lnTo>
                  <a:lnTo>
                    <a:pt x="290" y="515"/>
                  </a:lnTo>
                  <a:lnTo>
                    <a:pt x="290" y="513"/>
                  </a:lnTo>
                  <a:lnTo>
                    <a:pt x="288" y="513"/>
                  </a:lnTo>
                  <a:lnTo>
                    <a:pt x="288" y="511"/>
                  </a:lnTo>
                  <a:lnTo>
                    <a:pt x="286" y="511"/>
                  </a:lnTo>
                  <a:lnTo>
                    <a:pt x="286" y="509"/>
                  </a:lnTo>
                  <a:lnTo>
                    <a:pt x="286" y="507"/>
                  </a:lnTo>
                  <a:lnTo>
                    <a:pt x="286" y="505"/>
                  </a:lnTo>
                  <a:lnTo>
                    <a:pt x="288" y="505"/>
                  </a:lnTo>
                  <a:lnTo>
                    <a:pt x="286" y="504"/>
                  </a:lnTo>
                  <a:lnTo>
                    <a:pt x="286" y="505"/>
                  </a:lnTo>
                  <a:lnTo>
                    <a:pt x="284" y="505"/>
                  </a:lnTo>
                  <a:lnTo>
                    <a:pt x="284" y="504"/>
                  </a:lnTo>
                  <a:lnTo>
                    <a:pt x="282" y="504"/>
                  </a:lnTo>
                  <a:lnTo>
                    <a:pt x="280" y="504"/>
                  </a:lnTo>
                  <a:lnTo>
                    <a:pt x="276" y="504"/>
                  </a:lnTo>
                  <a:lnTo>
                    <a:pt x="273" y="504"/>
                  </a:lnTo>
                  <a:lnTo>
                    <a:pt x="265" y="504"/>
                  </a:lnTo>
                  <a:lnTo>
                    <a:pt x="263" y="504"/>
                  </a:lnTo>
                  <a:lnTo>
                    <a:pt x="261" y="505"/>
                  </a:lnTo>
                  <a:lnTo>
                    <a:pt x="261" y="504"/>
                  </a:lnTo>
                  <a:lnTo>
                    <a:pt x="259" y="504"/>
                  </a:lnTo>
                  <a:lnTo>
                    <a:pt x="257" y="504"/>
                  </a:lnTo>
                  <a:lnTo>
                    <a:pt x="255" y="504"/>
                  </a:lnTo>
                  <a:lnTo>
                    <a:pt x="255" y="505"/>
                  </a:lnTo>
                  <a:lnTo>
                    <a:pt x="255" y="507"/>
                  </a:lnTo>
                  <a:lnTo>
                    <a:pt x="257" y="507"/>
                  </a:lnTo>
                  <a:lnTo>
                    <a:pt x="255" y="507"/>
                  </a:lnTo>
                  <a:lnTo>
                    <a:pt x="255" y="509"/>
                  </a:lnTo>
                  <a:lnTo>
                    <a:pt x="253" y="509"/>
                  </a:lnTo>
                  <a:lnTo>
                    <a:pt x="251" y="509"/>
                  </a:lnTo>
                  <a:lnTo>
                    <a:pt x="250" y="509"/>
                  </a:lnTo>
                  <a:lnTo>
                    <a:pt x="250" y="511"/>
                  </a:lnTo>
                  <a:lnTo>
                    <a:pt x="250" y="513"/>
                  </a:lnTo>
                  <a:lnTo>
                    <a:pt x="250" y="515"/>
                  </a:lnTo>
                  <a:lnTo>
                    <a:pt x="250" y="517"/>
                  </a:lnTo>
                  <a:lnTo>
                    <a:pt x="250" y="519"/>
                  </a:lnTo>
                  <a:lnTo>
                    <a:pt x="250" y="517"/>
                  </a:lnTo>
                  <a:lnTo>
                    <a:pt x="248" y="517"/>
                  </a:lnTo>
                  <a:lnTo>
                    <a:pt x="248" y="519"/>
                  </a:lnTo>
                  <a:lnTo>
                    <a:pt x="250" y="519"/>
                  </a:lnTo>
                  <a:lnTo>
                    <a:pt x="248" y="519"/>
                  </a:lnTo>
                  <a:lnTo>
                    <a:pt x="248" y="517"/>
                  </a:lnTo>
                  <a:lnTo>
                    <a:pt x="246" y="517"/>
                  </a:lnTo>
                  <a:lnTo>
                    <a:pt x="246" y="519"/>
                  </a:lnTo>
                  <a:lnTo>
                    <a:pt x="246" y="517"/>
                  </a:lnTo>
                  <a:lnTo>
                    <a:pt x="244" y="517"/>
                  </a:lnTo>
                  <a:lnTo>
                    <a:pt x="242" y="515"/>
                  </a:lnTo>
                  <a:lnTo>
                    <a:pt x="244" y="515"/>
                  </a:lnTo>
                  <a:lnTo>
                    <a:pt x="242" y="515"/>
                  </a:lnTo>
                  <a:lnTo>
                    <a:pt x="242" y="513"/>
                  </a:lnTo>
                  <a:lnTo>
                    <a:pt x="242" y="511"/>
                  </a:lnTo>
                  <a:lnTo>
                    <a:pt x="244" y="511"/>
                  </a:lnTo>
                  <a:lnTo>
                    <a:pt x="244" y="509"/>
                  </a:lnTo>
                  <a:lnTo>
                    <a:pt x="242" y="509"/>
                  </a:lnTo>
                  <a:lnTo>
                    <a:pt x="242" y="511"/>
                  </a:lnTo>
                  <a:lnTo>
                    <a:pt x="242" y="509"/>
                  </a:lnTo>
                  <a:lnTo>
                    <a:pt x="240" y="509"/>
                  </a:lnTo>
                  <a:lnTo>
                    <a:pt x="240" y="511"/>
                  </a:lnTo>
                  <a:lnTo>
                    <a:pt x="240" y="509"/>
                  </a:lnTo>
                  <a:lnTo>
                    <a:pt x="238" y="509"/>
                  </a:lnTo>
                  <a:lnTo>
                    <a:pt x="236" y="509"/>
                  </a:lnTo>
                  <a:lnTo>
                    <a:pt x="234" y="509"/>
                  </a:lnTo>
                  <a:lnTo>
                    <a:pt x="234" y="511"/>
                  </a:lnTo>
                  <a:lnTo>
                    <a:pt x="232" y="511"/>
                  </a:lnTo>
                  <a:lnTo>
                    <a:pt x="232" y="513"/>
                  </a:lnTo>
                  <a:lnTo>
                    <a:pt x="230" y="513"/>
                  </a:lnTo>
                  <a:lnTo>
                    <a:pt x="230" y="515"/>
                  </a:lnTo>
                  <a:lnTo>
                    <a:pt x="230" y="517"/>
                  </a:lnTo>
                  <a:lnTo>
                    <a:pt x="230" y="519"/>
                  </a:lnTo>
                  <a:lnTo>
                    <a:pt x="228" y="519"/>
                  </a:lnTo>
                  <a:lnTo>
                    <a:pt x="230" y="519"/>
                  </a:lnTo>
                  <a:lnTo>
                    <a:pt x="230" y="521"/>
                  </a:lnTo>
                  <a:lnTo>
                    <a:pt x="228" y="521"/>
                  </a:lnTo>
                  <a:lnTo>
                    <a:pt x="230" y="521"/>
                  </a:lnTo>
                  <a:lnTo>
                    <a:pt x="228" y="521"/>
                  </a:lnTo>
                  <a:lnTo>
                    <a:pt x="226" y="521"/>
                  </a:lnTo>
                  <a:lnTo>
                    <a:pt x="226" y="519"/>
                  </a:lnTo>
                  <a:lnTo>
                    <a:pt x="228" y="519"/>
                  </a:lnTo>
                  <a:lnTo>
                    <a:pt x="226" y="519"/>
                  </a:lnTo>
                  <a:lnTo>
                    <a:pt x="225" y="519"/>
                  </a:lnTo>
                  <a:lnTo>
                    <a:pt x="225" y="517"/>
                  </a:lnTo>
                  <a:lnTo>
                    <a:pt x="223" y="517"/>
                  </a:lnTo>
                  <a:lnTo>
                    <a:pt x="221" y="517"/>
                  </a:lnTo>
                  <a:lnTo>
                    <a:pt x="221" y="515"/>
                  </a:lnTo>
                  <a:lnTo>
                    <a:pt x="219" y="515"/>
                  </a:lnTo>
                  <a:lnTo>
                    <a:pt x="217" y="513"/>
                  </a:lnTo>
                  <a:lnTo>
                    <a:pt x="215" y="513"/>
                  </a:lnTo>
                  <a:lnTo>
                    <a:pt x="215" y="511"/>
                  </a:lnTo>
                  <a:lnTo>
                    <a:pt x="217" y="511"/>
                  </a:lnTo>
                  <a:lnTo>
                    <a:pt x="215" y="511"/>
                  </a:lnTo>
                  <a:lnTo>
                    <a:pt x="213" y="511"/>
                  </a:lnTo>
                  <a:lnTo>
                    <a:pt x="215" y="511"/>
                  </a:lnTo>
                  <a:lnTo>
                    <a:pt x="213" y="511"/>
                  </a:lnTo>
                  <a:lnTo>
                    <a:pt x="213" y="509"/>
                  </a:lnTo>
                  <a:lnTo>
                    <a:pt x="211" y="509"/>
                  </a:lnTo>
                  <a:lnTo>
                    <a:pt x="211" y="507"/>
                  </a:lnTo>
                  <a:lnTo>
                    <a:pt x="209" y="507"/>
                  </a:lnTo>
                  <a:lnTo>
                    <a:pt x="209" y="509"/>
                  </a:lnTo>
                  <a:lnTo>
                    <a:pt x="211" y="509"/>
                  </a:lnTo>
                  <a:lnTo>
                    <a:pt x="211" y="511"/>
                  </a:lnTo>
                  <a:lnTo>
                    <a:pt x="209" y="511"/>
                  </a:lnTo>
                  <a:lnTo>
                    <a:pt x="207" y="511"/>
                  </a:lnTo>
                  <a:lnTo>
                    <a:pt x="207" y="513"/>
                  </a:lnTo>
                  <a:lnTo>
                    <a:pt x="205" y="513"/>
                  </a:lnTo>
                  <a:lnTo>
                    <a:pt x="205" y="511"/>
                  </a:lnTo>
                  <a:lnTo>
                    <a:pt x="203" y="511"/>
                  </a:lnTo>
                  <a:lnTo>
                    <a:pt x="202" y="511"/>
                  </a:lnTo>
                  <a:lnTo>
                    <a:pt x="200" y="511"/>
                  </a:lnTo>
                  <a:lnTo>
                    <a:pt x="202" y="511"/>
                  </a:lnTo>
                  <a:lnTo>
                    <a:pt x="200" y="509"/>
                  </a:lnTo>
                  <a:lnTo>
                    <a:pt x="200" y="511"/>
                  </a:lnTo>
                  <a:lnTo>
                    <a:pt x="200" y="509"/>
                  </a:lnTo>
                  <a:lnTo>
                    <a:pt x="200" y="511"/>
                  </a:lnTo>
                  <a:lnTo>
                    <a:pt x="198" y="511"/>
                  </a:lnTo>
                  <a:lnTo>
                    <a:pt x="198" y="513"/>
                  </a:lnTo>
                  <a:lnTo>
                    <a:pt x="196" y="513"/>
                  </a:lnTo>
                  <a:lnTo>
                    <a:pt x="196" y="515"/>
                  </a:lnTo>
                  <a:lnTo>
                    <a:pt x="198" y="515"/>
                  </a:lnTo>
                  <a:lnTo>
                    <a:pt x="196" y="517"/>
                  </a:lnTo>
                  <a:lnTo>
                    <a:pt x="196" y="519"/>
                  </a:lnTo>
                  <a:lnTo>
                    <a:pt x="194" y="519"/>
                  </a:lnTo>
                  <a:lnTo>
                    <a:pt x="192" y="519"/>
                  </a:lnTo>
                  <a:lnTo>
                    <a:pt x="190" y="519"/>
                  </a:lnTo>
                  <a:lnTo>
                    <a:pt x="188" y="521"/>
                  </a:lnTo>
                  <a:lnTo>
                    <a:pt x="186" y="521"/>
                  </a:lnTo>
                  <a:lnTo>
                    <a:pt x="184" y="521"/>
                  </a:lnTo>
                  <a:lnTo>
                    <a:pt x="186" y="521"/>
                  </a:lnTo>
                  <a:lnTo>
                    <a:pt x="184" y="521"/>
                  </a:lnTo>
                  <a:lnTo>
                    <a:pt x="184" y="523"/>
                  </a:lnTo>
                  <a:lnTo>
                    <a:pt x="182" y="523"/>
                  </a:lnTo>
                  <a:lnTo>
                    <a:pt x="182" y="525"/>
                  </a:lnTo>
                  <a:lnTo>
                    <a:pt x="180" y="525"/>
                  </a:lnTo>
                  <a:lnTo>
                    <a:pt x="180" y="527"/>
                  </a:lnTo>
                  <a:lnTo>
                    <a:pt x="178" y="527"/>
                  </a:lnTo>
                  <a:lnTo>
                    <a:pt x="178" y="525"/>
                  </a:lnTo>
                  <a:lnTo>
                    <a:pt x="177" y="525"/>
                  </a:lnTo>
                  <a:lnTo>
                    <a:pt x="175" y="525"/>
                  </a:lnTo>
                  <a:lnTo>
                    <a:pt x="173" y="525"/>
                  </a:lnTo>
                  <a:lnTo>
                    <a:pt x="171" y="525"/>
                  </a:lnTo>
                  <a:lnTo>
                    <a:pt x="171" y="523"/>
                  </a:lnTo>
                  <a:lnTo>
                    <a:pt x="171" y="525"/>
                  </a:lnTo>
                  <a:lnTo>
                    <a:pt x="169" y="525"/>
                  </a:lnTo>
                  <a:lnTo>
                    <a:pt x="169" y="523"/>
                  </a:lnTo>
                  <a:lnTo>
                    <a:pt x="167" y="523"/>
                  </a:lnTo>
                  <a:lnTo>
                    <a:pt x="167" y="525"/>
                  </a:lnTo>
                  <a:lnTo>
                    <a:pt x="167" y="527"/>
                  </a:lnTo>
                  <a:lnTo>
                    <a:pt x="167" y="529"/>
                  </a:lnTo>
                  <a:lnTo>
                    <a:pt x="167" y="530"/>
                  </a:lnTo>
                  <a:lnTo>
                    <a:pt x="165" y="532"/>
                  </a:lnTo>
                  <a:lnTo>
                    <a:pt x="163" y="532"/>
                  </a:lnTo>
                  <a:lnTo>
                    <a:pt x="163" y="534"/>
                  </a:lnTo>
                  <a:lnTo>
                    <a:pt x="163" y="532"/>
                  </a:lnTo>
                  <a:lnTo>
                    <a:pt x="163" y="534"/>
                  </a:lnTo>
                  <a:lnTo>
                    <a:pt x="163" y="532"/>
                  </a:lnTo>
                  <a:lnTo>
                    <a:pt x="161" y="532"/>
                  </a:lnTo>
                  <a:lnTo>
                    <a:pt x="159" y="532"/>
                  </a:lnTo>
                  <a:lnTo>
                    <a:pt x="157" y="532"/>
                  </a:lnTo>
                  <a:lnTo>
                    <a:pt x="155" y="534"/>
                  </a:lnTo>
                  <a:lnTo>
                    <a:pt x="155" y="536"/>
                  </a:lnTo>
                  <a:lnTo>
                    <a:pt x="157" y="536"/>
                  </a:lnTo>
                  <a:lnTo>
                    <a:pt x="157" y="538"/>
                  </a:lnTo>
                  <a:lnTo>
                    <a:pt x="157" y="540"/>
                  </a:lnTo>
                  <a:lnTo>
                    <a:pt x="155" y="540"/>
                  </a:lnTo>
                  <a:lnTo>
                    <a:pt x="155" y="542"/>
                  </a:lnTo>
                  <a:lnTo>
                    <a:pt x="154" y="542"/>
                  </a:lnTo>
                  <a:lnTo>
                    <a:pt x="155" y="542"/>
                  </a:lnTo>
                  <a:lnTo>
                    <a:pt x="155" y="544"/>
                  </a:lnTo>
                  <a:lnTo>
                    <a:pt x="154" y="544"/>
                  </a:lnTo>
                  <a:lnTo>
                    <a:pt x="152" y="544"/>
                  </a:lnTo>
                  <a:lnTo>
                    <a:pt x="152" y="546"/>
                  </a:lnTo>
                  <a:lnTo>
                    <a:pt x="152" y="548"/>
                  </a:lnTo>
                  <a:lnTo>
                    <a:pt x="150" y="548"/>
                  </a:lnTo>
                  <a:lnTo>
                    <a:pt x="150" y="550"/>
                  </a:lnTo>
                  <a:lnTo>
                    <a:pt x="150" y="552"/>
                  </a:lnTo>
                  <a:lnTo>
                    <a:pt x="148" y="552"/>
                  </a:lnTo>
                  <a:lnTo>
                    <a:pt x="146" y="552"/>
                  </a:lnTo>
                  <a:lnTo>
                    <a:pt x="146" y="553"/>
                  </a:lnTo>
                  <a:lnTo>
                    <a:pt x="144" y="553"/>
                  </a:lnTo>
                  <a:lnTo>
                    <a:pt x="144" y="555"/>
                  </a:lnTo>
                  <a:lnTo>
                    <a:pt x="144" y="557"/>
                  </a:lnTo>
                  <a:lnTo>
                    <a:pt x="142" y="557"/>
                  </a:lnTo>
                  <a:lnTo>
                    <a:pt x="142" y="559"/>
                  </a:lnTo>
                  <a:lnTo>
                    <a:pt x="142" y="561"/>
                  </a:lnTo>
                  <a:lnTo>
                    <a:pt x="144" y="561"/>
                  </a:lnTo>
                  <a:lnTo>
                    <a:pt x="144" y="563"/>
                  </a:lnTo>
                  <a:lnTo>
                    <a:pt x="142" y="563"/>
                  </a:lnTo>
                  <a:lnTo>
                    <a:pt x="142" y="565"/>
                  </a:lnTo>
                  <a:lnTo>
                    <a:pt x="144" y="565"/>
                  </a:lnTo>
                  <a:lnTo>
                    <a:pt x="144" y="567"/>
                  </a:lnTo>
                  <a:lnTo>
                    <a:pt x="142" y="567"/>
                  </a:lnTo>
                  <a:lnTo>
                    <a:pt x="142" y="569"/>
                  </a:lnTo>
                  <a:lnTo>
                    <a:pt x="142" y="571"/>
                  </a:lnTo>
                  <a:lnTo>
                    <a:pt x="140" y="571"/>
                  </a:lnTo>
                  <a:lnTo>
                    <a:pt x="140" y="573"/>
                  </a:lnTo>
                  <a:lnTo>
                    <a:pt x="140" y="575"/>
                  </a:lnTo>
                  <a:lnTo>
                    <a:pt x="140" y="577"/>
                  </a:lnTo>
                  <a:lnTo>
                    <a:pt x="140" y="578"/>
                  </a:lnTo>
                  <a:lnTo>
                    <a:pt x="140" y="580"/>
                  </a:lnTo>
                  <a:lnTo>
                    <a:pt x="142" y="580"/>
                  </a:lnTo>
                  <a:lnTo>
                    <a:pt x="142" y="582"/>
                  </a:lnTo>
                  <a:lnTo>
                    <a:pt x="140" y="582"/>
                  </a:lnTo>
                  <a:lnTo>
                    <a:pt x="140" y="584"/>
                  </a:lnTo>
                  <a:lnTo>
                    <a:pt x="140" y="586"/>
                  </a:lnTo>
                  <a:lnTo>
                    <a:pt x="140" y="588"/>
                  </a:lnTo>
                  <a:lnTo>
                    <a:pt x="138" y="588"/>
                  </a:lnTo>
                  <a:lnTo>
                    <a:pt x="136" y="588"/>
                  </a:lnTo>
                  <a:lnTo>
                    <a:pt x="136" y="590"/>
                  </a:lnTo>
                  <a:lnTo>
                    <a:pt x="134" y="590"/>
                  </a:lnTo>
                  <a:lnTo>
                    <a:pt x="134" y="592"/>
                  </a:lnTo>
                  <a:lnTo>
                    <a:pt x="132" y="592"/>
                  </a:lnTo>
                  <a:lnTo>
                    <a:pt x="132" y="594"/>
                  </a:lnTo>
                  <a:lnTo>
                    <a:pt x="130" y="594"/>
                  </a:lnTo>
                  <a:lnTo>
                    <a:pt x="130" y="596"/>
                  </a:lnTo>
                  <a:lnTo>
                    <a:pt x="129" y="596"/>
                  </a:lnTo>
                  <a:lnTo>
                    <a:pt x="129" y="598"/>
                  </a:lnTo>
                  <a:lnTo>
                    <a:pt x="127" y="598"/>
                  </a:lnTo>
                  <a:lnTo>
                    <a:pt x="127" y="600"/>
                  </a:lnTo>
                  <a:lnTo>
                    <a:pt x="125" y="600"/>
                  </a:lnTo>
                  <a:lnTo>
                    <a:pt x="123" y="600"/>
                  </a:lnTo>
                  <a:lnTo>
                    <a:pt x="123" y="601"/>
                  </a:lnTo>
                  <a:lnTo>
                    <a:pt x="121" y="601"/>
                  </a:lnTo>
                  <a:lnTo>
                    <a:pt x="119" y="601"/>
                  </a:lnTo>
                  <a:lnTo>
                    <a:pt x="119" y="603"/>
                  </a:lnTo>
                  <a:lnTo>
                    <a:pt x="117" y="603"/>
                  </a:lnTo>
                  <a:lnTo>
                    <a:pt x="115" y="605"/>
                  </a:lnTo>
                  <a:lnTo>
                    <a:pt x="113" y="607"/>
                  </a:lnTo>
                  <a:lnTo>
                    <a:pt x="111" y="609"/>
                  </a:lnTo>
                  <a:lnTo>
                    <a:pt x="109" y="611"/>
                  </a:lnTo>
                  <a:lnTo>
                    <a:pt x="107" y="613"/>
                  </a:lnTo>
                  <a:lnTo>
                    <a:pt x="106" y="613"/>
                  </a:lnTo>
                  <a:lnTo>
                    <a:pt x="104" y="615"/>
                  </a:lnTo>
                  <a:lnTo>
                    <a:pt x="102" y="615"/>
                  </a:lnTo>
                  <a:lnTo>
                    <a:pt x="100" y="615"/>
                  </a:lnTo>
                  <a:lnTo>
                    <a:pt x="100" y="617"/>
                  </a:lnTo>
                  <a:lnTo>
                    <a:pt x="98" y="617"/>
                  </a:lnTo>
                  <a:lnTo>
                    <a:pt x="98" y="619"/>
                  </a:lnTo>
                  <a:lnTo>
                    <a:pt x="96" y="619"/>
                  </a:lnTo>
                  <a:lnTo>
                    <a:pt x="94" y="621"/>
                  </a:lnTo>
                  <a:lnTo>
                    <a:pt x="92" y="621"/>
                  </a:lnTo>
                  <a:lnTo>
                    <a:pt x="90" y="623"/>
                  </a:lnTo>
                  <a:lnTo>
                    <a:pt x="90" y="625"/>
                  </a:lnTo>
                  <a:lnTo>
                    <a:pt x="88" y="625"/>
                  </a:lnTo>
                  <a:lnTo>
                    <a:pt x="86" y="626"/>
                  </a:lnTo>
                  <a:lnTo>
                    <a:pt x="84" y="626"/>
                  </a:lnTo>
                  <a:lnTo>
                    <a:pt x="82" y="628"/>
                  </a:lnTo>
                  <a:lnTo>
                    <a:pt x="84" y="628"/>
                  </a:lnTo>
                  <a:lnTo>
                    <a:pt x="82" y="630"/>
                  </a:lnTo>
                  <a:lnTo>
                    <a:pt x="82" y="632"/>
                  </a:lnTo>
                  <a:lnTo>
                    <a:pt x="82" y="634"/>
                  </a:lnTo>
                  <a:lnTo>
                    <a:pt x="82" y="636"/>
                  </a:lnTo>
                  <a:lnTo>
                    <a:pt x="82" y="638"/>
                  </a:lnTo>
                  <a:lnTo>
                    <a:pt x="82" y="640"/>
                  </a:lnTo>
                  <a:lnTo>
                    <a:pt x="81" y="640"/>
                  </a:lnTo>
                  <a:lnTo>
                    <a:pt x="81" y="642"/>
                  </a:lnTo>
                  <a:lnTo>
                    <a:pt x="81" y="644"/>
                  </a:lnTo>
                  <a:lnTo>
                    <a:pt x="81" y="646"/>
                  </a:lnTo>
                  <a:lnTo>
                    <a:pt x="81" y="648"/>
                  </a:lnTo>
                  <a:lnTo>
                    <a:pt x="79" y="648"/>
                  </a:lnTo>
                  <a:lnTo>
                    <a:pt x="79" y="649"/>
                  </a:lnTo>
                  <a:lnTo>
                    <a:pt x="77" y="649"/>
                  </a:lnTo>
                  <a:lnTo>
                    <a:pt x="77" y="651"/>
                  </a:lnTo>
                  <a:lnTo>
                    <a:pt x="75" y="651"/>
                  </a:lnTo>
                  <a:lnTo>
                    <a:pt x="75" y="653"/>
                  </a:lnTo>
                  <a:lnTo>
                    <a:pt x="73" y="653"/>
                  </a:lnTo>
                  <a:lnTo>
                    <a:pt x="71" y="653"/>
                  </a:lnTo>
                  <a:lnTo>
                    <a:pt x="69" y="653"/>
                  </a:lnTo>
                  <a:lnTo>
                    <a:pt x="67" y="653"/>
                  </a:lnTo>
                  <a:lnTo>
                    <a:pt x="65" y="653"/>
                  </a:lnTo>
                  <a:lnTo>
                    <a:pt x="65" y="651"/>
                  </a:lnTo>
                  <a:lnTo>
                    <a:pt x="63" y="651"/>
                  </a:lnTo>
                  <a:lnTo>
                    <a:pt x="63" y="649"/>
                  </a:lnTo>
                  <a:lnTo>
                    <a:pt x="61" y="649"/>
                  </a:lnTo>
                  <a:lnTo>
                    <a:pt x="59" y="649"/>
                  </a:lnTo>
                  <a:lnTo>
                    <a:pt x="59" y="648"/>
                  </a:lnTo>
                  <a:lnTo>
                    <a:pt x="59" y="646"/>
                  </a:lnTo>
                  <a:lnTo>
                    <a:pt x="59" y="648"/>
                  </a:lnTo>
                  <a:lnTo>
                    <a:pt x="59" y="646"/>
                  </a:lnTo>
                  <a:lnTo>
                    <a:pt x="58" y="646"/>
                  </a:lnTo>
                  <a:lnTo>
                    <a:pt x="58" y="648"/>
                  </a:lnTo>
                  <a:lnTo>
                    <a:pt x="56" y="648"/>
                  </a:lnTo>
                  <a:lnTo>
                    <a:pt x="56" y="646"/>
                  </a:lnTo>
                  <a:lnTo>
                    <a:pt x="54" y="646"/>
                  </a:lnTo>
                  <a:lnTo>
                    <a:pt x="54" y="644"/>
                  </a:lnTo>
                  <a:lnTo>
                    <a:pt x="52" y="644"/>
                  </a:lnTo>
                  <a:lnTo>
                    <a:pt x="52" y="642"/>
                  </a:lnTo>
                  <a:lnTo>
                    <a:pt x="52" y="644"/>
                  </a:lnTo>
                  <a:lnTo>
                    <a:pt x="52" y="642"/>
                  </a:lnTo>
                  <a:lnTo>
                    <a:pt x="50" y="642"/>
                  </a:lnTo>
                  <a:lnTo>
                    <a:pt x="48" y="642"/>
                  </a:lnTo>
                  <a:lnTo>
                    <a:pt x="48" y="640"/>
                  </a:lnTo>
                  <a:lnTo>
                    <a:pt x="46" y="640"/>
                  </a:lnTo>
                  <a:lnTo>
                    <a:pt x="44" y="640"/>
                  </a:lnTo>
                  <a:lnTo>
                    <a:pt x="42" y="640"/>
                  </a:lnTo>
                  <a:lnTo>
                    <a:pt x="42" y="642"/>
                  </a:lnTo>
                  <a:lnTo>
                    <a:pt x="40" y="642"/>
                  </a:lnTo>
                  <a:lnTo>
                    <a:pt x="40" y="640"/>
                  </a:lnTo>
                  <a:lnTo>
                    <a:pt x="40" y="638"/>
                  </a:lnTo>
                  <a:lnTo>
                    <a:pt x="40" y="636"/>
                  </a:lnTo>
                  <a:lnTo>
                    <a:pt x="38" y="636"/>
                  </a:lnTo>
                  <a:lnTo>
                    <a:pt x="38" y="634"/>
                  </a:lnTo>
                  <a:lnTo>
                    <a:pt x="36" y="634"/>
                  </a:lnTo>
                  <a:lnTo>
                    <a:pt x="34" y="634"/>
                  </a:lnTo>
                  <a:lnTo>
                    <a:pt x="34" y="632"/>
                  </a:lnTo>
                  <a:lnTo>
                    <a:pt x="34" y="630"/>
                  </a:lnTo>
                  <a:lnTo>
                    <a:pt x="33" y="630"/>
                  </a:lnTo>
                  <a:lnTo>
                    <a:pt x="33" y="628"/>
                  </a:lnTo>
                  <a:lnTo>
                    <a:pt x="34" y="628"/>
                  </a:lnTo>
                  <a:lnTo>
                    <a:pt x="33" y="628"/>
                  </a:lnTo>
                  <a:lnTo>
                    <a:pt x="33" y="626"/>
                  </a:lnTo>
                  <a:lnTo>
                    <a:pt x="33" y="625"/>
                  </a:lnTo>
                  <a:lnTo>
                    <a:pt x="31" y="625"/>
                  </a:lnTo>
                  <a:lnTo>
                    <a:pt x="29" y="625"/>
                  </a:lnTo>
                  <a:lnTo>
                    <a:pt x="27" y="625"/>
                  </a:lnTo>
                  <a:lnTo>
                    <a:pt x="25" y="625"/>
                  </a:lnTo>
                  <a:lnTo>
                    <a:pt x="25" y="626"/>
                  </a:lnTo>
                  <a:lnTo>
                    <a:pt x="23" y="626"/>
                  </a:lnTo>
                  <a:lnTo>
                    <a:pt x="21" y="626"/>
                  </a:lnTo>
                  <a:lnTo>
                    <a:pt x="21" y="628"/>
                  </a:lnTo>
                  <a:lnTo>
                    <a:pt x="21" y="630"/>
                  </a:lnTo>
                  <a:lnTo>
                    <a:pt x="19" y="632"/>
                  </a:lnTo>
                  <a:lnTo>
                    <a:pt x="19" y="634"/>
                  </a:lnTo>
                  <a:lnTo>
                    <a:pt x="19" y="632"/>
                  </a:lnTo>
                  <a:lnTo>
                    <a:pt x="19" y="630"/>
                  </a:lnTo>
                  <a:lnTo>
                    <a:pt x="19" y="628"/>
                  </a:lnTo>
                  <a:lnTo>
                    <a:pt x="21" y="626"/>
                  </a:lnTo>
                  <a:lnTo>
                    <a:pt x="21" y="625"/>
                  </a:lnTo>
                  <a:lnTo>
                    <a:pt x="21" y="623"/>
                  </a:lnTo>
                  <a:lnTo>
                    <a:pt x="23" y="623"/>
                  </a:lnTo>
                  <a:lnTo>
                    <a:pt x="23" y="621"/>
                  </a:lnTo>
                  <a:lnTo>
                    <a:pt x="23" y="619"/>
                  </a:lnTo>
                  <a:lnTo>
                    <a:pt x="23" y="617"/>
                  </a:lnTo>
                  <a:lnTo>
                    <a:pt x="21" y="617"/>
                  </a:lnTo>
                  <a:lnTo>
                    <a:pt x="19" y="617"/>
                  </a:lnTo>
                  <a:lnTo>
                    <a:pt x="19" y="615"/>
                  </a:lnTo>
                  <a:lnTo>
                    <a:pt x="17" y="615"/>
                  </a:lnTo>
                  <a:lnTo>
                    <a:pt x="17" y="613"/>
                  </a:lnTo>
                  <a:lnTo>
                    <a:pt x="19" y="613"/>
                  </a:lnTo>
                  <a:lnTo>
                    <a:pt x="17" y="613"/>
                  </a:lnTo>
                  <a:lnTo>
                    <a:pt x="17" y="611"/>
                  </a:lnTo>
                  <a:lnTo>
                    <a:pt x="17" y="609"/>
                  </a:lnTo>
                  <a:lnTo>
                    <a:pt x="17" y="607"/>
                  </a:lnTo>
                  <a:lnTo>
                    <a:pt x="15" y="607"/>
                  </a:lnTo>
                  <a:lnTo>
                    <a:pt x="13" y="607"/>
                  </a:lnTo>
                  <a:lnTo>
                    <a:pt x="11" y="607"/>
                  </a:lnTo>
                  <a:lnTo>
                    <a:pt x="10" y="607"/>
                  </a:lnTo>
                  <a:lnTo>
                    <a:pt x="10" y="605"/>
                  </a:lnTo>
                  <a:lnTo>
                    <a:pt x="10" y="603"/>
                  </a:lnTo>
                  <a:lnTo>
                    <a:pt x="10" y="601"/>
                  </a:lnTo>
                  <a:lnTo>
                    <a:pt x="10" y="600"/>
                  </a:lnTo>
                  <a:lnTo>
                    <a:pt x="10" y="598"/>
                  </a:lnTo>
                  <a:lnTo>
                    <a:pt x="8" y="598"/>
                  </a:lnTo>
                  <a:lnTo>
                    <a:pt x="8" y="596"/>
                  </a:lnTo>
                  <a:lnTo>
                    <a:pt x="6" y="596"/>
                  </a:lnTo>
                  <a:lnTo>
                    <a:pt x="6" y="594"/>
                  </a:lnTo>
                  <a:lnTo>
                    <a:pt x="4" y="594"/>
                  </a:lnTo>
                  <a:lnTo>
                    <a:pt x="2" y="594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90"/>
                  </a:lnTo>
                  <a:lnTo>
                    <a:pt x="2" y="590"/>
                  </a:lnTo>
                  <a:lnTo>
                    <a:pt x="4" y="590"/>
                  </a:lnTo>
                  <a:lnTo>
                    <a:pt x="4" y="588"/>
                  </a:lnTo>
                  <a:lnTo>
                    <a:pt x="6" y="588"/>
                  </a:lnTo>
                  <a:lnTo>
                    <a:pt x="8" y="588"/>
                  </a:lnTo>
                  <a:lnTo>
                    <a:pt x="8" y="586"/>
                  </a:lnTo>
                  <a:lnTo>
                    <a:pt x="10" y="586"/>
                  </a:lnTo>
                  <a:lnTo>
                    <a:pt x="10" y="584"/>
                  </a:lnTo>
                  <a:lnTo>
                    <a:pt x="8" y="584"/>
                  </a:lnTo>
                  <a:lnTo>
                    <a:pt x="10" y="582"/>
                  </a:lnTo>
                  <a:lnTo>
                    <a:pt x="10" y="580"/>
                  </a:lnTo>
                  <a:lnTo>
                    <a:pt x="8" y="580"/>
                  </a:lnTo>
                  <a:lnTo>
                    <a:pt x="8" y="578"/>
                  </a:lnTo>
                  <a:lnTo>
                    <a:pt x="6" y="578"/>
                  </a:lnTo>
                  <a:lnTo>
                    <a:pt x="6" y="577"/>
                  </a:lnTo>
                  <a:lnTo>
                    <a:pt x="8" y="577"/>
                  </a:lnTo>
                  <a:lnTo>
                    <a:pt x="8" y="575"/>
                  </a:lnTo>
                  <a:lnTo>
                    <a:pt x="8" y="573"/>
                  </a:lnTo>
                  <a:lnTo>
                    <a:pt x="6" y="573"/>
                  </a:lnTo>
                  <a:lnTo>
                    <a:pt x="4" y="573"/>
                  </a:lnTo>
                  <a:lnTo>
                    <a:pt x="4" y="571"/>
                  </a:lnTo>
                  <a:lnTo>
                    <a:pt x="4" y="569"/>
                  </a:lnTo>
                  <a:lnTo>
                    <a:pt x="4" y="567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2" name="Freeform 4863">
              <a:hlinkClick r:id="" action="ppaction://noaction"/>
              <a:extLst>
                <a:ext uri="{FF2B5EF4-FFF2-40B4-BE49-F238E27FC236}">
                  <a16:creationId xmlns="" xmlns:a16="http://schemas.microsoft.com/office/drawing/2014/main" id="{6C6C444E-B8B7-484F-B3D5-9B98A7633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64" y="4033917"/>
              <a:ext cx="114674" cy="145872"/>
            </a:xfrm>
            <a:custGeom>
              <a:avLst/>
              <a:gdLst>
                <a:gd name="T0" fmla="*/ 7 w 136"/>
                <a:gd name="T1" fmla="*/ 32 h 173"/>
                <a:gd name="T2" fmla="*/ 11 w 136"/>
                <a:gd name="T3" fmla="*/ 23 h 173"/>
                <a:gd name="T4" fmla="*/ 19 w 136"/>
                <a:gd name="T5" fmla="*/ 15 h 173"/>
                <a:gd name="T6" fmla="*/ 26 w 136"/>
                <a:gd name="T7" fmla="*/ 17 h 173"/>
                <a:gd name="T8" fmla="*/ 30 w 136"/>
                <a:gd name="T9" fmla="*/ 19 h 173"/>
                <a:gd name="T10" fmla="*/ 36 w 136"/>
                <a:gd name="T11" fmla="*/ 19 h 173"/>
                <a:gd name="T12" fmla="*/ 46 w 136"/>
                <a:gd name="T13" fmla="*/ 19 h 173"/>
                <a:gd name="T14" fmla="*/ 49 w 136"/>
                <a:gd name="T15" fmla="*/ 0 h 173"/>
                <a:gd name="T16" fmla="*/ 57 w 136"/>
                <a:gd name="T17" fmla="*/ 2 h 173"/>
                <a:gd name="T18" fmla="*/ 65 w 136"/>
                <a:gd name="T19" fmla="*/ 4 h 173"/>
                <a:gd name="T20" fmla="*/ 74 w 136"/>
                <a:gd name="T21" fmla="*/ 4 h 173"/>
                <a:gd name="T22" fmla="*/ 84 w 136"/>
                <a:gd name="T23" fmla="*/ 4 h 173"/>
                <a:gd name="T24" fmla="*/ 96 w 136"/>
                <a:gd name="T25" fmla="*/ 8 h 173"/>
                <a:gd name="T26" fmla="*/ 103 w 136"/>
                <a:gd name="T27" fmla="*/ 9 h 173"/>
                <a:gd name="T28" fmla="*/ 111 w 136"/>
                <a:gd name="T29" fmla="*/ 15 h 173"/>
                <a:gd name="T30" fmla="*/ 120 w 136"/>
                <a:gd name="T31" fmla="*/ 9 h 173"/>
                <a:gd name="T32" fmla="*/ 130 w 136"/>
                <a:gd name="T33" fmla="*/ 6 h 173"/>
                <a:gd name="T34" fmla="*/ 136 w 136"/>
                <a:gd name="T35" fmla="*/ 6 h 173"/>
                <a:gd name="T36" fmla="*/ 128 w 136"/>
                <a:gd name="T37" fmla="*/ 13 h 173"/>
                <a:gd name="T38" fmla="*/ 128 w 136"/>
                <a:gd name="T39" fmla="*/ 25 h 173"/>
                <a:gd name="T40" fmla="*/ 122 w 136"/>
                <a:gd name="T41" fmla="*/ 32 h 173"/>
                <a:gd name="T42" fmla="*/ 113 w 136"/>
                <a:gd name="T43" fmla="*/ 36 h 173"/>
                <a:gd name="T44" fmla="*/ 103 w 136"/>
                <a:gd name="T45" fmla="*/ 44 h 173"/>
                <a:gd name="T46" fmla="*/ 97 w 136"/>
                <a:gd name="T47" fmla="*/ 54 h 173"/>
                <a:gd name="T48" fmla="*/ 94 w 136"/>
                <a:gd name="T49" fmla="*/ 65 h 173"/>
                <a:gd name="T50" fmla="*/ 84 w 136"/>
                <a:gd name="T51" fmla="*/ 71 h 173"/>
                <a:gd name="T52" fmla="*/ 84 w 136"/>
                <a:gd name="T53" fmla="*/ 84 h 173"/>
                <a:gd name="T54" fmla="*/ 80 w 136"/>
                <a:gd name="T55" fmla="*/ 96 h 173"/>
                <a:gd name="T56" fmla="*/ 78 w 136"/>
                <a:gd name="T57" fmla="*/ 107 h 173"/>
                <a:gd name="T58" fmla="*/ 78 w 136"/>
                <a:gd name="T59" fmla="*/ 117 h 173"/>
                <a:gd name="T60" fmla="*/ 71 w 136"/>
                <a:gd name="T61" fmla="*/ 123 h 173"/>
                <a:gd name="T62" fmla="*/ 63 w 136"/>
                <a:gd name="T63" fmla="*/ 132 h 173"/>
                <a:gd name="T64" fmla="*/ 61 w 136"/>
                <a:gd name="T65" fmla="*/ 140 h 173"/>
                <a:gd name="T66" fmla="*/ 53 w 136"/>
                <a:gd name="T67" fmla="*/ 150 h 173"/>
                <a:gd name="T68" fmla="*/ 49 w 136"/>
                <a:gd name="T69" fmla="*/ 159 h 173"/>
                <a:gd name="T70" fmla="*/ 42 w 136"/>
                <a:gd name="T71" fmla="*/ 163 h 173"/>
                <a:gd name="T72" fmla="*/ 36 w 136"/>
                <a:gd name="T73" fmla="*/ 173 h 173"/>
                <a:gd name="T74" fmla="*/ 24 w 136"/>
                <a:gd name="T75" fmla="*/ 169 h 173"/>
                <a:gd name="T76" fmla="*/ 13 w 136"/>
                <a:gd name="T77" fmla="*/ 165 h 173"/>
                <a:gd name="T78" fmla="*/ 13 w 136"/>
                <a:gd name="T79" fmla="*/ 159 h 173"/>
                <a:gd name="T80" fmla="*/ 15 w 136"/>
                <a:gd name="T81" fmla="*/ 148 h 173"/>
                <a:gd name="T82" fmla="*/ 19 w 136"/>
                <a:gd name="T83" fmla="*/ 138 h 173"/>
                <a:gd name="T84" fmla="*/ 21 w 136"/>
                <a:gd name="T85" fmla="*/ 128 h 173"/>
                <a:gd name="T86" fmla="*/ 24 w 136"/>
                <a:gd name="T87" fmla="*/ 119 h 173"/>
                <a:gd name="T88" fmla="*/ 28 w 136"/>
                <a:gd name="T89" fmla="*/ 113 h 173"/>
                <a:gd name="T90" fmla="*/ 24 w 136"/>
                <a:gd name="T91" fmla="*/ 107 h 173"/>
                <a:gd name="T92" fmla="*/ 26 w 136"/>
                <a:gd name="T93" fmla="*/ 96 h 173"/>
                <a:gd name="T94" fmla="*/ 23 w 136"/>
                <a:gd name="T95" fmla="*/ 90 h 173"/>
                <a:gd name="T96" fmla="*/ 19 w 136"/>
                <a:gd name="T97" fmla="*/ 86 h 173"/>
                <a:gd name="T98" fmla="*/ 11 w 136"/>
                <a:gd name="T99" fmla="*/ 84 h 173"/>
                <a:gd name="T100" fmla="*/ 0 w 136"/>
                <a:gd name="T101" fmla="*/ 82 h 173"/>
                <a:gd name="T102" fmla="*/ 1 w 136"/>
                <a:gd name="T103" fmla="*/ 75 h 173"/>
                <a:gd name="T104" fmla="*/ 3 w 136"/>
                <a:gd name="T105" fmla="*/ 71 h 173"/>
                <a:gd name="T106" fmla="*/ 5 w 136"/>
                <a:gd name="T107" fmla="*/ 63 h 173"/>
                <a:gd name="T108" fmla="*/ 5 w 136"/>
                <a:gd name="T109" fmla="*/ 54 h 173"/>
                <a:gd name="T110" fmla="*/ 3 w 136"/>
                <a:gd name="T111" fmla="*/ 46 h 173"/>
                <a:gd name="T112" fmla="*/ 7 w 136"/>
                <a:gd name="T113" fmla="*/ 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" h="173">
                  <a:moveTo>
                    <a:pt x="5" y="38"/>
                  </a:moveTo>
                  <a:lnTo>
                    <a:pt x="5" y="36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2" y="19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8" y="19"/>
                  </a:lnTo>
                  <a:lnTo>
                    <a:pt x="49" y="17"/>
                  </a:lnTo>
                  <a:lnTo>
                    <a:pt x="49" y="11"/>
                  </a:lnTo>
                  <a:lnTo>
                    <a:pt x="49" y="9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9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5" y="4"/>
                  </a:lnTo>
                  <a:lnTo>
                    <a:pt x="67" y="4"/>
                  </a:lnTo>
                  <a:lnTo>
                    <a:pt x="67" y="6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0" y="6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4" y="8"/>
                  </a:lnTo>
                  <a:lnTo>
                    <a:pt x="96" y="8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1" y="8"/>
                  </a:lnTo>
                  <a:lnTo>
                    <a:pt x="101" y="9"/>
                  </a:lnTo>
                  <a:lnTo>
                    <a:pt x="103" y="9"/>
                  </a:lnTo>
                  <a:lnTo>
                    <a:pt x="101" y="9"/>
                  </a:lnTo>
                  <a:lnTo>
                    <a:pt x="103" y="9"/>
                  </a:lnTo>
                  <a:lnTo>
                    <a:pt x="103" y="11"/>
                  </a:lnTo>
                  <a:lnTo>
                    <a:pt x="105" y="11"/>
                  </a:lnTo>
                  <a:lnTo>
                    <a:pt x="105" y="13"/>
                  </a:lnTo>
                  <a:lnTo>
                    <a:pt x="107" y="13"/>
                  </a:lnTo>
                  <a:lnTo>
                    <a:pt x="107" y="15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3" y="15"/>
                  </a:lnTo>
                  <a:lnTo>
                    <a:pt x="113" y="13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9" y="11"/>
                  </a:lnTo>
                  <a:lnTo>
                    <a:pt x="120" y="11"/>
                  </a:lnTo>
                  <a:lnTo>
                    <a:pt x="120" y="9"/>
                  </a:lnTo>
                  <a:lnTo>
                    <a:pt x="120" y="8"/>
                  </a:lnTo>
                  <a:lnTo>
                    <a:pt x="122" y="8"/>
                  </a:lnTo>
                  <a:lnTo>
                    <a:pt x="124" y="8"/>
                  </a:lnTo>
                  <a:lnTo>
                    <a:pt x="126" y="8"/>
                  </a:lnTo>
                  <a:lnTo>
                    <a:pt x="128" y="8"/>
                  </a:lnTo>
                  <a:lnTo>
                    <a:pt x="128" y="6"/>
                  </a:lnTo>
                  <a:lnTo>
                    <a:pt x="130" y="6"/>
                  </a:lnTo>
                  <a:lnTo>
                    <a:pt x="130" y="4"/>
                  </a:lnTo>
                  <a:lnTo>
                    <a:pt x="132" y="4"/>
                  </a:lnTo>
                  <a:lnTo>
                    <a:pt x="132" y="2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4"/>
                  </a:lnTo>
                  <a:lnTo>
                    <a:pt x="136" y="6"/>
                  </a:lnTo>
                  <a:lnTo>
                    <a:pt x="134" y="6"/>
                  </a:lnTo>
                  <a:lnTo>
                    <a:pt x="134" y="8"/>
                  </a:lnTo>
                  <a:lnTo>
                    <a:pt x="132" y="8"/>
                  </a:lnTo>
                  <a:lnTo>
                    <a:pt x="132" y="9"/>
                  </a:lnTo>
                  <a:lnTo>
                    <a:pt x="130" y="9"/>
                  </a:lnTo>
                  <a:lnTo>
                    <a:pt x="130" y="11"/>
                  </a:lnTo>
                  <a:lnTo>
                    <a:pt x="128" y="13"/>
                  </a:lnTo>
                  <a:lnTo>
                    <a:pt x="126" y="15"/>
                  </a:lnTo>
                  <a:lnTo>
                    <a:pt x="126" y="17"/>
                  </a:lnTo>
                  <a:lnTo>
                    <a:pt x="126" y="19"/>
                  </a:lnTo>
                  <a:lnTo>
                    <a:pt x="126" y="21"/>
                  </a:lnTo>
                  <a:lnTo>
                    <a:pt x="126" y="23"/>
                  </a:lnTo>
                  <a:lnTo>
                    <a:pt x="126" y="25"/>
                  </a:lnTo>
                  <a:lnTo>
                    <a:pt x="128" y="25"/>
                  </a:lnTo>
                  <a:lnTo>
                    <a:pt x="128" y="27"/>
                  </a:lnTo>
                  <a:lnTo>
                    <a:pt x="126" y="27"/>
                  </a:lnTo>
                  <a:lnTo>
                    <a:pt x="126" y="29"/>
                  </a:lnTo>
                  <a:lnTo>
                    <a:pt x="126" y="31"/>
                  </a:lnTo>
                  <a:lnTo>
                    <a:pt x="124" y="31"/>
                  </a:lnTo>
                  <a:lnTo>
                    <a:pt x="124" y="32"/>
                  </a:lnTo>
                  <a:lnTo>
                    <a:pt x="122" y="32"/>
                  </a:lnTo>
                  <a:lnTo>
                    <a:pt x="120" y="32"/>
                  </a:lnTo>
                  <a:lnTo>
                    <a:pt x="119" y="32"/>
                  </a:lnTo>
                  <a:lnTo>
                    <a:pt x="117" y="32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3" y="34"/>
                  </a:lnTo>
                  <a:lnTo>
                    <a:pt x="113" y="36"/>
                  </a:lnTo>
                  <a:lnTo>
                    <a:pt x="111" y="36"/>
                  </a:lnTo>
                  <a:lnTo>
                    <a:pt x="109" y="36"/>
                  </a:lnTo>
                  <a:lnTo>
                    <a:pt x="109" y="38"/>
                  </a:lnTo>
                  <a:lnTo>
                    <a:pt x="107" y="38"/>
                  </a:lnTo>
                  <a:lnTo>
                    <a:pt x="107" y="40"/>
                  </a:lnTo>
                  <a:lnTo>
                    <a:pt x="105" y="42"/>
                  </a:lnTo>
                  <a:lnTo>
                    <a:pt x="103" y="44"/>
                  </a:lnTo>
                  <a:lnTo>
                    <a:pt x="101" y="44"/>
                  </a:lnTo>
                  <a:lnTo>
                    <a:pt x="101" y="46"/>
                  </a:lnTo>
                  <a:lnTo>
                    <a:pt x="99" y="46"/>
                  </a:lnTo>
                  <a:lnTo>
                    <a:pt x="99" y="48"/>
                  </a:lnTo>
                  <a:lnTo>
                    <a:pt x="99" y="50"/>
                  </a:lnTo>
                  <a:lnTo>
                    <a:pt x="99" y="52"/>
                  </a:lnTo>
                  <a:lnTo>
                    <a:pt x="97" y="54"/>
                  </a:lnTo>
                  <a:lnTo>
                    <a:pt x="97" y="56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6" y="61"/>
                  </a:lnTo>
                  <a:lnTo>
                    <a:pt x="94" y="61"/>
                  </a:lnTo>
                  <a:lnTo>
                    <a:pt x="94" y="63"/>
                  </a:lnTo>
                  <a:lnTo>
                    <a:pt x="94" y="65"/>
                  </a:lnTo>
                  <a:lnTo>
                    <a:pt x="92" y="65"/>
                  </a:lnTo>
                  <a:lnTo>
                    <a:pt x="90" y="67"/>
                  </a:lnTo>
                  <a:lnTo>
                    <a:pt x="88" y="67"/>
                  </a:lnTo>
                  <a:lnTo>
                    <a:pt x="88" y="69"/>
                  </a:lnTo>
                  <a:lnTo>
                    <a:pt x="86" y="69"/>
                  </a:lnTo>
                  <a:lnTo>
                    <a:pt x="86" y="71"/>
                  </a:lnTo>
                  <a:lnTo>
                    <a:pt x="84" y="71"/>
                  </a:lnTo>
                  <a:lnTo>
                    <a:pt x="84" y="73"/>
                  </a:lnTo>
                  <a:lnTo>
                    <a:pt x="84" y="75"/>
                  </a:lnTo>
                  <a:lnTo>
                    <a:pt x="84" y="77"/>
                  </a:lnTo>
                  <a:lnTo>
                    <a:pt x="82" y="79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4" y="86"/>
                  </a:lnTo>
                  <a:lnTo>
                    <a:pt x="82" y="86"/>
                  </a:lnTo>
                  <a:lnTo>
                    <a:pt x="82" y="88"/>
                  </a:lnTo>
                  <a:lnTo>
                    <a:pt x="82" y="90"/>
                  </a:lnTo>
                  <a:lnTo>
                    <a:pt x="80" y="92"/>
                  </a:lnTo>
                  <a:lnTo>
                    <a:pt x="80" y="94"/>
                  </a:lnTo>
                  <a:lnTo>
                    <a:pt x="80" y="96"/>
                  </a:lnTo>
                  <a:lnTo>
                    <a:pt x="80" y="98"/>
                  </a:lnTo>
                  <a:lnTo>
                    <a:pt x="80" y="100"/>
                  </a:lnTo>
                  <a:lnTo>
                    <a:pt x="80" y="102"/>
                  </a:lnTo>
                  <a:lnTo>
                    <a:pt x="78" y="104"/>
                  </a:lnTo>
                  <a:lnTo>
                    <a:pt x="78" y="105"/>
                  </a:lnTo>
                  <a:lnTo>
                    <a:pt x="80" y="105"/>
                  </a:lnTo>
                  <a:lnTo>
                    <a:pt x="78" y="107"/>
                  </a:lnTo>
                  <a:lnTo>
                    <a:pt x="78" y="109"/>
                  </a:lnTo>
                  <a:lnTo>
                    <a:pt x="78" y="111"/>
                  </a:lnTo>
                  <a:lnTo>
                    <a:pt x="78" y="113"/>
                  </a:lnTo>
                  <a:lnTo>
                    <a:pt x="76" y="113"/>
                  </a:lnTo>
                  <a:lnTo>
                    <a:pt x="76" y="115"/>
                  </a:lnTo>
                  <a:lnTo>
                    <a:pt x="78" y="115"/>
                  </a:lnTo>
                  <a:lnTo>
                    <a:pt x="78" y="117"/>
                  </a:lnTo>
                  <a:lnTo>
                    <a:pt x="78" y="119"/>
                  </a:lnTo>
                  <a:lnTo>
                    <a:pt x="76" y="119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2" y="121"/>
                  </a:lnTo>
                  <a:lnTo>
                    <a:pt x="72" y="123"/>
                  </a:lnTo>
                  <a:lnTo>
                    <a:pt x="71" y="123"/>
                  </a:lnTo>
                  <a:lnTo>
                    <a:pt x="71" y="125"/>
                  </a:lnTo>
                  <a:lnTo>
                    <a:pt x="71" y="127"/>
                  </a:lnTo>
                  <a:lnTo>
                    <a:pt x="69" y="130"/>
                  </a:lnTo>
                  <a:lnTo>
                    <a:pt x="67" y="130"/>
                  </a:lnTo>
                  <a:lnTo>
                    <a:pt x="67" y="132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3" y="134"/>
                  </a:lnTo>
                  <a:lnTo>
                    <a:pt x="63" y="136"/>
                  </a:lnTo>
                  <a:lnTo>
                    <a:pt x="65" y="136"/>
                  </a:lnTo>
                  <a:lnTo>
                    <a:pt x="63" y="136"/>
                  </a:lnTo>
                  <a:lnTo>
                    <a:pt x="63" y="138"/>
                  </a:lnTo>
                  <a:lnTo>
                    <a:pt x="63" y="140"/>
                  </a:lnTo>
                  <a:lnTo>
                    <a:pt x="61" y="140"/>
                  </a:lnTo>
                  <a:lnTo>
                    <a:pt x="59" y="142"/>
                  </a:lnTo>
                  <a:lnTo>
                    <a:pt x="59" y="144"/>
                  </a:lnTo>
                  <a:lnTo>
                    <a:pt x="57" y="144"/>
                  </a:lnTo>
                  <a:lnTo>
                    <a:pt x="57" y="146"/>
                  </a:lnTo>
                  <a:lnTo>
                    <a:pt x="55" y="146"/>
                  </a:lnTo>
                  <a:lnTo>
                    <a:pt x="55" y="148"/>
                  </a:lnTo>
                  <a:lnTo>
                    <a:pt x="53" y="150"/>
                  </a:lnTo>
                  <a:lnTo>
                    <a:pt x="53" y="152"/>
                  </a:lnTo>
                  <a:lnTo>
                    <a:pt x="53" y="153"/>
                  </a:lnTo>
                  <a:lnTo>
                    <a:pt x="53" y="155"/>
                  </a:lnTo>
                  <a:lnTo>
                    <a:pt x="53" y="157"/>
                  </a:lnTo>
                  <a:lnTo>
                    <a:pt x="51" y="157"/>
                  </a:lnTo>
                  <a:lnTo>
                    <a:pt x="49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6" y="159"/>
                  </a:lnTo>
                  <a:lnTo>
                    <a:pt x="46" y="161"/>
                  </a:lnTo>
                  <a:lnTo>
                    <a:pt x="46" y="163"/>
                  </a:lnTo>
                  <a:lnTo>
                    <a:pt x="44" y="163"/>
                  </a:lnTo>
                  <a:lnTo>
                    <a:pt x="44" y="161"/>
                  </a:lnTo>
                  <a:lnTo>
                    <a:pt x="42" y="163"/>
                  </a:lnTo>
                  <a:lnTo>
                    <a:pt x="42" y="165"/>
                  </a:lnTo>
                  <a:lnTo>
                    <a:pt x="40" y="167"/>
                  </a:lnTo>
                  <a:lnTo>
                    <a:pt x="38" y="167"/>
                  </a:lnTo>
                  <a:lnTo>
                    <a:pt x="38" y="169"/>
                  </a:lnTo>
                  <a:lnTo>
                    <a:pt x="38" y="171"/>
                  </a:lnTo>
                  <a:lnTo>
                    <a:pt x="38" y="173"/>
                  </a:lnTo>
                  <a:lnTo>
                    <a:pt x="36" y="173"/>
                  </a:lnTo>
                  <a:lnTo>
                    <a:pt x="34" y="173"/>
                  </a:lnTo>
                  <a:lnTo>
                    <a:pt x="32" y="173"/>
                  </a:lnTo>
                  <a:lnTo>
                    <a:pt x="30" y="173"/>
                  </a:lnTo>
                  <a:lnTo>
                    <a:pt x="30" y="171"/>
                  </a:lnTo>
                  <a:lnTo>
                    <a:pt x="28" y="169"/>
                  </a:lnTo>
                  <a:lnTo>
                    <a:pt x="26" y="169"/>
                  </a:lnTo>
                  <a:lnTo>
                    <a:pt x="24" y="169"/>
                  </a:lnTo>
                  <a:lnTo>
                    <a:pt x="23" y="167"/>
                  </a:lnTo>
                  <a:lnTo>
                    <a:pt x="21" y="167"/>
                  </a:lnTo>
                  <a:lnTo>
                    <a:pt x="19" y="167"/>
                  </a:lnTo>
                  <a:lnTo>
                    <a:pt x="17" y="167"/>
                  </a:lnTo>
                  <a:lnTo>
                    <a:pt x="15" y="167"/>
                  </a:lnTo>
                  <a:lnTo>
                    <a:pt x="13" y="167"/>
                  </a:lnTo>
                  <a:lnTo>
                    <a:pt x="13" y="165"/>
                  </a:lnTo>
                  <a:lnTo>
                    <a:pt x="15" y="165"/>
                  </a:lnTo>
                  <a:lnTo>
                    <a:pt x="13" y="165"/>
                  </a:lnTo>
                  <a:lnTo>
                    <a:pt x="15" y="165"/>
                  </a:lnTo>
                  <a:lnTo>
                    <a:pt x="15" y="163"/>
                  </a:lnTo>
                  <a:lnTo>
                    <a:pt x="15" y="161"/>
                  </a:lnTo>
                  <a:lnTo>
                    <a:pt x="13" y="161"/>
                  </a:lnTo>
                  <a:lnTo>
                    <a:pt x="13" y="159"/>
                  </a:lnTo>
                  <a:lnTo>
                    <a:pt x="13" y="157"/>
                  </a:lnTo>
                  <a:lnTo>
                    <a:pt x="13" y="155"/>
                  </a:lnTo>
                  <a:lnTo>
                    <a:pt x="13" y="153"/>
                  </a:lnTo>
                  <a:lnTo>
                    <a:pt x="13" y="152"/>
                  </a:lnTo>
                  <a:lnTo>
                    <a:pt x="13" y="150"/>
                  </a:lnTo>
                  <a:lnTo>
                    <a:pt x="15" y="150"/>
                  </a:lnTo>
                  <a:lnTo>
                    <a:pt x="15" y="148"/>
                  </a:lnTo>
                  <a:lnTo>
                    <a:pt x="15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7" y="142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21" y="136"/>
                  </a:lnTo>
                  <a:lnTo>
                    <a:pt x="21" y="134"/>
                  </a:lnTo>
                  <a:lnTo>
                    <a:pt x="21" y="132"/>
                  </a:lnTo>
                  <a:lnTo>
                    <a:pt x="21" y="130"/>
                  </a:lnTo>
                  <a:lnTo>
                    <a:pt x="19" y="130"/>
                  </a:lnTo>
                  <a:lnTo>
                    <a:pt x="21" y="130"/>
                  </a:lnTo>
                  <a:lnTo>
                    <a:pt x="21" y="128"/>
                  </a:lnTo>
                  <a:lnTo>
                    <a:pt x="21" y="127"/>
                  </a:lnTo>
                  <a:lnTo>
                    <a:pt x="23" y="127"/>
                  </a:lnTo>
                  <a:lnTo>
                    <a:pt x="23" y="125"/>
                  </a:lnTo>
                  <a:lnTo>
                    <a:pt x="23" y="123"/>
                  </a:lnTo>
                  <a:lnTo>
                    <a:pt x="24" y="123"/>
                  </a:lnTo>
                  <a:lnTo>
                    <a:pt x="24" y="121"/>
                  </a:lnTo>
                  <a:lnTo>
                    <a:pt x="24" y="119"/>
                  </a:lnTo>
                  <a:lnTo>
                    <a:pt x="26" y="119"/>
                  </a:lnTo>
                  <a:lnTo>
                    <a:pt x="26" y="117"/>
                  </a:lnTo>
                  <a:lnTo>
                    <a:pt x="26" y="115"/>
                  </a:lnTo>
                  <a:lnTo>
                    <a:pt x="28" y="115"/>
                  </a:lnTo>
                  <a:lnTo>
                    <a:pt x="28" y="113"/>
                  </a:lnTo>
                  <a:lnTo>
                    <a:pt x="26" y="113"/>
                  </a:lnTo>
                  <a:lnTo>
                    <a:pt x="28" y="113"/>
                  </a:lnTo>
                  <a:lnTo>
                    <a:pt x="26" y="113"/>
                  </a:lnTo>
                  <a:lnTo>
                    <a:pt x="26" y="111"/>
                  </a:lnTo>
                  <a:lnTo>
                    <a:pt x="26" y="109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6" y="107"/>
                  </a:lnTo>
                  <a:lnTo>
                    <a:pt x="24" y="107"/>
                  </a:lnTo>
                  <a:lnTo>
                    <a:pt x="24" y="105"/>
                  </a:lnTo>
                  <a:lnTo>
                    <a:pt x="26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6" y="100"/>
                  </a:lnTo>
                  <a:lnTo>
                    <a:pt x="26" y="98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4" y="94"/>
                  </a:lnTo>
                  <a:lnTo>
                    <a:pt x="23" y="94"/>
                  </a:lnTo>
                  <a:lnTo>
                    <a:pt x="23" y="92"/>
                  </a:lnTo>
                  <a:lnTo>
                    <a:pt x="24" y="92"/>
                  </a:lnTo>
                  <a:lnTo>
                    <a:pt x="23" y="92"/>
                  </a:lnTo>
                  <a:lnTo>
                    <a:pt x="23" y="90"/>
                  </a:lnTo>
                  <a:lnTo>
                    <a:pt x="24" y="90"/>
                  </a:lnTo>
                  <a:lnTo>
                    <a:pt x="24" y="88"/>
                  </a:lnTo>
                  <a:lnTo>
                    <a:pt x="24" y="86"/>
                  </a:lnTo>
                  <a:lnTo>
                    <a:pt x="23" y="86"/>
                  </a:lnTo>
                  <a:lnTo>
                    <a:pt x="21" y="84"/>
                  </a:lnTo>
                  <a:lnTo>
                    <a:pt x="21" y="86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5" y="86"/>
                  </a:lnTo>
                  <a:lnTo>
                    <a:pt x="13" y="86"/>
                  </a:lnTo>
                  <a:lnTo>
                    <a:pt x="13" y="84"/>
                  </a:lnTo>
                  <a:lnTo>
                    <a:pt x="11" y="84"/>
                  </a:lnTo>
                  <a:lnTo>
                    <a:pt x="11" y="82"/>
                  </a:lnTo>
                  <a:lnTo>
                    <a:pt x="9" y="82"/>
                  </a:lnTo>
                  <a:lnTo>
                    <a:pt x="7" y="82"/>
                  </a:lnTo>
                  <a:lnTo>
                    <a:pt x="5" y="82"/>
                  </a:lnTo>
                  <a:lnTo>
                    <a:pt x="3" y="82"/>
                  </a:lnTo>
                  <a:lnTo>
                    <a:pt x="1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1" y="79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1" y="73"/>
                  </a:lnTo>
                  <a:lnTo>
                    <a:pt x="3" y="73"/>
                  </a:lnTo>
                  <a:lnTo>
                    <a:pt x="5" y="73"/>
                  </a:lnTo>
                  <a:lnTo>
                    <a:pt x="5" y="71"/>
                  </a:lnTo>
                  <a:lnTo>
                    <a:pt x="7" y="71"/>
                  </a:lnTo>
                  <a:lnTo>
                    <a:pt x="5" y="71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3" y="67"/>
                  </a:lnTo>
                  <a:lnTo>
                    <a:pt x="5" y="67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3" y="46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5" y="38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3" name="Freeform 4873">
              <a:hlinkClick r:id="" action="ppaction://noaction"/>
              <a:extLst>
                <a:ext uri="{FF2B5EF4-FFF2-40B4-BE49-F238E27FC236}">
                  <a16:creationId xmlns="" xmlns:a16="http://schemas.microsoft.com/office/drawing/2014/main" id="{A904B584-368A-4378-B506-05B636137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918" y="3796137"/>
              <a:ext cx="292587" cy="220073"/>
            </a:xfrm>
            <a:custGeom>
              <a:avLst/>
              <a:gdLst>
                <a:gd name="T0" fmla="*/ 6 w 347"/>
                <a:gd name="T1" fmla="*/ 207 h 261"/>
                <a:gd name="T2" fmla="*/ 4 w 347"/>
                <a:gd name="T3" fmla="*/ 188 h 261"/>
                <a:gd name="T4" fmla="*/ 11 w 347"/>
                <a:gd name="T5" fmla="*/ 172 h 261"/>
                <a:gd name="T6" fmla="*/ 23 w 347"/>
                <a:gd name="T7" fmla="*/ 169 h 261"/>
                <a:gd name="T8" fmla="*/ 31 w 347"/>
                <a:gd name="T9" fmla="*/ 151 h 261"/>
                <a:gd name="T10" fmla="*/ 32 w 347"/>
                <a:gd name="T11" fmla="*/ 132 h 261"/>
                <a:gd name="T12" fmla="*/ 48 w 347"/>
                <a:gd name="T13" fmla="*/ 136 h 261"/>
                <a:gd name="T14" fmla="*/ 69 w 347"/>
                <a:gd name="T15" fmla="*/ 134 h 261"/>
                <a:gd name="T16" fmla="*/ 67 w 347"/>
                <a:gd name="T17" fmla="*/ 113 h 261"/>
                <a:gd name="T18" fmla="*/ 50 w 347"/>
                <a:gd name="T19" fmla="*/ 101 h 261"/>
                <a:gd name="T20" fmla="*/ 31 w 347"/>
                <a:gd name="T21" fmla="*/ 111 h 261"/>
                <a:gd name="T22" fmla="*/ 19 w 347"/>
                <a:gd name="T23" fmla="*/ 96 h 261"/>
                <a:gd name="T24" fmla="*/ 19 w 347"/>
                <a:gd name="T25" fmla="*/ 84 h 261"/>
                <a:gd name="T26" fmla="*/ 34 w 347"/>
                <a:gd name="T27" fmla="*/ 67 h 261"/>
                <a:gd name="T28" fmla="*/ 57 w 347"/>
                <a:gd name="T29" fmla="*/ 63 h 261"/>
                <a:gd name="T30" fmla="*/ 79 w 347"/>
                <a:gd name="T31" fmla="*/ 67 h 261"/>
                <a:gd name="T32" fmla="*/ 94 w 347"/>
                <a:gd name="T33" fmla="*/ 63 h 261"/>
                <a:gd name="T34" fmla="*/ 90 w 347"/>
                <a:gd name="T35" fmla="*/ 36 h 261"/>
                <a:gd name="T36" fmla="*/ 86 w 347"/>
                <a:gd name="T37" fmla="*/ 17 h 261"/>
                <a:gd name="T38" fmla="*/ 104 w 347"/>
                <a:gd name="T39" fmla="*/ 23 h 261"/>
                <a:gd name="T40" fmla="*/ 123 w 347"/>
                <a:gd name="T41" fmla="*/ 28 h 261"/>
                <a:gd name="T42" fmla="*/ 146 w 347"/>
                <a:gd name="T43" fmla="*/ 28 h 261"/>
                <a:gd name="T44" fmla="*/ 153 w 347"/>
                <a:gd name="T45" fmla="*/ 48 h 261"/>
                <a:gd name="T46" fmla="*/ 161 w 347"/>
                <a:gd name="T47" fmla="*/ 71 h 261"/>
                <a:gd name="T48" fmla="*/ 171 w 347"/>
                <a:gd name="T49" fmla="*/ 88 h 261"/>
                <a:gd name="T50" fmla="*/ 184 w 347"/>
                <a:gd name="T51" fmla="*/ 78 h 261"/>
                <a:gd name="T52" fmla="*/ 209 w 347"/>
                <a:gd name="T53" fmla="*/ 67 h 261"/>
                <a:gd name="T54" fmla="*/ 223 w 347"/>
                <a:gd name="T55" fmla="*/ 48 h 261"/>
                <a:gd name="T56" fmla="*/ 232 w 347"/>
                <a:gd name="T57" fmla="*/ 30 h 261"/>
                <a:gd name="T58" fmla="*/ 249 w 347"/>
                <a:gd name="T59" fmla="*/ 17 h 261"/>
                <a:gd name="T60" fmla="*/ 274 w 347"/>
                <a:gd name="T61" fmla="*/ 11 h 261"/>
                <a:gd name="T62" fmla="*/ 297 w 347"/>
                <a:gd name="T63" fmla="*/ 19 h 261"/>
                <a:gd name="T64" fmla="*/ 317 w 347"/>
                <a:gd name="T65" fmla="*/ 19 h 261"/>
                <a:gd name="T66" fmla="*/ 326 w 347"/>
                <a:gd name="T67" fmla="*/ 3 h 261"/>
                <a:gd name="T68" fmla="*/ 342 w 347"/>
                <a:gd name="T69" fmla="*/ 17 h 261"/>
                <a:gd name="T70" fmla="*/ 342 w 347"/>
                <a:gd name="T71" fmla="*/ 46 h 261"/>
                <a:gd name="T72" fmla="*/ 336 w 347"/>
                <a:gd name="T73" fmla="*/ 69 h 261"/>
                <a:gd name="T74" fmla="*/ 332 w 347"/>
                <a:gd name="T75" fmla="*/ 92 h 261"/>
                <a:gd name="T76" fmla="*/ 328 w 347"/>
                <a:gd name="T77" fmla="*/ 111 h 261"/>
                <a:gd name="T78" fmla="*/ 319 w 347"/>
                <a:gd name="T79" fmla="*/ 128 h 261"/>
                <a:gd name="T80" fmla="*/ 303 w 347"/>
                <a:gd name="T81" fmla="*/ 128 h 261"/>
                <a:gd name="T82" fmla="*/ 282 w 347"/>
                <a:gd name="T83" fmla="*/ 126 h 261"/>
                <a:gd name="T84" fmla="*/ 263 w 347"/>
                <a:gd name="T85" fmla="*/ 124 h 261"/>
                <a:gd name="T86" fmla="*/ 240 w 347"/>
                <a:gd name="T87" fmla="*/ 132 h 261"/>
                <a:gd name="T88" fmla="*/ 223 w 347"/>
                <a:gd name="T89" fmla="*/ 149 h 261"/>
                <a:gd name="T90" fmla="*/ 217 w 347"/>
                <a:gd name="T91" fmla="*/ 163 h 261"/>
                <a:gd name="T92" fmla="*/ 192 w 347"/>
                <a:gd name="T93" fmla="*/ 167 h 261"/>
                <a:gd name="T94" fmla="*/ 171 w 347"/>
                <a:gd name="T95" fmla="*/ 170 h 261"/>
                <a:gd name="T96" fmla="*/ 155 w 347"/>
                <a:gd name="T97" fmla="*/ 190 h 261"/>
                <a:gd name="T98" fmla="*/ 157 w 347"/>
                <a:gd name="T99" fmla="*/ 213 h 261"/>
                <a:gd name="T100" fmla="*/ 155 w 347"/>
                <a:gd name="T101" fmla="*/ 234 h 261"/>
                <a:gd name="T102" fmla="*/ 152 w 347"/>
                <a:gd name="T103" fmla="*/ 253 h 261"/>
                <a:gd name="T104" fmla="*/ 132 w 347"/>
                <a:gd name="T105" fmla="*/ 253 h 261"/>
                <a:gd name="T106" fmla="*/ 119 w 347"/>
                <a:gd name="T107" fmla="*/ 234 h 261"/>
                <a:gd name="T108" fmla="*/ 102 w 347"/>
                <a:gd name="T109" fmla="*/ 228 h 261"/>
                <a:gd name="T110" fmla="*/ 84 w 347"/>
                <a:gd name="T111" fmla="*/ 226 h 261"/>
                <a:gd name="T112" fmla="*/ 77 w 347"/>
                <a:gd name="T113" fmla="*/ 215 h 261"/>
                <a:gd name="T114" fmla="*/ 69 w 347"/>
                <a:gd name="T115" fmla="*/ 222 h 261"/>
                <a:gd name="T116" fmla="*/ 52 w 347"/>
                <a:gd name="T117" fmla="*/ 205 h 261"/>
                <a:gd name="T118" fmla="*/ 40 w 347"/>
                <a:gd name="T119" fmla="*/ 207 h 261"/>
                <a:gd name="T120" fmla="*/ 31 w 347"/>
                <a:gd name="T121" fmla="*/ 22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7" h="261">
                  <a:moveTo>
                    <a:pt x="17" y="224"/>
                  </a:moveTo>
                  <a:lnTo>
                    <a:pt x="15" y="224"/>
                  </a:lnTo>
                  <a:lnTo>
                    <a:pt x="15" y="222"/>
                  </a:lnTo>
                  <a:lnTo>
                    <a:pt x="13" y="222"/>
                  </a:lnTo>
                  <a:lnTo>
                    <a:pt x="13" y="220"/>
                  </a:lnTo>
                  <a:lnTo>
                    <a:pt x="11" y="220"/>
                  </a:lnTo>
                  <a:lnTo>
                    <a:pt x="11" y="218"/>
                  </a:lnTo>
                  <a:lnTo>
                    <a:pt x="9" y="218"/>
                  </a:lnTo>
                  <a:lnTo>
                    <a:pt x="8" y="218"/>
                  </a:lnTo>
                  <a:lnTo>
                    <a:pt x="8" y="217"/>
                  </a:lnTo>
                  <a:lnTo>
                    <a:pt x="8" y="215"/>
                  </a:lnTo>
                  <a:lnTo>
                    <a:pt x="8" y="213"/>
                  </a:lnTo>
                  <a:lnTo>
                    <a:pt x="6" y="213"/>
                  </a:lnTo>
                  <a:lnTo>
                    <a:pt x="6" y="211"/>
                  </a:lnTo>
                  <a:lnTo>
                    <a:pt x="6" y="209"/>
                  </a:lnTo>
                  <a:lnTo>
                    <a:pt x="4" y="209"/>
                  </a:lnTo>
                  <a:lnTo>
                    <a:pt x="6" y="209"/>
                  </a:lnTo>
                  <a:lnTo>
                    <a:pt x="6" y="207"/>
                  </a:lnTo>
                  <a:lnTo>
                    <a:pt x="4" y="207"/>
                  </a:lnTo>
                  <a:lnTo>
                    <a:pt x="6" y="207"/>
                  </a:lnTo>
                  <a:lnTo>
                    <a:pt x="4" y="207"/>
                  </a:lnTo>
                  <a:lnTo>
                    <a:pt x="6" y="205"/>
                  </a:lnTo>
                  <a:lnTo>
                    <a:pt x="6" y="203"/>
                  </a:lnTo>
                  <a:lnTo>
                    <a:pt x="6" y="201"/>
                  </a:lnTo>
                  <a:lnTo>
                    <a:pt x="4" y="201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2" y="197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0" y="193"/>
                  </a:lnTo>
                  <a:lnTo>
                    <a:pt x="2" y="193"/>
                  </a:lnTo>
                  <a:lnTo>
                    <a:pt x="2" y="192"/>
                  </a:lnTo>
                  <a:lnTo>
                    <a:pt x="2" y="190"/>
                  </a:lnTo>
                  <a:lnTo>
                    <a:pt x="2" y="188"/>
                  </a:lnTo>
                  <a:lnTo>
                    <a:pt x="4" y="188"/>
                  </a:lnTo>
                  <a:lnTo>
                    <a:pt x="2" y="188"/>
                  </a:lnTo>
                  <a:lnTo>
                    <a:pt x="2" y="186"/>
                  </a:lnTo>
                  <a:lnTo>
                    <a:pt x="2" y="184"/>
                  </a:lnTo>
                  <a:lnTo>
                    <a:pt x="4" y="184"/>
                  </a:lnTo>
                  <a:lnTo>
                    <a:pt x="4" y="182"/>
                  </a:lnTo>
                  <a:lnTo>
                    <a:pt x="6" y="182"/>
                  </a:lnTo>
                  <a:lnTo>
                    <a:pt x="6" y="180"/>
                  </a:lnTo>
                  <a:lnTo>
                    <a:pt x="6" y="178"/>
                  </a:lnTo>
                  <a:lnTo>
                    <a:pt x="8" y="178"/>
                  </a:lnTo>
                  <a:lnTo>
                    <a:pt x="8" y="176"/>
                  </a:lnTo>
                  <a:lnTo>
                    <a:pt x="9" y="176"/>
                  </a:lnTo>
                  <a:lnTo>
                    <a:pt x="9" y="178"/>
                  </a:lnTo>
                  <a:lnTo>
                    <a:pt x="9" y="176"/>
                  </a:lnTo>
                  <a:lnTo>
                    <a:pt x="8" y="176"/>
                  </a:lnTo>
                  <a:lnTo>
                    <a:pt x="8" y="174"/>
                  </a:lnTo>
                  <a:lnTo>
                    <a:pt x="8" y="172"/>
                  </a:lnTo>
                  <a:lnTo>
                    <a:pt x="9" y="172"/>
                  </a:lnTo>
                  <a:lnTo>
                    <a:pt x="11" y="172"/>
                  </a:lnTo>
                  <a:lnTo>
                    <a:pt x="13" y="172"/>
                  </a:lnTo>
                  <a:lnTo>
                    <a:pt x="15" y="172"/>
                  </a:lnTo>
                  <a:lnTo>
                    <a:pt x="15" y="174"/>
                  </a:lnTo>
                  <a:lnTo>
                    <a:pt x="17" y="174"/>
                  </a:lnTo>
                  <a:lnTo>
                    <a:pt x="17" y="176"/>
                  </a:lnTo>
                  <a:lnTo>
                    <a:pt x="17" y="178"/>
                  </a:lnTo>
                  <a:lnTo>
                    <a:pt x="19" y="178"/>
                  </a:lnTo>
                  <a:lnTo>
                    <a:pt x="19" y="180"/>
                  </a:lnTo>
                  <a:lnTo>
                    <a:pt x="21" y="180"/>
                  </a:lnTo>
                  <a:lnTo>
                    <a:pt x="21" y="178"/>
                  </a:lnTo>
                  <a:lnTo>
                    <a:pt x="23" y="178"/>
                  </a:lnTo>
                  <a:lnTo>
                    <a:pt x="23" y="176"/>
                  </a:lnTo>
                  <a:lnTo>
                    <a:pt x="23" y="174"/>
                  </a:lnTo>
                  <a:lnTo>
                    <a:pt x="23" y="172"/>
                  </a:lnTo>
                  <a:lnTo>
                    <a:pt x="25" y="172"/>
                  </a:lnTo>
                  <a:lnTo>
                    <a:pt x="25" y="170"/>
                  </a:lnTo>
                  <a:lnTo>
                    <a:pt x="25" y="169"/>
                  </a:lnTo>
                  <a:lnTo>
                    <a:pt x="23" y="169"/>
                  </a:lnTo>
                  <a:lnTo>
                    <a:pt x="25" y="169"/>
                  </a:lnTo>
                  <a:lnTo>
                    <a:pt x="25" y="167"/>
                  </a:lnTo>
                  <a:lnTo>
                    <a:pt x="27" y="167"/>
                  </a:lnTo>
                  <a:lnTo>
                    <a:pt x="27" y="165"/>
                  </a:lnTo>
                  <a:lnTo>
                    <a:pt x="25" y="165"/>
                  </a:lnTo>
                  <a:lnTo>
                    <a:pt x="27" y="165"/>
                  </a:lnTo>
                  <a:lnTo>
                    <a:pt x="27" y="163"/>
                  </a:lnTo>
                  <a:lnTo>
                    <a:pt x="27" y="161"/>
                  </a:lnTo>
                  <a:lnTo>
                    <a:pt x="27" y="163"/>
                  </a:lnTo>
                  <a:lnTo>
                    <a:pt x="27" y="161"/>
                  </a:lnTo>
                  <a:lnTo>
                    <a:pt x="29" y="161"/>
                  </a:lnTo>
                  <a:lnTo>
                    <a:pt x="29" y="159"/>
                  </a:lnTo>
                  <a:lnTo>
                    <a:pt x="29" y="157"/>
                  </a:lnTo>
                  <a:lnTo>
                    <a:pt x="31" y="157"/>
                  </a:lnTo>
                  <a:lnTo>
                    <a:pt x="32" y="155"/>
                  </a:lnTo>
                  <a:lnTo>
                    <a:pt x="32" y="153"/>
                  </a:lnTo>
                  <a:lnTo>
                    <a:pt x="31" y="153"/>
                  </a:lnTo>
                  <a:lnTo>
                    <a:pt x="31" y="151"/>
                  </a:lnTo>
                  <a:lnTo>
                    <a:pt x="31" y="149"/>
                  </a:lnTo>
                  <a:lnTo>
                    <a:pt x="32" y="149"/>
                  </a:lnTo>
                  <a:lnTo>
                    <a:pt x="32" y="147"/>
                  </a:lnTo>
                  <a:lnTo>
                    <a:pt x="31" y="147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29" y="145"/>
                  </a:lnTo>
                  <a:lnTo>
                    <a:pt x="29" y="144"/>
                  </a:lnTo>
                  <a:lnTo>
                    <a:pt x="27" y="144"/>
                  </a:lnTo>
                  <a:lnTo>
                    <a:pt x="27" y="142"/>
                  </a:lnTo>
                  <a:lnTo>
                    <a:pt x="27" y="140"/>
                  </a:lnTo>
                  <a:lnTo>
                    <a:pt x="27" y="138"/>
                  </a:lnTo>
                  <a:lnTo>
                    <a:pt x="27" y="136"/>
                  </a:lnTo>
                  <a:lnTo>
                    <a:pt x="29" y="136"/>
                  </a:lnTo>
                  <a:lnTo>
                    <a:pt x="31" y="136"/>
                  </a:lnTo>
                  <a:lnTo>
                    <a:pt x="31" y="134"/>
                  </a:lnTo>
                  <a:lnTo>
                    <a:pt x="32" y="134"/>
                  </a:lnTo>
                  <a:lnTo>
                    <a:pt x="32" y="132"/>
                  </a:lnTo>
                  <a:lnTo>
                    <a:pt x="32" y="134"/>
                  </a:lnTo>
                  <a:lnTo>
                    <a:pt x="34" y="134"/>
                  </a:lnTo>
                  <a:lnTo>
                    <a:pt x="34" y="132"/>
                  </a:lnTo>
                  <a:lnTo>
                    <a:pt x="34" y="130"/>
                  </a:lnTo>
                  <a:lnTo>
                    <a:pt x="34" y="132"/>
                  </a:lnTo>
                  <a:lnTo>
                    <a:pt x="36" y="132"/>
                  </a:lnTo>
                  <a:lnTo>
                    <a:pt x="36" y="134"/>
                  </a:lnTo>
                  <a:lnTo>
                    <a:pt x="38" y="134"/>
                  </a:lnTo>
                  <a:lnTo>
                    <a:pt x="40" y="134"/>
                  </a:lnTo>
                  <a:lnTo>
                    <a:pt x="40" y="136"/>
                  </a:lnTo>
                  <a:lnTo>
                    <a:pt x="42" y="136"/>
                  </a:lnTo>
                  <a:lnTo>
                    <a:pt x="42" y="134"/>
                  </a:lnTo>
                  <a:lnTo>
                    <a:pt x="44" y="134"/>
                  </a:lnTo>
                  <a:lnTo>
                    <a:pt x="44" y="132"/>
                  </a:lnTo>
                  <a:lnTo>
                    <a:pt x="46" y="132"/>
                  </a:lnTo>
                  <a:lnTo>
                    <a:pt x="48" y="132"/>
                  </a:lnTo>
                  <a:lnTo>
                    <a:pt x="48" y="134"/>
                  </a:lnTo>
                  <a:lnTo>
                    <a:pt x="48" y="136"/>
                  </a:lnTo>
                  <a:lnTo>
                    <a:pt x="50" y="136"/>
                  </a:lnTo>
                  <a:lnTo>
                    <a:pt x="50" y="138"/>
                  </a:lnTo>
                  <a:lnTo>
                    <a:pt x="52" y="138"/>
                  </a:lnTo>
                  <a:lnTo>
                    <a:pt x="54" y="138"/>
                  </a:lnTo>
                  <a:lnTo>
                    <a:pt x="56" y="138"/>
                  </a:lnTo>
                  <a:lnTo>
                    <a:pt x="57" y="138"/>
                  </a:lnTo>
                  <a:lnTo>
                    <a:pt x="59" y="138"/>
                  </a:lnTo>
                  <a:lnTo>
                    <a:pt x="61" y="138"/>
                  </a:lnTo>
                  <a:lnTo>
                    <a:pt x="61" y="140"/>
                  </a:lnTo>
                  <a:lnTo>
                    <a:pt x="61" y="138"/>
                  </a:lnTo>
                  <a:lnTo>
                    <a:pt x="61" y="140"/>
                  </a:lnTo>
                  <a:lnTo>
                    <a:pt x="63" y="140"/>
                  </a:lnTo>
                  <a:lnTo>
                    <a:pt x="63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9" y="138"/>
                  </a:lnTo>
                  <a:lnTo>
                    <a:pt x="69" y="136"/>
                  </a:lnTo>
                  <a:lnTo>
                    <a:pt x="69" y="134"/>
                  </a:lnTo>
                  <a:lnTo>
                    <a:pt x="69" y="132"/>
                  </a:lnTo>
                  <a:lnTo>
                    <a:pt x="69" y="130"/>
                  </a:lnTo>
                  <a:lnTo>
                    <a:pt x="71" y="130"/>
                  </a:lnTo>
                  <a:lnTo>
                    <a:pt x="71" y="128"/>
                  </a:lnTo>
                  <a:lnTo>
                    <a:pt x="73" y="126"/>
                  </a:lnTo>
                  <a:lnTo>
                    <a:pt x="75" y="126"/>
                  </a:lnTo>
                  <a:lnTo>
                    <a:pt x="77" y="126"/>
                  </a:lnTo>
                  <a:lnTo>
                    <a:pt x="77" y="124"/>
                  </a:lnTo>
                  <a:lnTo>
                    <a:pt x="77" y="122"/>
                  </a:lnTo>
                  <a:lnTo>
                    <a:pt x="77" y="121"/>
                  </a:lnTo>
                  <a:lnTo>
                    <a:pt x="77" y="119"/>
                  </a:lnTo>
                  <a:lnTo>
                    <a:pt x="77" y="117"/>
                  </a:lnTo>
                  <a:lnTo>
                    <a:pt x="75" y="117"/>
                  </a:lnTo>
                  <a:lnTo>
                    <a:pt x="73" y="117"/>
                  </a:lnTo>
                  <a:lnTo>
                    <a:pt x="73" y="115"/>
                  </a:lnTo>
                  <a:lnTo>
                    <a:pt x="71" y="115"/>
                  </a:lnTo>
                  <a:lnTo>
                    <a:pt x="69" y="115"/>
                  </a:lnTo>
                  <a:lnTo>
                    <a:pt x="67" y="113"/>
                  </a:lnTo>
                  <a:lnTo>
                    <a:pt x="65" y="113"/>
                  </a:lnTo>
                  <a:lnTo>
                    <a:pt x="65" y="111"/>
                  </a:lnTo>
                  <a:lnTo>
                    <a:pt x="63" y="111"/>
                  </a:lnTo>
                  <a:lnTo>
                    <a:pt x="63" y="109"/>
                  </a:lnTo>
                  <a:lnTo>
                    <a:pt x="61" y="109"/>
                  </a:lnTo>
                  <a:lnTo>
                    <a:pt x="59" y="109"/>
                  </a:lnTo>
                  <a:lnTo>
                    <a:pt x="59" y="107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6" y="105"/>
                  </a:lnTo>
                  <a:lnTo>
                    <a:pt x="56" y="103"/>
                  </a:lnTo>
                  <a:lnTo>
                    <a:pt x="54" y="103"/>
                  </a:lnTo>
                  <a:lnTo>
                    <a:pt x="54" y="101"/>
                  </a:lnTo>
                  <a:lnTo>
                    <a:pt x="52" y="101"/>
                  </a:lnTo>
                  <a:lnTo>
                    <a:pt x="52" y="103"/>
                  </a:lnTo>
                  <a:lnTo>
                    <a:pt x="50" y="101"/>
                  </a:lnTo>
                  <a:lnTo>
                    <a:pt x="50" y="103"/>
                  </a:lnTo>
                  <a:lnTo>
                    <a:pt x="50" y="101"/>
                  </a:lnTo>
                  <a:lnTo>
                    <a:pt x="48" y="103"/>
                  </a:lnTo>
                  <a:lnTo>
                    <a:pt x="48" y="105"/>
                  </a:lnTo>
                  <a:lnTo>
                    <a:pt x="46" y="105"/>
                  </a:lnTo>
                  <a:lnTo>
                    <a:pt x="48" y="105"/>
                  </a:lnTo>
                  <a:lnTo>
                    <a:pt x="46" y="105"/>
                  </a:lnTo>
                  <a:lnTo>
                    <a:pt x="44" y="105"/>
                  </a:lnTo>
                  <a:lnTo>
                    <a:pt x="42" y="105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38" y="107"/>
                  </a:lnTo>
                  <a:lnTo>
                    <a:pt x="38" y="109"/>
                  </a:lnTo>
                  <a:lnTo>
                    <a:pt x="36" y="109"/>
                  </a:lnTo>
                  <a:lnTo>
                    <a:pt x="36" y="111"/>
                  </a:lnTo>
                  <a:lnTo>
                    <a:pt x="34" y="111"/>
                  </a:lnTo>
                  <a:lnTo>
                    <a:pt x="34" y="109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31" y="111"/>
                  </a:lnTo>
                  <a:lnTo>
                    <a:pt x="29" y="111"/>
                  </a:lnTo>
                  <a:lnTo>
                    <a:pt x="27" y="111"/>
                  </a:lnTo>
                  <a:lnTo>
                    <a:pt x="25" y="111"/>
                  </a:lnTo>
                  <a:lnTo>
                    <a:pt x="23" y="111"/>
                  </a:lnTo>
                  <a:lnTo>
                    <a:pt x="23" y="109"/>
                  </a:lnTo>
                  <a:lnTo>
                    <a:pt x="21" y="109"/>
                  </a:lnTo>
                  <a:lnTo>
                    <a:pt x="19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19" y="103"/>
                  </a:lnTo>
                  <a:lnTo>
                    <a:pt x="17" y="103"/>
                  </a:lnTo>
                  <a:lnTo>
                    <a:pt x="19" y="103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9" y="97"/>
                  </a:lnTo>
                  <a:lnTo>
                    <a:pt x="19" y="96"/>
                  </a:lnTo>
                  <a:lnTo>
                    <a:pt x="19" y="94"/>
                  </a:lnTo>
                  <a:lnTo>
                    <a:pt x="17" y="94"/>
                  </a:lnTo>
                  <a:lnTo>
                    <a:pt x="17" y="92"/>
                  </a:lnTo>
                  <a:lnTo>
                    <a:pt x="17" y="90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9" y="90"/>
                  </a:lnTo>
                  <a:lnTo>
                    <a:pt x="17" y="90"/>
                  </a:lnTo>
                  <a:lnTo>
                    <a:pt x="17" y="88"/>
                  </a:lnTo>
                  <a:lnTo>
                    <a:pt x="19" y="88"/>
                  </a:lnTo>
                  <a:lnTo>
                    <a:pt x="17" y="88"/>
                  </a:lnTo>
                  <a:lnTo>
                    <a:pt x="17" y="86"/>
                  </a:lnTo>
                  <a:lnTo>
                    <a:pt x="19" y="86"/>
                  </a:lnTo>
                  <a:lnTo>
                    <a:pt x="17" y="86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7" y="84"/>
                  </a:lnTo>
                  <a:lnTo>
                    <a:pt x="19" y="84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7" y="78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7" y="73"/>
                  </a:lnTo>
                  <a:lnTo>
                    <a:pt x="29" y="73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2" y="69"/>
                  </a:lnTo>
                  <a:lnTo>
                    <a:pt x="32" y="67"/>
                  </a:lnTo>
                  <a:lnTo>
                    <a:pt x="34" y="67"/>
                  </a:lnTo>
                  <a:lnTo>
                    <a:pt x="36" y="65"/>
                  </a:lnTo>
                  <a:lnTo>
                    <a:pt x="38" y="63"/>
                  </a:lnTo>
                  <a:lnTo>
                    <a:pt x="38" y="65"/>
                  </a:lnTo>
                  <a:lnTo>
                    <a:pt x="40" y="65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2" y="61"/>
                  </a:lnTo>
                  <a:lnTo>
                    <a:pt x="44" y="61"/>
                  </a:lnTo>
                  <a:lnTo>
                    <a:pt x="46" y="61"/>
                  </a:lnTo>
                  <a:lnTo>
                    <a:pt x="48" y="61"/>
                  </a:lnTo>
                  <a:lnTo>
                    <a:pt x="48" y="59"/>
                  </a:lnTo>
                  <a:lnTo>
                    <a:pt x="50" y="59"/>
                  </a:lnTo>
                  <a:lnTo>
                    <a:pt x="52" y="57"/>
                  </a:lnTo>
                  <a:lnTo>
                    <a:pt x="52" y="59"/>
                  </a:lnTo>
                  <a:lnTo>
                    <a:pt x="54" y="61"/>
                  </a:lnTo>
                  <a:lnTo>
                    <a:pt x="56" y="61"/>
                  </a:lnTo>
                  <a:lnTo>
                    <a:pt x="56" y="63"/>
                  </a:lnTo>
                  <a:lnTo>
                    <a:pt x="57" y="63"/>
                  </a:lnTo>
                  <a:lnTo>
                    <a:pt x="57" y="65"/>
                  </a:lnTo>
                  <a:lnTo>
                    <a:pt x="59" y="67"/>
                  </a:lnTo>
                  <a:lnTo>
                    <a:pt x="59" y="69"/>
                  </a:lnTo>
                  <a:lnTo>
                    <a:pt x="61" y="69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5" y="67"/>
                  </a:lnTo>
                  <a:lnTo>
                    <a:pt x="77" y="67"/>
                  </a:lnTo>
                  <a:lnTo>
                    <a:pt x="77" y="69"/>
                  </a:lnTo>
                  <a:lnTo>
                    <a:pt x="79" y="69"/>
                  </a:lnTo>
                  <a:lnTo>
                    <a:pt x="79" y="67"/>
                  </a:lnTo>
                  <a:lnTo>
                    <a:pt x="79" y="69"/>
                  </a:lnTo>
                  <a:lnTo>
                    <a:pt x="80" y="69"/>
                  </a:lnTo>
                  <a:lnTo>
                    <a:pt x="80" y="67"/>
                  </a:lnTo>
                  <a:lnTo>
                    <a:pt x="82" y="67"/>
                  </a:lnTo>
                  <a:lnTo>
                    <a:pt x="84" y="67"/>
                  </a:lnTo>
                  <a:lnTo>
                    <a:pt x="84" y="69"/>
                  </a:lnTo>
                  <a:lnTo>
                    <a:pt x="86" y="69"/>
                  </a:lnTo>
                  <a:lnTo>
                    <a:pt x="88" y="69"/>
                  </a:lnTo>
                  <a:lnTo>
                    <a:pt x="88" y="71"/>
                  </a:lnTo>
                  <a:lnTo>
                    <a:pt x="88" y="69"/>
                  </a:lnTo>
                  <a:lnTo>
                    <a:pt x="88" y="71"/>
                  </a:lnTo>
                  <a:lnTo>
                    <a:pt x="90" y="71"/>
                  </a:lnTo>
                  <a:lnTo>
                    <a:pt x="92" y="71"/>
                  </a:lnTo>
                  <a:lnTo>
                    <a:pt x="94" y="71"/>
                  </a:lnTo>
                  <a:lnTo>
                    <a:pt x="94" y="69"/>
                  </a:lnTo>
                  <a:lnTo>
                    <a:pt x="94" y="67"/>
                  </a:lnTo>
                  <a:lnTo>
                    <a:pt x="94" y="65"/>
                  </a:lnTo>
                  <a:lnTo>
                    <a:pt x="94" y="63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7"/>
                  </a:lnTo>
                  <a:lnTo>
                    <a:pt x="92" y="55"/>
                  </a:lnTo>
                  <a:lnTo>
                    <a:pt x="94" y="55"/>
                  </a:lnTo>
                  <a:lnTo>
                    <a:pt x="92" y="55"/>
                  </a:lnTo>
                  <a:lnTo>
                    <a:pt x="92" y="53"/>
                  </a:lnTo>
                  <a:lnTo>
                    <a:pt x="92" y="51"/>
                  </a:lnTo>
                  <a:lnTo>
                    <a:pt x="92" y="49"/>
                  </a:lnTo>
                  <a:lnTo>
                    <a:pt x="92" y="48"/>
                  </a:lnTo>
                  <a:lnTo>
                    <a:pt x="92" y="46"/>
                  </a:lnTo>
                  <a:lnTo>
                    <a:pt x="92" y="44"/>
                  </a:lnTo>
                  <a:lnTo>
                    <a:pt x="90" y="44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0" y="40"/>
                  </a:lnTo>
                  <a:lnTo>
                    <a:pt x="90" y="38"/>
                  </a:lnTo>
                  <a:lnTo>
                    <a:pt x="90" y="36"/>
                  </a:lnTo>
                  <a:lnTo>
                    <a:pt x="90" y="34"/>
                  </a:lnTo>
                  <a:lnTo>
                    <a:pt x="90" y="32"/>
                  </a:lnTo>
                  <a:lnTo>
                    <a:pt x="92" y="32"/>
                  </a:lnTo>
                  <a:lnTo>
                    <a:pt x="94" y="32"/>
                  </a:lnTo>
                  <a:lnTo>
                    <a:pt x="94" y="30"/>
                  </a:lnTo>
                  <a:lnTo>
                    <a:pt x="94" y="28"/>
                  </a:lnTo>
                  <a:lnTo>
                    <a:pt x="92" y="28"/>
                  </a:lnTo>
                  <a:lnTo>
                    <a:pt x="90" y="28"/>
                  </a:lnTo>
                  <a:lnTo>
                    <a:pt x="88" y="28"/>
                  </a:lnTo>
                  <a:lnTo>
                    <a:pt x="88" y="26"/>
                  </a:lnTo>
                  <a:lnTo>
                    <a:pt x="86" y="26"/>
                  </a:lnTo>
                  <a:lnTo>
                    <a:pt x="86" y="25"/>
                  </a:lnTo>
                  <a:lnTo>
                    <a:pt x="86" y="23"/>
                  </a:lnTo>
                  <a:lnTo>
                    <a:pt x="86" y="21"/>
                  </a:lnTo>
                  <a:lnTo>
                    <a:pt x="86" y="19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6" y="17"/>
                  </a:lnTo>
                  <a:lnTo>
                    <a:pt x="86" y="15"/>
                  </a:lnTo>
                  <a:lnTo>
                    <a:pt x="86" y="13"/>
                  </a:lnTo>
                  <a:lnTo>
                    <a:pt x="86" y="11"/>
                  </a:lnTo>
                  <a:lnTo>
                    <a:pt x="88" y="11"/>
                  </a:lnTo>
                  <a:lnTo>
                    <a:pt x="90" y="11"/>
                  </a:lnTo>
                  <a:lnTo>
                    <a:pt x="90" y="13"/>
                  </a:lnTo>
                  <a:lnTo>
                    <a:pt x="92" y="13"/>
                  </a:lnTo>
                  <a:lnTo>
                    <a:pt x="92" y="15"/>
                  </a:lnTo>
                  <a:lnTo>
                    <a:pt x="94" y="15"/>
                  </a:lnTo>
                  <a:lnTo>
                    <a:pt x="96" y="15"/>
                  </a:lnTo>
                  <a:lnTo>
                    <a:pt x="98" y="15"/>
                  </a:lnTo>
                  <a:lnTo>
                    <a:pt x="100" y="15"/>
                  </a:lnTo>
                  <a:lnTo>
                    <a:pt x="100" y="17"/>
                  </a:lnTo>
                  <a:lnTo>
                    <a:pt x="102" y="17"/>
                  </a:lnTo>
                  <a:lnTo>
                    <a:pt x="102" y="19"/>
                  </a:lnTo>
                  <a:lnTo>
                    <a:pt x="102" y="21"/>
                  </a:lnTo>
                  <a:lnTo>
                    <a:pt x="104" y="21"/>
                  </a:lnTo>
                  <a:lnTo>
                    <a:pt x="104" y="23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5" y="23"/>
                  </a:lnTo>
                  <a:lnTo>
                    <a:pt x="107" y="23"/>
                  </a:lnTo>
                  <a:lnTo>
                    <a:pt x="107" y="25"/>
                  </a:lnTo>
                  <a:lnTo>
                    <a:pt x="109" y="25"/>
                  </a:lnTo>
                  <a:lnTo>
                    <a:pt x="109" y="26"/>
                  </a:lnTo>
                  <a:lnTo>
                    <a:pt x="111" y="26"/>
                  </a:lnTo>
                  <a:lnTo>
                    <a:pt x="111" y="25"/>
                  </a:lnTo>
                  <a:lnTo>
                    <a:pt x="113" y="25"/>
                  </a:lnTo>
                  <a:lnTo>
                    <a:pt x="113" y="26"/>
                  </a:lnTo>
                  <a:lnTo>
                    <a:pt x="115" y="26"/>
                  </a:lnTo>
                  <a:lnTo>
                    <a:pt x="117" y="28"/>
                  </a:lnTo>
                  <a:lnTo>
                    <a:pt x="117" y="30"/>
                  </a:lnTo>
                  <a:lnTo>
                    <a:pt x="119" y="30"/>
                  </a:lnTo>
                  <a:lnTo>
                    <a:pt x="121" y="30"/>
                  </a:lnTo>
                  <a:lnTo>
                    <a:pt x="123" y="30"/>
                  </a:lnTo>
                  <a:lnTo>
                    <a:pt x="123" y="28"/>
                  </a:lnTo>
                  <a:lnTo>
                    <a:pt x="125" y="28"/>
                  </a:lnTo>
                  <a:lnTo>
                    <a:pt x="125" y="26"/>
                  </a:lnTo>
                  <a:lnTo>
                    <a:pt x="127" y="26"/>
                  </a:lnTo>
                  <a:lnTo>
                    <a:pt x="128" y="26"/>
                  </a:lnTo>
                  <a:lnTo>
                    <a:pt x="128" y="25"/>
                  </a:lnTo>
                  <a:lnTo>
                    <a:pt x="130" y="25"/>
                  </a:lnTo>
                  <a:lnTo>
                    <a:pt x="130" y="23"/>
                  </a:lnTo>
                  <a:lnTo>
                    <a:pt x="132" y="23"/>
                  </a:lnTo>
                  <a:lnTo>
                    <a:pt x="134" y="23"/>
                  </a:lnTo>
                  <a:lnTo>
                    <a:pt x="136" y="23"/>
                  </a:lnTo>
                  <a:lnTo>
                    <a:pt x="136" y="25"/>
                  </a:lnTo>
                  <a:lnTo>
                    <a:pt x="138" y="25"/>
                  </a:lnTo>
                  <a:lnTo>
                    <a:pt x="138" y="26"/>
                  </a:lnTo>
                  <a:lnTo>
                    <a:pt x="140" y="26"/>
                  </a:lnTo>
                  <a:lnTo>
                    <a:pt x="142" y="26"/>
                  </a:lnTo>
                  <a:lnTo>
                    <a:pt x="142" y="28"/>
                  </a:lnTo>
                  <a:lnTo>
                    <a:pt x="144" y="28"/>
                  </a:lnTo>
                  <a:lnTo>
                    <a:pt x="146" y="28"/>
                  </a:lnTo>
                  <a:lnTo>
                    <a:pt x="146" y="30"/>
                  </a:lnTo>
                  <a:lnTo>
                    <a:pt x="148" y="30"/>
                  </a:lnTo>
                  <a:lnTo>
                    <a:pt x="148" y="32"/>
                  </a:lnTo>
                  <a:lnTo>
                    <a:pt x="148" y="34"/>
                  </a:lnTo>
                  <a:lnTo>
                    <a:pt x="148" y="36"/>
                  </a:lnTo>
                  <a:lnTo>
                    <a:pt x="148" y="38"/>
                  </a:lnTo>
                  <a:lnTo>
                    <a:pt x="148" y="40"/>
                  </a:lnTo>
                  <a:lnTo>
                    <a:pt x="146" y="40"/>
                  </a:lnTo>
                  <a:lnTo>
                    <a:pt x="144" y="40"/>
                  </a:lnTo>
                  <a:lnTo>
                    <a:pt x="144" y="42"/>
                  </a:lnTo>
                  <a:lnTo>
                    <a:pt x="144" y="44"/>
                  </a:lnTo>
                  <a:lnTo>
                    <a:pt x="146" y="44"/>
                  </a:lnTo>
                  <a:lnTo>
                    <a:pt x="146" y="46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50" y="48"/>
                  </a:lnTo>
                  <a:lnTo>
                    <a:pt x="152" y="48"/>
                  </a:lnTo>
                  <a:lnTo>
                    <a:pt x="153" y="48"/>
                  </a:lnTo>
                  <a:lnTo>
                    <a:pt x="155" y="48"/>
                  </a:lnTo>
                  <a:lnTo>
                    <a:pt x="155" y="49"/>
                  </a:lnTo>
                  <a:lnTo>
                    <a:pt x="155" y="51"/>
                  </a:lnTo>
                  <a:lnTo>
                    <a:pt x="155" y="53"/>
                  </a:lnTo>
                  <a:lnTo>
                    <a:pt x="155" y="55"/>
                  </a:lnTo>
                  <a:lnTo>
                    <a:pt x="157" y="55"/>
                  </a:lnTo>
                  <a:lnTo>
                    <a:pt x="157" y="57"/>
                  </a:lnTo>
                  <a:lnTo>
                    <a:pt x="159" y="57"/>
                  </a:lnTo>
                  <a:lnTo>
                    <a:pt x="159" y="59"/>
                  </a:lnTo>
                  <a:lnTo>
                    <a:pt x="159" y="61"/>
                  </a:lnTo>
                  <a:lnTo>
                    <a:pt x="157" y="61"/>
                  </a:lnTo>
                  <a:lnTo>
                    <a:pt x="157" y="63"/>
                  </a:lnTo>
                  <a:lnTo>
                    <a:pt x="159" y="63"/>
                  </a:lnTo>
                  <a:lnTo>
                    <a:pt x="159" y="65"/>
                  </a:lnTo>
                  <a:lnTo>
                    <a:pt x="159" y="67"/>
                  </a:lnTo>
                  <a:lnTo>
                    <a:pt x="159" y="69"/>
                  </a:lnTo>
                  <a:lnTo>
                    <a:pt x="161" y="69"/>
                  </a:lnTo>
                  <a:lnTo>
                    <a:pt x="161" y="71"/>
                  </a:lnTo>
                  <a:lnTo>
                    <a:pt x="163" y="71"/>
                  </a:lnTo>
                  <a:lnTo>
                    <a:pt x="163" y="73"/>
                  </a:lnTo>
                  <a:lnTo>
                    <a:pt x="163" y="74"/>
                  </a:lnTo>
                  <a:lnTo>
                    <a:pt x="163" y="76"/>
                  </a:lnTo>
                  <a:lnTo>
                    <a:pt x="163" y="78"/>
                  </a:lnTo>
                  <a:lnTo>
                    <a:pt x="161" y="78"/>
                  </a:lnTo>
                  <a:lnTo>
                    <a:pt x="163" y="78"/>
                  </a:lnTo>
                  <a:lnTo>
                    <a:pt x="163" y="80"/>
                  </a:lnTo>
                  <a:lnTo>
                    <a:pt x="165" y="80"/>
                  </a:lnTo>
                  <a:lnTo>
                    <a:pt x="165" y="82"/>
                  </a:lnTo>
                  <a:lnTo>
                    <a:pt x="165" y="80"/>
                  </a:lnTo>
                  <a:lnTo>
                    <a:pt x="165" y="82"/>
                  </a:lnTo>
                  <a:lnTo>
                    <a:pt x="167" y="82"/>
                  </a:lnTo>
                  <a:lnTo>
                    <a:pt x="169" y="82"/>
                  </a:lnTo>
                  <a:lnTo>
                    <a:pt x="171" y="82"/>
                  </a:lnTo>
                  <a:lnTo>
                    <a:pt x="171" y="84"/>
                  </a:lnTo>
                  <a:lnTo>
                    <a:pt x="171" y="86"/>
                  </a:lnTo>
                  <a:lnTo>
                    <a:pt x="171" y="88"/>
                  </a:lnTo>
                  <a:lnTo>
                    <a:pt x="171" y="90"/>
                  </a:lnTo>
                  <a:lnTo>
                    <a:pt x="173" y="92"/>
                  </a:lnTo>
                  <a:lnTo>
                    <a:pt x="171" y="94"/>
                  </a:lnTo>
                  <a:lnTo>
                    <a:pt x="173" y="96"/>
                  </a:lnTo>
                  <a:lnTo>
                    <a:pt x="175" y="96"/>
                  </a:lnTo>
                  <a:lnTo>
                    <a:pt x="175" y="94"/>
                  </a:lnTo>
                  <a:lnTo>
                    <a:pt x="176" y="94"/>
                  </a:lnTo>
                  <a:lnTo>
                    <a:pt x="176" y="92"/>
                  </a:lnTo>
                  <a:lnTo>
                    <a:pt x="176" y="90"/>
                  </a:lnTo>
                  <a:lnTo>
                    <a:pt x="178" y="90"/>
                  </a:lnTo>
                  <a:lnTo>
                    <a:pt x="178" y="88"/>
                  </a:lnTo>
                  <a:lnTo>
                    <a:pt x="180" y="86"/>
                  </a:lnTo>
                  <a:lnTo>
                    <a:pt x="180" y="84"/>
                  </a:lnTo>
                  <a:lnTo>
                    <a:pt x="182" y="84"/>
                  </a:lnTo>
                  <a:lnTo>
                    <a:pt x="182" y="82"/>
                  </a:lnTo>
                  <a:lnTo>
                    <a:pt x="184" y="82"/>
                  </a:lnTo>
                  <a:lnTo>
                    <a:pt x="184" y="80"/>
                  </a:lnTo>
                  <a:lnTo>
                    <a:pt x="184" y="78"/>
                  </a:lnTo>
                  <a:lnTo>
                    <a:pt x="186" y="78"/>
                  </a:lnTo>
                  <a:lnTo>
                    <a:pt x="186" y="76"/>
                  </a:lnTo>
                  <a:lnTo>
                    <a:pt x="186" y="74"/>
                  </a:lnTo>
                  <a:lnTo>
                    <a:pt x="188" y="74"/>
                  </a:lnTo>
                  <a:lnTo>
                    <a:pt x="190" y="74"/>
                  </a:lnTo>
                  <a:lnTo>
                    <a:pt x="190" y="73"/>
                  </a:lnTo>
                  <a:lnTo>
                    <a:pt x="192" y="73"/>
                  </a:lnTo>
                  <a:lnTo>
                    <a:pt x="192" y="71"/>
                  </a:lnTo>
                  <a:lnTo>
                    <a:pt x="194" y="71"/>
                  </a:lnTo>
                  <a:lnTo>
                    <a:pt x="196" y="71"/>
                  </a:lnTo>
                  <a:lnTo>
                    <a:pt x="198" y="69"/>
                  </a:lnTo>
                  <a:lnTo>
                    <a:pt x="200" y="69"/>
                  </a:lnTo>
                  <a:lnTo>
                    <a:pt x="201" y="69"/>
                  </a:lnTo>
                  <a:lnTo>
                    <a:pt x="201" y="67"/>
                  </a:lnTo>
                  <a:lnTo>
                    <a:pt x="203" y="67"/>
                  </a:lnTo>
                  <a:lnTo>
                    <a:pt x="205" y="67"/>
                  </a:lnTo>
                  <a:lnTo>
                    <a:pt x="207" y="67"/>
                  </a:lnTo>
                  <a:lnTo>
                    <a:pt x="209" y="67"/>
                  </a:lnTo>
                  <a:lnTo>
                    <a:pt x="211" y="67"/>
                  </a:lnTo>
                  <a:lnTo>
                    <a:pt x="211" y="65"/>
                  </a:lnTo>
                  <a:lnTo>
                    <a:pt x="211" y="63"/>
                  </a:lnTo>
                  <a:lnTo>
                    <a:pt x="211" y="61"/>
                  </a:lnTo>
                  <a:lnTo>
                    <a:pt x="213" y="61"/>
                  </a:lnTo>
                  <a:lnTo>
                    <a:pt x="213" y="59"/>
                  </a:lnTo>
                  <a:lnTo>
                    <a:pt x="215" y="59"/>
                  </a:lnTo>
                  <a:lnTo>
                    <a:pt x="215" y="57"/>
                  </a:lnTo>
                  <a:lnTo>
                    <a:pt x="217" y="57"/>
                  </a:lnTo>
                  <a:lnTo>
                    <a:pt x="217" y="55"/>
                  </a:lnTo>
                  <a:lnTo>
                    <a:pt x="219" y="55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3" y="53"/>
                  </a:lnTo>
                  <a:lnTo>
                    <a:pt x="223" y="51"/>
                  </a:lnTo>
                  <a:lnTo>
                    <a:pt x="223" y="49"/>
                  </a:lnTo>
                  <a:lnTo>
                    <a:pt x="224" y="49"/>
                  </a:lnTo>
                  <a:lnTo>
                    <a:pt x="223" y="48"/>
                  </a:lnTo>
                  <a:lnTo>
                    <a:pt x="221" y="48"/>
                  </a:lnTo>
                  <a:lnTo>
                    <a:pt x="221" y="46"/>
                  </a:lnTo>
                  <a:lnTo>
                    <a:pt x="223" y="46"/>
                  </a:lnTo>
                  <a:lnTo>
                    <a:pt x="223" y="44"/>
                  </a:lnTo>
                  <a:lnTo>
                    <a:pt x="223" y="42"/>
                  </a:lnTo>
                  <a:lnTo>
                    <a:pt x="223" y="40"/>
                  </a:lnTo>
                  <a:lnTo>
                    <a:pt x="221" y="40"/>
                  </a:lnTo>
                  <a:lnTo>
                    <a:pt x="221" y="38"/>
                  </a:lnTo>
                  <a:lnTo>
                    <a:pt x="221" y="36"/>
                  </a:lnTo>
                  <a:lnTo>
                    <a:pt x="221" y="34"/>
                  </a:lnTo>
                  <a:lnTo>
                    <a:pt x="223" y="34"/>
                  </a:lnTo>
                  <a:lnTo>
                    <a:pt x="223" y="32"/>
                  </a:lnTo>
                  <a:lnTo>
                    <a:pt x="224" y="32"/>
                  </a:lnTo>
                  <a:lnTo>
                    <a:pt x="226" y="32"/>
                  </a:lnTo>
                  <a:lnTo>
                    <a:pt x="228" y="32"/>
                  </a:lnTo>
                  <a:lnTo>
                    <a:pt x="228" y="30"/>
                  </a:lnTo>
                  <a:lnTo>
                    <a:pt x="230" y="30"/>
                  </a:lnTo>
                  <a:lnTo>
                    <a:pt x="232" y="30"/>
                  </a:lnTo>
                  <a:lnTo>
                    <a:pt x="232" y="32"/>
                  </a:lnTo>
                  <a:lnTo>
                    <a:pt x="234" y="32"/>
                  </a:lnTo>
                  <a:lnTo>
                    <a:pt x="236" y="30"/>
                  </a:lnTo>
                  <a:lnTo>
                    <a:pt x="238" y="30"/>
                  </a:lnTo>
                  <a:lnTo>
                    <a:pt x="238" y="28"/>
                  </a:lnTo>
                  <a:lnTo>
                    <a:pt x="240" y="28"/>
                  </a:lnTo>
                  <a:lnTo>
                    <a:pt x="242" y="28"/>
                  </a:lnTo>
                  <a:lnTo>
                    <a:pt x="242" y="26"/>
                  </a:lnTo>
                  <a:lnTo>
                    <a:pt x="244" y="26"/>
                  </a:lnTo>
                  <a:lnTo>
                    <a:pt x="246" y="26"/>
                  </a:lnTo>
                  <a:lnTo>
                    <a:pt x="246" y="25"/>
                  </a:lnTo>
                  <a:lnTo>
                    <a:pt x="246" y="23"/>
                  </a:lnTo>
                  <a:lnTo>
                    <a:pt x="248" y="21"/>
                  </a:lnTo>
                  <a:lnTo>
                    <a:pt x="249" y="21"/>
                  </a:lnTo>
                  <a:lnTo>
                    <a:pt x="249" y="19"/>
                  </a:lnTo>
                  <a:lnTo>
                    <a:pt x="248" y="19"/>
                  </a:lnTo>
                  <a:lnTo>
                    <a:pt x="248" y="17"/>
                  </a:lnTo>
                  <a:lnTo>
                    <a:pt x="249" y="17"/>
                  </a:lnTo>
                  <a:lnTo>
                    <a:pt x="251" y="17"/>
                  </a:lnTo>
                  <a:lnTo>
                    <a:pt x="253" y="17"/>
                  </a:lnTo>
                  <a:lnTo>
                    <a:pt x="255" y="17"/>
                  </a:lnTo>
                  <a:lnTo>
                    <a:pt x="257" y="17"/>
                  </a:lnTo>
                  <a:lnTo>
                    <a:pt x="259" y="17"/>
                  </a:lnTo>
                  <a:lnTo>
                    <a:pt x="259" y="15"/>
                  </a:lnTo>
                  <a:lnTo>
                    <a:pt x="261" y="15"/>
                  </a:lnTo>
                  <a:lnTo>
                    <a:pt x="263" y="15"/>
                  </a:lnTo>
                  <a:lnTo>
                    <a:pt x="263" y="13"/>
                  </a:lnTo>
                  <a:lnTo>
                    <a:pt x="265" y="13"/>
                  </a:lnTo>
                  <a:lnTo>
                    <a:pt x="267" y="13"/>
                  </a:lnTo>
                  <a:lnTo>
                    <a:pt x="269" y="13"/>
                  </a:lnTo>
                  <a:lnTo>
                    <a:pt x="269" y="11"/>
                  </a:lnTo>
                  <a:lnTo>
                    <a:pt x="271" y="11"/>
                  </a:lnTo>
                  <a:lnTo>
                    <a:pt x="271" y="13"/>
                  </a:lnTo>
                  <a:lnTo>
                    <a:pt x="271" y="11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76" y="11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80" y="9"/>
                  </a:lnTo>
                  <a:lnTo>
                    <a:pt x="282" y="9"/>
                  </a:lnTo>
                  <a:lnTo>
                    <a:pt x="284" y="9"/>
                  </a:lnTo>
                  <a:lnTo>
                    <a:pt x="286" y="9"/>
                  </a:lnTo>
                  <a:lnTo>
                    <a:pt x="286" y="11"/>
                  </a:lnTo>
                  <a:lnTo>
                    <a:pt x="288" y="11"/>
                  </a:lnTo>
                  <a:lnTo>
                    <a:pt x="290" y="11"/>
                  </a:lnTo>
                  <a:lnTo>
                    <a:pt x="290" y="13"/>
                  </a:lnTo>
                  <a:lnTo>
                    <a:pt x="290" y="15"/>
                  </a:lnTo>
                  <a:lnTo>
                    <a:pt x="292" y="15"/>
                  </a:lnTo>
                  <a:lnTo>
                    <a:pt x="292" y="17"/>
                  </a:lnTo>
                  <a:lnTo>
                    <a:pt x="292" y="19"/>
                  </a:lnTo>
                  <a:lnTo>
                    <a:pt x="294" y="19"/>
                  </a:lnTo>
                  <a:lnTo>
                    <a:pt x="296" y="19"/>
                  </a:lnTo>
                  <a:lnTo>
                    <a:pt x="297" y="19"/>
                  </a:lnTo>
                  <a:lnTo>
                    <a:pt x="297" y="21"/>
                  </a:lnTo>
                  <a:lnTo>
                    <a:pt x="297" y="23"/>
                  </a:lnTo>
                  <a:lnTo>
                    <a:pt x="299" y="23"/>
                  </a:lnTo>
                  <a:lnTo>
                    <a:pt x="299" y="21"/>
                  </a:lnTo>
                  <a:lnTo>
                    <a:pt x="301" y="21"/>
                  </a:lnTo>
                  <a:lnTo>
                    <a:pt x="301" y="23"/>
                  </a:lnTo>
                  <a:lnTo>
                    <a:pt x="303" y="23"/>
                  </a:lnTo>
                  <a:lnTo>
                    <a:pt x="305" y="23"/>
                  </a:lnTo>
                  <a:lnTo>
                    <a:pt x="305" y="25"/>
                  </a:lnTo>
                  <a:lnTo>
                    <a:pt x="307" y="25"/>
                  </a:lnTo>
                  <a:lnTo>
                    <a:pt x="309" y="25"/>
                  </a:lnTo>
                  <a:lnTo>
                    <a:pt x="309" y="23"/>
                  </a:lnTo>
                  <a:lnTo>
                    <a:pt x="311" y="23"/>
                  </a:lnTo>
                  <a:lnTo>
                    <a:pt x="313" y="23"/>
                  </a:lnTo>
                  <a:lnTo>
                    <a:pt x="315" y="23"/>
                  </a:lnTo>
                  <a:lnTo>
                    <a:pt x="317" y="23"/>
                  </a:lnTo>
                  <a:lnTo>
                    <a:pt x="317" y="21"/>
                  </a:lnTo>
                  <a:lnTo>
                    <a:pt x="317" y="19"/>
                  </a:lnTo>
                  <a:lnTo>
                    <a:pt x="319" y="19"/>
                  </a:lnTo>
                  <a:lnTo>
                    <a:pt x="319" y="17"/>
                  </a:lnTo>
                  <a:lnTo>
                    <a:pt x="319" y="15"/>
                  </a:lnTo>
                  <a:lnTo>
                    <a:pt x="320" y="15"/>
                  </a:lnTo>
                  <a:lnTo>
                    <a:pt x="320" y="13"/>
                  </a:lnTo>
                  <a:lnTo>
                    <a:pt x="320" y="11"/>
                  </a:lnTo>
                  <a:lnTo>
                    <a:pt x="319" y="11"/>
                  </a:lnTo>
                  <a:lnTo>
                    <a:pt x="319" y="9"/>
                  </a:lnTo>
                  <a:lnTo>
                    <a:pt x="320" y="9"/>
                  </a:lnTo>
                  <a:lnTo>
                    <a:pt x="320" y="7"/>
                  </a:lnTo>
                  <a:lnTo>
                    <a:pt x="322" y="7"/>
                  </a:lnTo>
                  <a:lnTo>
                    <a:pt x="324" y="5"/>
                  </a:lnTo>
                  <a:lnTo>
                    <a:pt x="322" y="5"/>
                  </a:lnTo>
                  <a:lnTo>
                    <a:pt x="322" y="3"/>
                  </a:lnTo>
                  <a:lnTo>
                    <a:pt x="322" y="1"/>
                  </a:lnTo>
                  <a:lnTo>
                    <a:pt x="324" y="1"/>
                  </a:lnTo>
                  <a:lnTo>
                    <a:pt x="324" y="3"/>
                  </a:lnTo>
                  <a:lnTo>
                    <a:pt x="326" y="3"/>
                  </a:lnTo>
                  <a:lnTo>
                    <a:pt x="328" y="1"/>
                  </a:lnTo>
                  <a:lnTo>
                    <a:pt x="330" y="1"/>
                  </a:lnTo>
                  <a:lnTo>
                    <a:pt x="330" y="0"/>
                  </a:lnTo>
                  <a:lnTo>
                    <a:pt x="332" y="0"/>
                  </a:lnTo>
                  <a:lnTo>
                    <a:pt x="332" y="1"/>
                  </a:lnTo>
                  <a:lnTo>
                    <a:pt x="334" y="1"/>
                  </a:lnTo>
                  <a:lnTo>
                    <a:pt x="334" y="3"/>
                  </a:lnTo>
                  <a:lnTo>
                    <a:pt x="336" y="3"/>
                  </a:lnTo>
                  <a:lnTo>
                    <a:pt x="336" y="5"/>
                  </a:lnTo>
                  <a:lnTo>
                    <a:pt x="338" y="5"/>
                  </a:lnTo>
                  <a:lnTo>
                    <a:pt x="338" y="7"/>
                  </a:lnTo>
                  <a:lnTo>
                    <a:pt x="338" y="9"/>
                  </a:lnTo>
                  <a:lnTo>
                    <a:pt x="338" y="11"/>
                  </a:lnTo>
                  <a:lnTo>
                    <a:pt x="338" y="13"/>
                  </a:lnTo>
                  <a:lnTo>
                    <a:pt x="338" y="15"/>
                  </a:lnTo>
                  <a:lnTo>
                    <a:pt x="340" y="15"/>
                  </a:lnTo>
                  <a:lnTo>
                    <a:pt x="340" y="17"/>
                  </a:lnTo>
                  <a:lnTo>
                    <a:pt x="342" y="17"/>
                  </a:lnTo>
                  <a:lnTo>
                    <a:pt x="344" y="19"/>
                  </a:lnTo>
                  <a:lnTo>
                    <a:pt x="344" y="21"/>
                  </a:lnTo>
                  <a:lnTo>
                    <a:pt x="345" y="21"/>
                  </a:lnTo>
                  <a:lnTo>
                    <a:pt x="347" y="23"/>
                  </a:lnTo>
                  <a:lnTo>
                    <a:pt x="347" y="25"/>
                  </a:lnTo>
                  <a:lnTo>
                    <a:pt x="345" y="26"/>
                  </a:lnTo>
                  <a:lnTo>
                    <a:pt x="345" y="28"/>
                  </a:lnTo>
                  <a:lnTo>
                    <a:pt x="344" y="30"/>
                  </a:lnTo>
                  <a:lnTo>
                    <a:pt x="344" y="32"/>
                  </a:lnTo>
                  <a:lnTo>
                    <a:pt x="344" y="34"/>
                  </a:lnTo>
                  <a:lnTo>
                    <a:pt x="345" y="34"/>
                  </a:lnTo>
                  <a:lnTo>
                    <a:pt x="345" y="36"/>
                  </a:lnTo>
                  <a:lnTo>
                    <a:pt x="345" y="38"/>
                  </a:lnTo>
                  <a:lnTo>
                    <a:pt x="344" y="40"/>
                  </a:lnTo>
                  <a:lnTo>
                    <a:pt x="344" y="42"/>
                  </a:lnTo>
                  <a:lnTo>
                    <a:pt x="342" y="42"/>
                  </a:lnTo>
                  <a:lnTo>
                    <a:pt x="342" y="44"/>
                  </a:lnTo>
                  <a:lnTo>
                    <a:pt x="342" y="46"/>
                  </a:lnTo>
                  <a:lnTo>
                    <a:pt x="342" y="48"/>
                  </a:lnTo>
                  <a:lnTo>
                    <a:pt x="342" y="49"/>
                  </a:lnTo>
                  <a:lnTo>
                    <a:pt x="342" y="51"/>
                  </a:lnTo>
                  <a:lnTo>
                    <a:pt x="340" y="51"/>
                  </a:lnTo>
                  <a:lnTo>
                    <a:pt x="340" y="53"/>
                  </a:lnTo>
                  <a:lnTo>
                    <a:pt x="340" y="55"/>
                  </a:lnTo>
                  <a:lnTo>
                    <a:pt x="340" y="57"/>
                  </a:lnTo>
                  <a:lnTo>
                    <a:pt x="342" y="57"/>
                  </a:lnTo>
                  <a:lnTo>
                    <a:pt x="344" y="57"/>
                  </a:lnTo>
                  <a:lnTo>
                    <a:pt x="344" y="59"/>
                  </a:lnTo>
                  <a:lnTo>
                    <a:pt x="344" y="61"/>
                  </a:lnTo>
                  <a:lnTo>
                    <a:pt x="344" y="63"/>
                  </a:lnTo>
                  <a:lnTo>
                    <a:pt x="342" y="65"/>
                  </a:lnTo>
                  <a:lnTo>
                    <a:pt x="342" y="67"/>
                  </a:lnTo>
                  <a:lnTo>
                    <a:pt x="340" y="67"/>
                  </a:lnTo>
                  <a:lnTo>
                    <a:pt x="340" y="69"/>
                  </a:lnTo>
                  <a:lnTo>
                    <a:pt x="338" y="69"/>
                  </a:lnTo>
                  <a:lnTo>
                    <a:pt x="336" y="69"/>
                  </a:lnTo>
                  <a:lnTo>
                    <a:pt x="336" y="71"/>
                  </a:lnTo>
                  <a:lnTo>
                    <a:pt x="334" y="71"/>
                  </a:lnTo>
                  <a:lnTo>
                    <a:pt x="334" y="73"/>
                  </a:lnTo>
                  <a:lnTo>
                    <a:pt x="334" y="74"/>
                  </a:lnTo>
                  <a:lnTo>
                    <a:pt x="336" y="76"/>
                  </a:lnTo>
                  <a:lnTo>
                    <a:pt x="336" y="78"/>
                  </a:lnTo>
                  <a:lnTo>
                    <a:pt x="336" y="80"/>
                  </a:lnTo>
                  <a:lnTo>
                    <a:pt x="336" y="82"/>
                  </a:lnTo>
                  <a:lnTo>
                    <a:pt x="336" y="84"/>
                  </a:lnTo>
                  <a:lnTo>
                    <a:pt x="336" y="86"/>
                  </a:lnTo>
                  <a:lnTo>
                    <a:pt x="338" y="86"/>
                  </a:lnTo>
                  <a:lnTo>
                    <a:pt x="338" y="88"/>
                  </a:lnTo>
                  <a:lnTo>
                    <a:pt x="340" y="90"/>
                  </a:lnTo>
                  <a:lnTo>
                    <a:pt x="338" y="90"/>
                  </a:lnTo>
                  <a:lnTo>
                    <a:pt x="336" y="90"/>
                  </a:lnTo>
                  <a:lnTo>
                    <a:pt x="334" y="90"/>
                  </a:lnTo>
                  <a:lnTo>
                    <a:pt x="334" y="92"/>
                  </a:lnTo>
                  <a:lnTo>
                    <a:pt x="332" y="92"/>
                  </a:lnTo>
                  <a:lnTo>
                    <a:pt x="332" y="94"/>
                  </a:lnTo>
                  <a:lnTo>
                    <a:pt x="334" y="94"/>
                  </a:lnTo>
                  <a:lnTo>
                    <a:pt x="334" y="96"/>
                  </a:lnTo>
                  <a:lnTo>
                    <a:pt x="336" y="96"/>
                  </a:lnTo>
                  <a:lnTo>
                    <a:pt x="336" y="97"/>
                  </a:lnTo>
                  <a:lnTo>
                    <a:pt x="336" y="99"/>
                  </a:lnTo>
                  <a:lnTo>
                    <a:pt x="336" y="101"/>
                  </a:lnTo>
                  <a:lnTo>
                    <a:pt x="334" y="101"/>
                  </a:lnTo>
                  <a:lnTo>
                    <a:pt x="332" y="101"/>
                  </a:lnTo>
                  <a:lnTo>
                    <a:pt x="330" y="101"/>
                  </a:lnTo>
                  <a:lnTo>
                    <a:pt x="330" y="103"/>
                  </a:lnTo>
                  <a:lnTo>
                    <a:pt x="332" y="103"/>
                  </a:lnTo>
                  <a:lnTo>
                    <a:pt x="332" y="105"/>
                  </a:lnTo>
                  <a:lnTo>
                    <a:pt x="332" y="107"/>
                  </a:lnTo>
                  <a:lnTo>
                    <a:pt x="332" y="109"/>
                  </a:lnTo>
                  <a:lnTo>
                    <a:pt x="330" y="109"/>
                  </a:lnTo>
                  <a:lnTo>
                    <a:pt x="330" y="111"/>
                  </a:lnTo>
                  <a:lnTo>
                    <a:pt x="328" y="111"/>
                  </a:lnTo>
                  <a:lnTo>
                    <a:pt x="326" y="111"/>
                  </a:lnTo>
                  <a:lnTo>
                    <a:pt x="326" y="109"/>
                  </a:lnTo>
                  <a:lnTo>
                    <a:pt x="324" y="109"/>
                  </a:lnTo>
                  <a:lnTo>
                    <a:pt x="324" y="111"/>
                  </a:lnTo>
                  <a:lnTo>
                    <a:pt x="326" y="111"/>
                  </a:lnTo>
                  <a:lnTo>
                    <a:pt x="326" y="113"/>
                  </a:lnTo>
                  <a:lnTo>
                    <a:pt x="326" y="115"/>
                  </a:lnTo>
                  <a:lnTo>
                    <a:pt x="324" y="115"/>
                  </a:lnTo>
                  <a:lnTo>
                    <a:pt x="324" y="117"/>
                  </a:lnTo>
                  <a:lnTo>
                    <a:pt x="324" y="119"/>
                  </a:lnTo>
                  <a:lnTo>
                    <a:pt x="324" y="121"/>
                  </a:lnTo>
                  <a:lnTo>
                    <a:pt x="324" y="122"/>
                  </a:lnTo>
                  <a:lnTo>
                    <a:pt x="324" y="124"/>
                  </a:lnTo>
                  <a:lnTo>
                    <a:pt x="322" y="124"/>
                  </a:lnTo>
                  <a:lnTo>
                    <a:pt x="320" y="124"/>
                  </a:lnTo>
                  <a:lnTo>
                    <a:pt x="320" y="126"/>
                  </a:lnTo>
                  <a:lnTo>
                    <a:pt x="319" y="126"/>
                  </a:lnTo>
                  <a:lnTo>
                    <a:pt x="319" y="128"/>
                  </a:lnTo>
                  <a:lnTo>
                    <a:pt x="319" y="130"/>
                  </a:lnTo>
                  <a:lnTo>
                    <a:pt x="317" y="130"/>
                  </a:lnTo>
                  <a:lnTo>
                    <a:pt x="317" y="132"/>
                  </a:lnTo>
                  <a:lnTo>
                    <a:pt x="319" y="132"/>
                  </a:lnTo>
                  <a:lnTo>
                    <a:pt x="317" y="132"/>
                  </a:lnTo>
                  <a:lnTo>
                    <a:pt x="315" y="132"/>
                  </a:lnTo>
                  <a:lnTo>
                    <a:pt x="315" y="130"/>
                  </a:lnTo>
                  <a:lnTo>
                    <a:pt x="315" y="132"/>
                  </a:lnTo>
                  <a:lnTo>
                    <a:pt x="313" y="132"/>
                  </a:lnTo>
                  <a:lnTo>
                    <a:pt x="311" y="132"/>
                  </a:lnTo>
                  <a:lnTo>
                    <a:pt x="311" y="130"/>
                  </a:lnTo>
                  <a:lnTo>
                    <a:pt x="309" y="130"/>
                  </a:lnTo>
                  <a:lnTo>
                    <a:pt x="309" y="132"/>
                  </a:lnTo>
                  <a:lnTo>
                    <a:pt x="309" y="130"/>
                  </a:lnTo>
                  <a:lnTo>
                    <a:pt x="307" y="130"/>
                  </a:lnTo>
                  <a:lnTo>
                    <a:pt x="307" y="128"/>
                  </a:lnTo>
                  <a:lnTo>
                    <a:pt x="305" y="128"/>
                  </a:lnTo>
                  <a:lnTo>
                    <a:pt x="303" y="128"/>
                  </a:lnTo>
                  <a:lnTo>
                    <a:pt x="301" y="128"/>
                  </a:lnTo>
                  <a:lnTo>
                    <a:pt x="301" y="126"/>
                  </a:lnTo>
                  <a:lnTo>
                    <a:pt x="299" y="126"/>
                  </a:lnTo>
                  <a:lnTo>
                    <a:pt x="299" y="128"/>
                  </a:lnTo>
                  <a:lnTo>
                    <a:pt x="297" y="126"/>
                  </a:lnTo>
                  <a:lnTo>
                    <a:pt x="296" y="126"/>
                  </a:lnTo>
                  <a:lnTo>
                    <a:pt x="296" y="124"/>
                  </a:lnTo>
                  <a:lnTo>
                    <a:pt x="294" y="124"/>
                  </a:lnTo>
                  <a:lnTo>
                    <a:pt x="294" y="122"/>
                  </a:lnTo>
                  <a:lnTo>
                    <a:pt x="292" y="122"/>
                  </a:lnTo>
                  <a:lnTo>
                    <a:pt x="292" y="124"/>
                  </a:lnTo>
                  <a:lnTo>
                    <a:pt x="292" y="122"/>
                  </a:lnTo>
                  <a:lnTo>
                    <a:pt x="290" y="122"/>
                  </a:lnTo>
                  <a:lnTo>
                    <a:pt x="290" y="124"/>
                  </a:lnTo>
                  <a:lnTo>
                    <a:pt x="288" y="124"/>
                  </a:lnTo>
                  <a:lnTo>
                    <a:pt x="286" y="124"/>
                  </a:lnTo>
                  <a:lnTo>
                    <a:pt x="284" y="126"/>
                  </a:lnTo>
                  <a:lnTo>
                    <a:pt x="282" y="126"/>
                  </a:lnTo>
                  <a:lnTo>
                    <a:pt x="282" y="128"/>
                  </a:lnTo>
                  <a:lnTo>
                    <a:pt x="280" y="128"/>
                  </a:lnTo>
                  <a:lnTo>
                    <a:pt x="280" y="130"/>
                  </a:lnTo>
                  <a:lnTo>
                    <a:pt x="280" y="128"/>
                  </a:lnTo>
                  <a:lnTo>
                    <a:pt x="278" y="128"/>
                  </a:lnTo>
                  <a:lnTo>
                    <a:pt x="276" y="128"/>
                  </a:lnTo>
                  <a:lnTo>
                    <a:pt x="274" y="128"/>
                  </a:lnTo>
                  <a:lnTo>
                    <a:pt x="272" y="128"/>
                  </a:lnTo>
                  <a:lnTo>
                    <a:pt x="272" y="126"/>
                  </a:lnTo>
                  <a:lnTo>
                    <a:pt x="271" y="126"/>
                  </a:lnTo>
                  <a:lnTo>
                    <a:pt x="269" y="124"/>
                  </a:lnTo>
                  <a:lnTo>
                    <a:pt x="269" y="126"/>
                  </a:lnTo>
                  <a:lnTo>
                    <a:pt x="269" y="124"/>
                  </a:lnTo>
                  <a:lnTo>
                    <a:pt x="269" y="126"/>
                  </a:lnTo>
                  <a:lnTo>
                    <a:pt x="267" y="126"/>
                  </a:lnTo>
                  <a:lnTo>
                    <a:pt x="267" y="124"/>
                  </a:lnTo>
                  <a:lnTo>
                    <a:pt x="265" y="124"/>
                  </a:lnTo>
                  <a:lnTo>
                    <a:pt x="263" y="124"/>
                  </a:lnTo>
                  <a:lnTo>
                    <a:pt x="261" y="126"/>
                  </a:lnTo>
                  <a:lnTo>
                    <a:pt x="259" y="126"/>
                  </a:lnTo>
                  <a:lnTo>
                    <a:pt x="259" y="128"/>
                  </a:lnTo>
                  <a:lnTo>
                    <a:pt x="257" y="128"/>
                  </a:lnTo>
                  <a:lnTo>
                    <a:pt x="255" y="128"/>
                  </a:lnTo>
                  <a:lnTo>
                    <a:pt x="255" y="130"/>
                  </a:lnTo>
                  <a:lnTo>
                    <a:pt x="253" y="130"/>
                  </a:lnTo>
                  <a:lnTo>
                    <a:pt x="251" y="130"/>
                  </a:lnTo>
                  <a:lnTo>
                    <a:pt x="249" y="132"/>
                  </a:lnTo>
                  <a:lnTo>
                    <a:pt x="249" y="130"/>
                  </a:lnTo>
                  <a:lnTo>
                    <a:pt x="248" y="130"/>
                  </a:lnTo>
                  <a:lnTo>
                    <a:pt x="246" y="130"/>
                  </a:lnTo>
                  <a:lnTo>
                    <a:pt x="244" y="130"/>
                  </a:lnTo>
                  <a:lnTo>
                    <a:pt x="242" y="130"/>
                  </a:lnTo>
                  <a:lnTo>
                    <a:pt x="242" y="132"/>
                  </a:lnTo>
                  <a:lnTo>
                    <a:pt x="240" y="132"/>
                  </a:lnTo>
                  <a:lnTo>
                    <a:pt x="240" y="130"/>
                  </a:lnTo>
                  <a:lnTo>
                    <a:pt x="240" y="132"/>
                  </a:lnTo>
                  <a:lnTo>
                    <a:pt x="238" y="132"/>
                  </a:lnTo>
                  <a:lnTo>
                    <a:pt x="238" y="134"/>
                  </a:lnTo>
                  <a:lnTo>
                    <a:pt x="236" y="134"/>
                  </a:lnTo>
                  <a:lnTo>
                    <a:pt x="234" y="134"/>
                  </a:lnTo>
                  <a:lnTo>
                    <a:pt x="232" y="134"/>
                  </a:lnTo>
                  <a:lnTo>
                    <a:pt x="232" y="136"/>
                  </a:lnTo>
                  <a:lnTo>
                    <a:pt x="230" y="136"/>
                  </a:lnTo>
                  <a:lnTo>
                    <a:pt x="230" y="138"/>
                  </a:lnTo>
                  <a:lnTo>
                    <a:pt x="230" y="140"/>
                  </a:lnTo>
                  <a:lnTo>
                    <a:pt x="230" y="142"/>
                  </a:lnTo>
                  <a:lnTo>
                    <a:pt x="228" y="142"/>
                  </a:lnTo>
                  <a:lnTo>
                    <a:pt x="228" y="144"/>
                  </a:lnTo>
                  <a:lnTo>
                    <a:pt x="226" y="144"/>
                  </a:lnTo>
                  <a:lnTo>
                    <a:pt x="226" y="145"/>
                  </a:lnTo>
                  <a:lnTo>
                    <a:pt x="224" y="145"/>
                  </a:lnTo>
                  <a:lnTo>
                    <a:pt x="224" y="147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3" y="151"/>
                  </a:lnTo>
                  <a:lnTo>
                    <a:pt x="221" y="151"/>
                  </a:lnTo>
                  <a:lnTo>
                    <a:pt x="221" y="153"/>
                  </a:lnTo>
                  <a:lnTo>
                    <a:pt x="219" y="153"/>
                  </a:lnTo>
                  <a:lnTo>
                    <a:pt x="219" y="155"/>
                  </a:lnTo>
                  <a:lnTo>
                    <a:pt x="219" y="157"/>
                  </a:lnTo>
                  <a:lnTo>
                    <a:pt x="219" y="159"/>
                  </a:lnTo>
                  <a:lnTo>
                    <a:pt x="217" y="159"/>
                  </a:lnTo>
                  <a:lnTo>
                    <a:pt x="217" y="161"/>
                  </a:lnTo>
                  <a:lnTo>
                    <a:pt x="215" y="161"/>
                  </a:lnTo>
                  <a:lnTo>
                    <a:pt x="217" y="161"/>
                  </a:lnTo>
                  <a:lnTo>
                    <a:pt x="217" y="163"/>
                  </a:lnTo>
                  <a:lnTo>
                    <a:pt x="215" y="163"/>
                  </a:lnTo>
                  <a:lnTo>
                    <a:pt x="217" y="163"/>
                  </a:lnTo>
                  <a:lnTo>
                    <a:pt x="215" y="163"/>
                  </a:lnTo>
                  <a:lnTo>
                    <a:pt x="215" y="165"/>
                  </a:lnTo>
                  <a:lnTo>
                    <a:pt x="217" y="165"/>
                  </a:lnTo>
                  <a:lnTo>
                    <a:pt x="217" y="163"/>
                  </a:lnTo>
                  <a:lnTo>
                    <a:pt x="217" y="165"/>
                  </a:lnTo>
                  <a:lnTo>
                    <a:pt x="215" y="165"/>
                  </a:lnTo>
                  <a:lnTo>
                    <a:pt x="213" y="165"/>
                  </a:lnTo>
                  <a:lnTo>
                    <a:pt x="213" y="167"/>
                  </a:lnTo>
                  <a:lnTo>
                    <a:pt x="211" y="167"/>
                  </a:lnTo>
                  <a:lnTo>
                    <a:pt x="209" y="167"/>
                  </a:lnTo>
                  <a:lnTo>
                    <a:pt x="209" y="165"/>
                  </a:lnTo>
                  <a:lnTo>
                    <a:pt x="207" y="165"/>
                  </a:lnTo>
                  <a:lnTo>
                    <a:pt x="207" y="163"/>
                  </a:lnTo>
                  <a:lnTo>
                    <a:pt x="205" y="163"/>
                  </a:lnTo>
                  <a:lnTo>
                    <a:pt x="203" y="163"/>
                  </a:lnTo>
                  <a:lnTo>
                    <a:pt x="201" y="163"/>
                  </a:lnTo>
                  <a:lnTo>
                    <a:pt x="200" y="163"/>
                  </a:lnTo>
                  <a:lnTo>
                    <a:pt x="200" y="165"/>
                  </a:lnTo>
                  <a:lnTo>
                    <a:pt x="198" y="165"/>
                  </a:lnTo>
                  <a:lnTo>
                    <a:pt x="196" y="165"/>
                  </a:lnTo>
                  <a:lnTo>
                    <a:pt x="194" y="165"/>
                  </a:lnTo>
                  <a:lnTo>
                    <a:pt x="192" y="167"/>
                  </a:lnTo>
                  <a:lnTo>
                    <a:pt x="194" y="167"/>
                  </a:lnTo>
                  <a:lnTo>
                    <a:pt x="192" y="167"/>
                  </a:lnTo>
                  <a:lnTo>
                    <a:pt x="192" y="169"/>
                  </a:lnTo>
                  <a:lnTo>
                    <a:pt x="192" y="170"/>
                  </a:lnTo>
                  <a:lnTo>
                    <a:pt x="190" y="170"/>
                  </a:lnTo>
                  <a:lnTo>
                    <a:pt x="190" y="172"/>
                  </a:lnTo>
                  <a:lnTo>
                    <a:pt x="188" y="172"/>
                  </a:lnTo>
                  <a:lnTo>
                    <a:pt x="186" y="172"/>
                  </a:lnTo>
                  <a:lnTo>
                    <a:pt x="184" y="172"/>
                  </a:lnTo>
                  <a:lnTo>
                    <a:pt x="184" y="174"/>
                  </a:lnTo>
                  <a:lnTo>
                    <a:pt x="182" y="174"/>
                  </a:lnTo>
                  <a:lnTo>
                    <a:pt x="180" y="174"/>
                  </a:lnTo>
                  <a:lnTo>
                    <a:pt x="178" y="172"/>
                  </a:lnTo>
                  <a:lnTo>
                    <a:pt x="176" y="172"/>
                  </a:lnTo>
                  <a:lnTo>
                    <a:pt x="175" y="172"/>
                  </a:lnTo>
                  <a:lnTo>
                    <a:pt x="175" y="170"/>
                  </a:lnTo>
                  <a:lnTo>
                    <a:pt x="173" y="170"/>
                  </a:lnTo>
                  <a:lnTo>
                    <a:pt x="171" y="170"/>
                  </a:lnTo>
                  <a:lnTo>
                    <a:pt x="171" y="172"/>
                  </a:lnTo>
                  <a:lnTo>
                    <a:pt x="169" y="172"/>
                  </a:lnTo>
                  <a:lnTo>
                    <a:pt x="169" y="174"/>
                  </a:lnTo>
                  <a:lnTo>
                    <a:pt x="167" y="174"/>
                  </a:lnTo>
                  <a:lnTo>
                    <a:pt x="167" y="176"/>
                  </a:lnTo>
                  <a:lnTo>
                    <a:pt x="165" y="176"/>
                  </a:lnTo>
                  <a:lnTo>
                    <a:pt x="165" y="178"/>
                  </a:lnTo>
                  <a:lnTo>
                    <a:pt x="163" y="178"/>
                  </a:lnTo>
                  <a:lnTo>
                    <a:pt x="163" y="180"/>
                  </a:lnTo>
                  <a:lnTo>
                    <a:pt x="161" y="180"/>
                  </a:lnTo>
                  <a:lnTo>
                    <a:pt x="161" y="182"/>
                  </a:lnTo>
                  <a:lnTo>
                    <a:pt x="159" y="182"/>
                  </a:lnTo>
                  <a:lnTo>
                    <a:pt x="159" y="184"/>
                  </a:lnTo>
                  <a:lnTo>
                    <a:pt x="157" y="184"/>
                  </a:lnTo>
                  <a:lnTo>
                    <a:pt x="157" y="186"/>
                  </a:lnTo>
                  <a:lnTo>
                    <a:pt x="155" y="186"/>
                  </a:lnTo>
                  <a:lnTo>
                    <a:pt x="155" y="188"/>
                  </a:lnTo>
                  <a:lnTo>
                    <a:pt x="155" y="190"/>
                  </a:lnTo>
                  <a:lnTo>
                    <a:pt x="153" y="190"/>
                  </a:lnTo>
                  <a:lnTo>
                    <a:pt x="155" y="190"/>
                  </a:lnTo>
                  <a:lnTo>
                    <a:pt x="153" y="190"/>
                  </a:lnTo>
                  <a:lnTo>
                    <a:pt x="153" y="192"/>
                  </a:lnTo>
                  <a:lnTo>
                    <a:pt x="153" y="193"/>
                  </a:lnTo>
                  <a:lnTo>
                    <a:pt x="155" y="193"/>
                  </a:lnTo>
                  <a:lnTo>
                    <a:pt x="155" y="195"/>
                  </a:lnTo>
                  <a:lnTo>
                    <a:pt x="157" y="195"/>
                  </a:lnTo>
                  <a:lnTo>
                    <a:pt x="159" y="197"/>
                  </a:lnTo>
                  <a:lnTo>
                    <a:pt x="161" y="199"/>
                  </a:lnTo>
                  <a:lnTo>
                    <a:pt x="161" y="201"/>
                  </a:lnTo>
                  <a:lnTo>
                    <a:pt x="161" y="203"/>
                  </a:lnTo>
                  <a:lnTo>
                    <a:pt x="161" y="205"/>
                  </a:lnTo>
                  <a:lnTo>
                    <a:pt x="161" y="207"/>
                  </a:lnTo>
                  <a:lnTo>
                    <a:pt x="161" y="209"/>
                  </a:lnTo>
                  <a:lnTo>
                    <a:pt x="159" y="209"/>
                  </a:lnTo>
                  <a:lnTo>
                    <a:pt x="159" y="211"/>
                  </a:lnTo>
                  <a:lnTo>
                    <a:pt x="157" y="213"/>
                  </a:lnTo>
                  <a:lnTo>
                    <a:pt x="157" y="215"/>
                  </a:lnTo>
                  <a:lnTo>
                    <a:pt x="155" y="215"/>
                  </a:lnTo>
                  <a:lnTo>
                    <a:pt x="155" y="217"/>
                  </a:lnTo>
                  <a:lnTo>
                    <a:pt x="153" y="217"/>
                  </a:lnTo>
                  <a:lnTo>
                    <a:pt x="152" y="217"/>
                  </a:lnTo>
                  <a:lnTo>
                    <a:pt x="152" y="218"/>
                  </a:lnTo>
                  <a:lnTo>
                    <a:pt x="152" y="220"/>
                  </a:lnTo>
                  <a:lnTo>
                    <a:pt x="153" y="220"/>
                  </a:lnTo>
                  <a:lnTo>
                    <a:pt x="153" y="222"/>
                  </a:lnTo>
                  <a:lnTo>
                    <a:pt x="152" y="222"/>
                  </a:lnTo>
                  <a:lnTo>
                    <a:pt x="152" y="224"/>
                  </a:lnTo>
                  <a:lnTo>
                    <a:pt x="153" y="224"/>
                  </a:lnTo>
                  <a:lnTo>
                    <a:pt x="153" y="226"/>
                  </a:lnTo>
                  <a:lnTo>
                    <a:pt x="153" y="228"/>
                  </a:lnTo>
                  <a:lnTo>
                    <a:pt x="153" y="230"/>
                  </a:lnTo>
                  <a:lnTo>
                    <a:pt x="155" y="230"/>
                  </a:lnTo>
                  <a:lnTo>
                    <a:pt x="155" y="232"/>
                  </a:lnTo>
                  <a:lnTo>
                    <a:pt x="155" y="234"/>
                  </a:lnTo>
                  <a:lnTo>
                    <a:pt x="157" y="234"/>
                  </a:lnTo>
                  <a:lnTo>
                    <a:pt x="157" y="236"/>
                  </a:lnTo>
                  <a:lnTo>
                    <a:pt x="159" y="236"/>
                  </a:lnTo>
                  <a:lnTo>
                    <a:pt x="161" y="236"/>
                  </a:lnTo>
                  <a:lnTo>
                    <a:pt x="161" y="238"/>
                  </a:lnTo>
                  <a:lnTo>
                    <a:pt x="161" y="240"/>
                  </a:lnTo>
                  <a:lnTo>
                    <a:pt x="161" y="241"/>
                  </a:lnTo>
                  <a:lnTo>
                    <a:pt x="161" y="243"/>
                  </a:lnTo>
                  <a:lnTo>
                    <a:pt x="159" y="243"/>
                  </a:lnTo>
                  <a:lnTo>
                    <a:pt x="159" y="245"/>
                  </a:lnTo>
                  <a:lnTo>
                    <a:pt x="157" y="245"/>
                  </a:lnTo>
                  <a:lnTo>
                    <a:pt x="157" y="247"/>
                  </a:lnTo>
                  <a:lnTo>
                    <a:pt x="155" y="247"/>
                  </a:lnTo>
                  <a:lnTo>
                    <a:pt x="155" y="249"/>
                  </a:lnTo>
                  <a:lnTo>
                    <a:pt x="153" y="249"/>
                  </a:lnTo>
                  <a:lnTo>
                    <a:pt x="152" y="249"/>
                  </a:lnTo>
                  <a:lnTo>
                    <a:pt x="152" y="251"/>
                  </a:lnTo>
                  <a:lnTo>
                    <a:pt x="152" y="253"/>
                  </a:lnTo>
                  <a:lnTo>
                    <a:pt x="152" y="255"/>
                  </a:lnTo>
                  <a:lnTo>
                    <a:pt x="150" y="255"/>
                  </a:lnTo>
                  <a:lnTo>
                    <a:pt x="148" y="257"/>
                  </a:lnTo>
                  <a:lnTo>
                    <a:pt x="148" y="259"/>
                  </a:lnTo>
                  <a:lnTo>
                    <a:pt x="146" y="261"/>
                  </a:lnTo>
                  <a:lnTo>
                    <a:pt x="144" y="261"/>
                  </a:lnTo>
                  <a:lnTo>
                    <a:pt x="142" y="261"/>
                  </a:lnTo>
                  <a:lnTo>
                    <a:pt x="142" y="259"/>
                  </a:lnTo>
                  <a:lnTo>
                    <a:pt x="140" y="259"/>
                  </a:lnTo>
                  <a:lnTo>
                    <a:pt x="140" y="261"/>
                  </a:lnTo>
                  <a:lnTo>
                    <a:pt x="138" y="261"/>
                  </a:lnTo>
                  <a:lnTo>
                    <a:pt x="138" y="259"/>
                  </a:lnTo>
                  <a:lnTo>
                    <a:pt x="136" y="259"/>
                  </a:lnTo>
                  <a:lnTo>
                    <a:pt x="134" y="259"/>
                  </a:lnTo>
                  <a:lnTo>
                    <a:pt x="134" y="257"/>
                  </a:lnTo>
                  <a:lnTo>
                    <a:pt x="132" y="257"/>
                  </a:lnTo>
                  <a:lnTo>
                    <a:pt x="132" y="255"/>
                  </a:lnTo>
                  <a:lnTo>
                    <a:pt x="132" y="253"/>
                  </a:lnTo>
                  <a:lnTo>
                    <a:pt x="130" y="251"/>
                  </a:lnTo>
                  <a:lnTo>
                    <a:pt x="130" y="249"/>
                  </a:lnTo>
                  <a:lnTo>
                    <a:pt x="128" y="249"/>
                  </a:lnTo>
                  <a:lnTo>
                    <a:pt x="130" y="249"/>
                  </a:lnTo>
                  <a:lnTo>
                    <a:pt x="130" y="247"/>
                  </a:lnTo>
                  <a:lnTo>
                    <a:pt x="128" y="247"/>
                  </a:lnTo>
                  <a:lnTo>
                    <a:pt x="128" y="245"/>
                  </a:lnTo>
                  <a:lnTo>
                    <a:pt x="127" y="245"/>
                  </a:lnTo>
                  <a:lnTo>
                    <a:pt x="127" y="243"/>
                  </a:lnTo>
                  <a:lnTo>
                    <a:pt x="127" y="241"/>
                  </a:lnTo>
                  <a:lnTo>
                    <a:pt x="125" y="241"/>
                  </a:lnTo>
                  <a:lnTo>
                    <a:pt x="125" y="240"/>
                  </a:lnTo>
                  <a:lnTo>
                    <a:pt x="125" y="238"/>
                  </a:lnTo>
                  <a:lnTo>
                    <a:pt x="123" y="238"/>
                  </a:lnTo>
                  <a:lnTo>
                    <a:pt x="121" y="238"/>
                  </a:lnTo>
                  <a:lnTo>
                    <a:pt x="121" y="236"/>
                  </a:lnTo>
                  <a:lnTo>
                    <a:pt x="119" y="236"/>
                  </a:lnTo>
                  <a:lnTo>
                    <a:pt x="119" y="234"/>
                  </a:lnTo>
                  <a:lnTo>
                    <a:pt x="119" y="232"/>
                  </a:lnTo>
                  <a:lnTo>
                    <a:pt x="117" y="232"/>
                  </a:lnTo>
                  <a:lnTo>
                    <a:pt x="117" y="230"/>
                  </a:lnTo>
                  <a:lnTo>
                    <a:pt x="119" y="230"/>
                  </a:lnTo>
                  <a:lnTo>
                    <a:pt x="117" y="230"/>
                  </a:lnTo>
                  <a:lnTo>
                    <a:pt x="115" y="230"/>
                  </a:lnTo>
                  <a:lnTo>
                    <a:pt x="113" y="230"/>
                  </a:lnTo>
                  <a:lnTo>
                    <a:pt x="113" y="228"/>
                  </a:lnTo>
                  <a:lnTo>
                    <a:pt x="111" y="228"/>
                  </a:lnTo>
                  <a:lnTo>
                    <a:pt x="109" y="228"/>
                  </a:lnTo>
                  <a:lnTo>
                    <a:pt x="107" y="228"/>
                  </a:lnTo>
                  <a:lnTo>
                    <a:pt x="105" y="228"/>
                  </a:lnTo>
                  <a:lnTo>
                    <a:pt x="105" y="230"/>
                  </a:lnTo>
                  <a:lnTo>
                    <a:pt x="104" y="230"/>
                  </a:lnTo>
                  <a:lnTo>
                    <a:pt x="102" y="230"/>
                  </a:lnTo>
                  <a:lnTo>
                    <a:pt x="102" y="228"/>
                  </a:lnTo>
                  <a:lnTo>
                    <a:pt x="102" y="226"/>
                  </a:lnTo>
                  <a:lnTo>
                    <a:pt x="102" y="228"/>
                  </a:lnTo>
                  <a:lnTo>
                    <a:pt x="100" y="228"/>
                  </a:lnTo>
                  <a:lnTo>
                    <a:pt x="98" y="228"/>
                  </a:lnTo>
                  <a:lnTo>
                    <a:pt x="98" y="226"/>
                  </a:lnTo>
                  <a:lnTo>
                    <a:pt x="96" y="226"/>
                  </a:lnTo>
                  <a:lnTo>
                    <a:pt x="96" y="224"/>
                  </a:lnTo>
                  <a:lnTo>
                    <a:pt x="94" y="224"/>
                  </a:lnTo>
                  <a:lnTo>
                    <a:pt x="94" y="222"/>
                  </a:lnTo>
                  <a:lnTo>
                    <a:pt x="94" y="224"/>
                  </a:lnTo>
                  <a:lnTo>
                    <a:pt x="92" y="224"/>
                  </a:lnTo>
                  <a:lnTo>
                    <a:pt x="90" y="224"/>
                  </a:lnTo>
                  <a:lnTo>
                    <a:pt x="88" y="224"/>
                  </a:lnTo>
                  <a:lnTo>
                    <a:pt x="88" y="226"/>
                  </a:lnTo>
                  <a:lnTo>
                    <a:pt x="88" y="228"/>
                  </a:lnTo>
                  <a:lnTo>
                    <a:pt x="86" y="228"/>
                  </a:lnTo>
                  <a:lnTo>
                    <a:pt x="88" y="228"/>
                  </a:lnTo>
                  <a:lnTo>
                    <a:pt x="86" y="228"/>
                  </a:lnTo>
                  <a:lnTo>
                    <a:pt x="86" y="226"/>
                  </a:lnTo>
                  <a:lnTo>
                    <a:pt x="84" y="226"/>
                  </a:lnTo>
                  <a:lnTo>
                    <a:pt x="82" y="226"/>
                  </a:lnTo>
                  <a:lnTo>
                    <a:pt x="80" y="226"/>
                  </a:lnTo>
                  <a:lnTo>
                    <a:pt x="82" y="224"/>
                  </a:lnTo>
                  <a:lnTo>
                    <a:pt x="82" y="222"/>
                  </a:lnTo>
                  <a:lnTo>
                    <a:pt x="82" y="220"/>
                  </a:lnTo>
                  <a:lnTo>
                    <a:pt x="80" y="220"/>
                  </a:lnTo>
                  <a:lnTo>
                    <a:pt x="80" y="218"/>
                  </a:lnTo>
                  <a:lnTo>
                    <a:pt x="80" y="217"/>
                  </a:lnTo>
                  <a:lnTo>
                    <a:pt x="79" y="217"/>
                  </a:lnTo>
                  <a:lnTo>
                    <a:pt x="80" y="217"/>
                  </a:lnTo>
                  <a:lnTo>
                    <a:pt x="80" y="215"/>
                  </a:lnTo>
                  <a:lnTo>
                    <a:pt x="79" y="217"/>
                  </a:lnTo>
                  <a:lnTo>
                    <a:pt x="79" y="215"/>
                  </a:lnTo>
                  <a:lnTo>
                    <a:pt x="79" y="217"/>
                  </a:lnTo>
                  <a:lnTo>
                    <a:pt x="77" y="217"/>
                  </a:lnTo>
                  <a:lnTo>
                    <a:pt x="77" y="215"/>
                  </a:lnTo>
                  <a:lnTo>
                    <a:pt x="77" y="217"/>
                  </a:lnTo>
                  <a:lnTo>
                    <a:pt x="77" y="215"/>
                  </a:lnTo>
                  <a:lnTo>
                    <a:pt x="75" y="215"/>
                  </a:lnTo>
                  <a:lnTo>
                    <a:pt x="75" y="217"/>
                  </a:lnTo>
                  <a:lnTo>
                    <a:pt x="77" y="217"/>
                  </a:lnTo>
                  <a:lnTo>
                    <a:pt x="75" y="217"/>
                  </a:lnTo>
                  <a:lnTo>
                    <a:pt x="75" y="218"/>
                  </a:lnTo>
                  <a:lnTo>
                    <a:pt x="73" y="218"/>
                  </a:lnTo>
                  <a:lnTo>
                    <a:pt x="75" y="218"/>
                  </a:lnTo>
                  <a:lnTo>
                    <a:pt x="73" y="218"/>
                  </a:lnTo>
                  <a:lnTo>
                    <a:pt x="71" y="218"/>
                  </a:lnTo>
                  <a:lnTo>
                    <a:pt x="71" y="220"/>
                  </a:lnTo>
                  <a:lnTo>
                    <a:pt x="73" y="220"/>
                  </a:lnTo>
                  <a:lnTo>
                    <a:pt x="71" y="220"/>
                  </a:lnTo>
                  <a:lnTo>
                    <a:pt x="73" y="220"/>
                  </a:lnTo>
                  <a:lnTo>
                    <a:pt x="71" y="220"/>
                  </a:lnTo>
                  <a:lnTo>
                    <a:pt x="71" y="222"/>
                  </a:lnTo>
                  <a:lnTo>
                    <a:pt x="69" y="222"/>
                  </a:lnTo>
                  <a:lnTo>
                    <a:pt x="69" y="224"/>
                  </a:lnTo>
                  <a:lnTo>
                    <a:pt x="69" y="222"/>
                  </a:lnTo>
                  <a:lnTo>
                    <a:pt x="67" y="222"/>
                  </a:lnTo>
                  <a:lnTo>
                    <a:pt x="65" y="222"/>
                  </a:lnTo>
                  <a:lnTo>
                    <a:pt x="63" y="222"/>
                  </a:lnTo>
                  <a:lnTo>
                    <a:pt x="61" y="222"/>
                  </a:lnTo>
                  <a:lnTo>
                    <a:pt x="59" y="222"/>
                  </a:lnTo>
                  <a:lnTo>
                    <a:pt x="59" y="220"/>
                  </a:lnTo>
                  <a:lnTo>
                    <a:pt x="57" y="220"/>
                  </a:lnTo>
                  <a:lnTo>
                    <a:pt x="56" y="220"/>
                  </a:lnTo>
                  <a:lnTo>
                    <a:pt x="56" y="218"/>
                  </a:lnTo>
                  <a:lnTo>
                    <a:pt x="56" y="217"/>
                  </a:lnTo>
                  <a:lnTo>
                    <a:pt x="56" y="215"/>
                  </a:lnTo>
                  <a:lnTo>
                    <a:pt x="56" y="213"/>
                  </a:lnTo>
                  <a:lnTo>
                    <a:pt x="54" y="213"/>
                  </a:lnTo>
                  <a:lnTo>
                    <a:pt x="54" y="211"/>
                  </a:lnTo>
                  <a:lnTo>
                    <a:pt x="54" y="209"/>
                  </a:lnTo>
                  <a:lnTo>
                    <a:pt x="54" y="207"/>
                  </a:lnTo>
                  <a:lnTo>
                    <a:pt x="52" y="207"/>
                  </a:lnTo>
                  <a:lnTo>
                    <a:pt x="52" y="205"/>
                  </a:lnTo>
                  <a:lnTo>
                    <a:pt x="52" y="203"/>
                  </a:lnTo>
                  <a:lnTo>
                    <a:pt x="50" y="203"/>
                  </a:lnTo>
                  <a:lnTo>
                    <a:pt x="50" y="201"/>
                  </a:lnTo>
                  <a:lnTo>
                    <a:pt x="50" y="199"/>
                  </a:lnTo>
                  <a:lnTo>
                    <a:pt x="50" y="201"/>
                  </a:lnTo>
                  <a:lnTo>
                    <a:pt x="50" y="199"/>
                  </a:lnTo>
                  <a:lnTo>
                    <a:pt x="48" y="199"/>
                  </a:lnTo>
                  <a:lnTo>
                    <a:pt x="48" y="197"/>
                  </a:lnTo>
                  <a:lnTo>
                    <a:pt x="48" y="195"/>
                  </a:lnTo>
                  <a:lnTo>
                    <a:pt x="46" y="195"/>
                  </a:lnTo>
                  <a:lnTo>
                    <a:pt x="46" y="197"/>
                  </a:lnTo>
                  <a:lnTo>
                    <a:pt x="44" y="197"/>
                  </a:lnTo>
                  <a:lnTo>
                    <a:pt x="44" y="199"/>
                  </a:lnTo>
                  <a:lnTo>
                    <a:pt x="44" y="201"/>
                  </a:lnTo>
                  <a:lnTo>
                    <a:pt x="42" y="201"/>
                  </a:lnTo>
                  <a:lnTo>
                    <a:pt x="40" y="203"/>
                  </a:lnTo>
                  <a:lnTo>
                    <a:pt x="40" y="205"/>
                  </a:lnTo>
                  <a:lnTo>
                    <a:pt x="40" y="207"/>
                  </a:lnTo>
                  <a:lnTo>
                    <a:pt x="38" y="207"/>
                  </a:lnTo>
                  <a:lnTo>
                    <a:pt x="38" y="205"/>
                  </a:lnTo>
                  <a:lnTo>
                    <a:pt x="38" y="207"/>
                  </a:lnTo>
                  <a:lnTo>
                    <a:pt x="36" y="209"/>
                  </a:lnTo>
                  <a:lnTo>
                    <a:pt x="38" y="209"/>
                  </a:lnTo>
                  <a:lnTo>
                    <a:pt x="38" y="211"/>
                  </a:lnTo>
                  <a:lnTo>
                    <a:pt x="36" y="211"/>
                  </a:lnTo>
                  <a:lnTo>
                    <a:pt x="36" y="213"/>
                  </a:lnTo>
                  <a:lnTo>
                    <a:pt x="34" y="213"/>
                  </a:lnTo>
                  <a:lnTo>
                    <a:pt x="34" y="215"/>
                  </a:lnTo>
                  <a:lnTo>
                    <a:pt x="34" y="217"/>
                  </a:lnTo>
                  <a:lnTo>
                    <a:pt x="34" y="218"/>
                  </a:lnTo>
                  <a:lnTo>
                    <a:pt x="34" y="220"/>
                  </a:lnTo>
                  <a:lnTo>
                    <a:pt x="36" y="222"/>
                  </a:lnTo>
                  <a:lnTo>
                    <a:pt x="34" y="224"/>
                  </a:lnTo>
                  <a:lnTo>
                    <a:pt x="32" y="224"/>
                  </a:lnTo>
                  <a:lnTo>
                    <a:pt x="31" y="226"/>
                  </a:lnTo>
                  <a:lnTo>
                    <a:pt x="31" y="228"/>
                  </a:lnTo>
                  <a:lnTo>
                    <a:pt x="29" y="228"/>
                  </a:lnTo>
                  <a:lnTo>
                    <a:pt x="27" y="228"/>
                  </a:lnTo>
                  <a:lnTo>
                    <a:pt x="27" y="226"/>
                  </a:lnTo>
                  <a:lnTo>
                    <a:pt x="25" y="226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6"/>
                  </a:lnTo>
                  <a:lnTo>
                    <a:pt x="21" y="226"/>
                  </a:lnTo>
                  <a:lnTo>
                    <a:pt x="19" y="226"/>
                  </a:lnTo>
                  <a:lnTo>
                    <a:pt x="17" y="226"/>
                  </a:lnTo>
                  <a:lnTo>
                    <a:pt x="15" y="226"/>
                  </a:lnTo>
                  <a:lnTo>
                    <a:pt x="15" y="224"/>
                  </a:lnTo>
                  <a:lnTo>
                    <a:pt x="17" y="224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4" name="Freeform 485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559C3F9-D595-4F5B-AA4C-B5C4F6DD7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5447" y="3097975"/>
              <a:ext cx="731889" cy="779109"/>
            </a:xfrm>
            <a:custGeom>
              <a:avLst/>
              <a:gdLst>
                <a:gd name="T0" fmla="*/ 85 w 868"/>
                <a:gd name="T1" fmla="*/ 513 h 924"/>
                <a:gd name="T2" fmla="*/ 148 w 868"/>
                <a:gd name="T3" fmla="*/ 507 h 924"/>
                <a:gd name="T4" fmla="*/ 173 w 868"/>
                <a:gd name="T5" fmla="*/ 467 h 924"/>
                <a:gd name="T6" fmla="*/ 140 w 868"/>
                <a:gd name="T7" fmla="*/ 419 h 924"/>
                <a:gd name="T8" fmla="*/ 102 w 868"/>
                <a:gd name="T9" fmla="*/ 376 h 924"/>
                <a:gd name="T10" fmla="*/ 31 w 868"/>
                <a:gd name="T11" fmla="*/ 319 h 924"/>
                <a:gd name="T12" fmla="*/ 18 w 868"/>
                <a:gd name="T13" fmla="*/ 275 h 924"/>
                <a:gd name="T14" fmla="*/ 48 w 868"/>
                <a:gd name="T15" fmla="*/ 196 h 924"/>
                <a:gd name="T16" fmla="*/ 62 w 868"/>
                <a:gd name="T17" fmla="*/ 186 h 924"/>
                <a:gd name="T18" fmla="*/ 60 w 868"/>
                <a:gd name="T19" fmla="*/ 207 h 924"/>
                <a:gd name="T20" fmla="*/ 75 w 868"/>
                <a:gd name="T21" fmla="*/ 215 h 924"/>
                <a:gd name="T22" fmla="*/ 60 w 868"/>
                <a:gd name="T23" fmla="*/ 223 h 924"/>
                <a:gd name="T24" fmla="*/ 102 w 868"/>
                <a:gd name="T25" fmla="*/ 255 h 924"/>
                <a:gd name="T26" fmla="*/ 104 w 868"/>
                <a:gd name="T27" fmla="*/ 202 h 924"/>
                <a:gd name="T28" fmla="*/ 92 w 868"/>
                <a:gd name="T29" fmla="*/ 123 h 924"/>
                <a:gd name="T30" fmla="*/ 60 w 868"/>
                <a:gd name="T31" fmla="*/ 94 h 924"/>
                <a:gd name="T32" fmla="*/ 119 w 868"/>
                <a:gd name="T33" fmla="*/ 59 h 924"/>
                <a:gd name="T34" fmla="*/ 173 w 868"/>
                <a:gd name="T35" fmla="*/ 17 h 924"/>
                <a:gd name="T36" fmla="*/ 198 w 868"/>
                <a:gd name="T37" fmla="*/ 38 h 924"/>
                <a:gd name="T38" fmla="*/ 238 w 868"/>
                <a:gd name="T39" fmla="*/ 75 h 924"/>
                <a:gd name="T40" fmla="*/ 252 w 868"/>
                <a:gd name="T41" fmla="*/ 131 h 924"/>
                <a:gd name="T42" fmla="*/ 213 w 868"/>
                <a:gd name="T43" fmla="*/ 180 h 924"/>
                <a:gd name="T44" fmla="*/ 192 w 868"/>
                <a:gd name="T45" fmla="*/ 255 h 924"/>
                <a:gd name="T46" fmla="*/ 169 w 868"/>
                <a:gd name="T47" fmla="*/ 330 h 924"/>
                <a:gd name="T48" fmla="*/ 188 w 868"/>
                <a:gd name="T49" fmla="*/ 403 h 924"/>
                <a:gd name="T50" fmla="*/ 361 w 868"/>
                <a:gd name="T51" fmla="*/ 365 h 924"/>
                <a:gd name="T52" fmla="*/ 426 w 868"/>
                <a:gd name="T53" fmla="*/ 317 h 924"/>
                <a:gd name="T54" fmla="*/ 474 w 868"/>
                <a:gd name="T55" fmla="*/ 271 h 924"/>
                <a:gd name="T56" fmla="*/ 513 w 868"/>
                <a:gd name="T57" fmla="*/ 217 h 924"/>
                <a:gd name="T58" fmla="*/ 576 w 868"/>
                <a:gd name="T59" fmla="*/ 215 h 924"/>
                <a:gd name="T60" fmla="*/ 620 w 868"/>
                <a:gd name="T61" fmla="*/ 192 h 924"/>
                <a:gd name="T62" fmla="*/ 659 w 868"/>
                <a:gd name="T63" fmla="*/ 223 h 924"/>
                <a:gd name="T64" fmla="*/ 693 w 868"/>
                <a:gd name="T65" fmla="*/ 288 h 924"/>
                <a:gd name="T66" fmla="*/ 678 w 868"/>
                <a:gd name="T67" fmla="*/ 386 h 924"/>
                <a:gd name="T68" fmla="*/ 722 w 868"/>
                <a:gd name="T69" fmla="*/ 386 h 924"/>
                <a:gd name="T70" fmla="*/ 726 w 868"/>
                <a:gd name="T71" fmla="*/ 413 h 924"/>
                <a:gd name="T72" fmla="*/ 730 w 868"/>
                <a:gd name="T73" fmla="*/ 459 h 924"/>
                <a:gd name="T74" fmla="*/ 757 w 868"/>
                <a:gd name="T75" fmla="*/ 501 h 924"/>
                <a:gd name="T76" fmla="*/ 807 w 868"/>
                <a:gd name="T77" fmla="*/ 467 h 924"/>
                <a:gd name="T78" fmla="*/ 862 w 868"/>
                <a:gd name="T79" fmla="*/ 482 h 924"/>
                <a:gd name="T80" fmla="*/ 812 w 868"/>
                <a:gd name="T81" fmla="*/ 545 h 924"/>
                <a:gd name="T82" fmla="*/ 762 w 868"/>
                <a:gd name="T83" fmla="*/ 593 h 924"/>
                <a:gd name="T84" fmla="*/ 728 w 868"/>
                <a:gd name="T85" fmla="*/ 637 h 924"/>
                <a:gd name="T86" fmla="*/ 691 w 868"/>
                <a:gd name="T87" fmla="*/ 699 h 924"/>
                <a:gd name="T88" fmla="*/ 682 w 868"/>
                <a:gd name="T89" fmla="*/ 758 h 924"/>
                <a:gd name="T90" fmla="*/ 661 w 868"/>
                <a:gd name="T91" fmla="*/ 824 h 924"/>
                <a:gd name="T92" fmla="*/ 617 w 868"/>
                <a:gd name="T93" fmla="*/ 847 h 924"/>
                <a:gd name="T94" fmla="*/ 557 w 868"/>
                <a:gd name="T95" fmla="*/ 858 h 924"/>
                <a:gd name="T96" fmla="*/ 513 w 868"/>
                <a:gd name="T97" fmla="*/ 901 h 924"/>
                <a:gd name="T98" fmla="*/ 478 w 868"/>
                <a:gd name="T99" fmla="*/ 889 h 924"/>
                <a:gd name="T100" fmla="*/ 440 w 868"/>
                <a:gd name="T101" fmla="*/ 858 h 924"/>
                <a:gd name="T102" fmla="*/ 411 w 868"/>
                <a:gd name="T103" fmla="*/ 862 h 924"/>
                <a:gd name="T104" fmla="*/ 384 w 868"/>
                <a:gd name="T105" fmla="*/ 897 h 924"/>
                <a:gd name="T106" fmla="*/ 323 w 868"/>
                <a:gd name="T107" fmla="*/ 906 h 924"/>
                <a:gd name="T108" fmla="*/ 275 w 868"/>
                <a:gd name="T109" fmla="*/ 847 h 924"/>
                <a:gd name="T110" fmla="*/ 286 w 868"/>
                <a:gd name="T111" fmla="*/ 783 h 924"/>
                <a:gd name="T112" fmla="*/ 248 w 868"/>
                <a:gd name="T113" fmla="*/ 735 h 924"/>
                <a:gd name="T114" fmla="*/ 140 w 868"/>
                <a:gd name="T115" fmla="*/ 720 h 924"/>
                <a:gd name="T116" fmla="*/ 102 w 868"/>
                <a:gd name="T117" fmla="*/ 703 h 924"/>
                <a:gd name="T118" fmla="*/ 92 w 868"/>
                <a:gd name="T119" fmla="*/ 655 h 924"/>
                <a:gd name="T120" fmla="*/ 79 w 868"/>
                <a:gd name="T121" fmla="*/ 630 h 924"/>
                <a:gd name="T122" fmla="*/ 56 w 868"/>
                <a:gd name="T123" fmla="*/ 593 h 924"/>
                <a:gd name="T124" fmla="*/ 50 w 868"/>
                <a:gd name="T125" fmla="*/ 551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8" h="924">
                  <a:moveTo>
                    <a:pt x="62" y="547"/>
                  </a:moveTo>
                  <a:lnTo>
                    <a:pt x="62" y="545"/>
                  </a:lnTo>
                  <a:lnTo>
                    <a:pt x="64" y="545"/>
                  </a:lnTo>
                  <a:lnTo>
                    <a:pt x="66" y="545"/>
                  </a:lnTo>
                  <a:lnTo>
                    <a:pt x="66" y="543"/>
                  </a:lnTo>
                  <a:lnTo>
                    <a:pt x="67" y="543"/>
                  </a:lnTo>
                  <a:lnTo>
                    <a:pt x="67" y="541"/>
                  </a:lnTo>
                  <a:lnTo>
                    <a:pt x="69" y="541"/>
                  </a:lnTo>
                  <a:lnTo>
                    <a:pt x="69" y="543"/>
                  </a:lnTo>
                  <a:lnTo>
                    <a:pt x="71" y="543"/>
                  </a:lnTo>
                  <a:lnTo>
                    <a:pt x="73" y="543"/>
                  </a:lnTo>
                  <a:lnTo>
                    <a:pt x="73" y="545"/>
                  </a:lnTo>
                  <a:lnTo>
                    <a:pt x="75" y="545"/>
                  </a:lnTo>
                  <a:lnTo>
                    <a:pt x="75" y="547"/>
                  </a:lnTo>
                  <a:lnTo>
                    <a:pt x="77" y="547"/>
                  </a:lnTo>
                  <a:lnTo>
                    <a:pt x="79" y="547"/>
                  </a:lnTo>
                  <a:lnTo>
                    <a:pt x="79" y="545"/>
                  </a:lnTo>
                  <a:lnTo>
                    <a:pt x="81" y="545"/>
                  </a:lnTo>
                  <a:lnTo>
                    <a:pt x="83" y="545"/>
                  </a:lnTo>
                  <a:lnTo>
                    <a:pt x="83" y="543"/>
                  </a:lnTo>
                  <a:lnTo>
                    <a:pt x="81" y="541"/>
                  </a:lnTo>
                  <a:lnTo>
                    <a:pt x="79" y="541"/>
                  </a:lnTo>
                  <a:lnTo>
                    <a:pt x="79" y="540"/>
                  </a:lnTo>
                  <a:lnTo>
                    <a:pt x="81" y="540"/>
                  </a:lnTo>
                  <a:lnTo>
                    <a:pt x="83" y="540"/>
                  </a:lnTo>
                  <a:lnTo>
                    <a:pt x="85" y="540"/>
                  </a:lnTo>
                  <a:lnTo>
                    <a:pt x="87" y="540"/>
                  </a:lnTo>
                  <a:lnTo>
                    <a:pt x="89" y="540"/>
                  </a:lnTo>
                  <a:lnTo>
                    <a:pt x="89" y="538"/>
                  </a:lnTo>
                  <a:lnTo>
                    <a:pt x="90" y="538"/>
                  </a:lnTo>
                  <a:lnTo>
                    <a:pt x="90" y="536"/>
                  </a:lnTo>
                  <a:lnTo>
                    <a:pt x="89" y="536"/>
                  </a:lnTo>
                  <a:lnTo>
                    <a:pt x="90" y="536"/>
                  </a:lnTo>
                  <a:lnTo>
                    <a:pt x="90" y="534"/>
                  </a:lnTo>
                  <a:lnTo>
                    <a:pt x="90" y="532"/>
                  </a:lnTo>
                  <a:lnTo>
                    <a:pt x="90" y="530"/>
                  </a:lnTo>
                  <a:lnTo>
                    <a:pt x="90" y="528"/>
                  </a:lnTo>
                  <a:lnTo>
                    <a:pt x="89" y="528"/>
                  </a:lnTo>
                  <a:lnTo>
                    <a:pt x="89" y="526"/>
                  </a:lnTo>
                  <a:lnTo>
                    <a:pt x="89" y="524"/>
                  </a:lnTo>
                  <a:lnTo>
                    <a:pt x="89" y="522"/>
                  </a:lnTo>
                  <a:lnTo>
                    <a:pt x="89" y="520"/>
                  </a:lnTo>
                  <a:lnTo>
                    <a:pt x="89" y="518"/>
                  </a:lnTo>
                  <a:lnTo>
                    <a:pt x="89" y="516"/>
                  </a:lnTo>
                  <a:lnTo>
                    <a:pt x="89" y="515"/>
                  </a:lnTo>
                  <a:lnTo>
                    <a:pt x="87" y="515"/>
                  </a:lnTo>
                  <a:lnTo>
                    <a:pt x="87" y="516"/>
                  </a:lnTo>
                  <a:lnTo>
                    <a:pt x="87" y="515"/>
                  </a:lnTo>
                  <a:lnTo>
                    <a:pt x="85" y="515"/>
                  </a:lnTo>
                  <a:lnTo>
                    <a:pt x="85" y="513"/>
                  </a:lnTo>
                  <a:lnTo>
                    <a:pt x="85" y="511"/>
                  </a:lnTo>
                  <a:lnTo>
                    <a:pt x="83" y="511"/>
                  </a:lnTo>
                  <a:lnTo>
                    <a:pt x="83" y="513"/>
                  </a:lnTo>
                  <a:lnTo>
                    <a:pt x="83" y="515"/>
                  </a:lnTo>
                  <a:lnTo>
                    <a:pt x="81" y="515"/>
                  </a:lnTo>
                  <a:lnTo>
                    <a:pt x="81" y="513"/>
                  </a:lnTo>
                  <a:lnTo>
                    <a:pt x="81" y="511"/>
                  </a:lnTo>
                  <a:lnTo>
                    <a:pt x="83" y="511"/>
                  </a:lnTo>
                  <a:lnTo>
                    <a:pt x="83" y="509"/>
                  </a:lnTo>
                  <a:lnTo>
                    <a:pt x="81" y="509"/>
                  </a:lnTo>
                  <a:lnTo>
                    <a:pt x="79" y="509"/>
                  </a:lnTo>
                  <a:lnTo>
                    <a:pt x="81" y="509"/>
                  </a:lnTo>
                  <a:lnTo>
                    <a:pt x="81" y="507"/>
                  </a:lnTo>
                  <a:lnTo>
                    <a:pt x="79" y="505"/>
                  </a:lnTo>
                  <a:lnTo>
                    <a:pt x="81" y="505"/>
                  </a:lnTo>
                  <a:lnTo>
                    <a:pt x="83" y="505"/>
                  </a:lnTo>
                  <a:lnTo>
                    <a:pt x="85" y="505"/>
                  </a:lnTo>
                  <a:lnTo>
                    <a:pt x="87" y="505"/>
                  </a:lnTo>
                  <a:lnTo>
                    <a:pt x="87" y="503"/>
                  </a:lnTo>
                  <a:lnTo>
                    <a:pt x="89" y="503"/>
                  </a:lnTo>
                  <a:lnTo>
                    <a:pt x="114" y="495"/>
                  </a:lnTo>
                  <a:lnTo>
                    <a:pt x="117" y="497"/>
                  </a:lnTo>
                  <a:lnTo>
                    <a:pt x="119" y="497"/>
                  </a:lnTo>
                  <a:lnTo>
                    <a:pt x="121" y="497"/>
                  </a:lnTo>
                  <a:lnTo>
                    <a:pt x="121" y="495"/>
                  </a:lnTo>
                  <a:lnTo>
                    <a:pt x="123" y="495"/>
                  </a:lnTo>
                  <a:lnTo>
                    <a:pt x="123" y="497"/>
                  </a:lnTo>
                  <a:lnTo>
                    <a:pt x="125" y="497"/>
                  </a:lnTo>
                  <a:lnTo>
                    <a:pt x="127" y="497"/>
                  </a:lnTo>
                  <a:lnTo>
                    <a:pt x="127" y="499"/>
                  </a:lnTo>
                  <a:lnTo>
                    <a:pt x="129" y="499"/>
                  </a:lnTo>
                  <a:lnTo>
                    <a:pt x="129" y="501"/>
                  </a:lnTo>
                  <a:lnTo>
                    <a:pt x="131" y="501"/>
                  </a:lnTo>
                  <a:lnTo>
                    <a:pt x="131" y="499"/>
                  </a:lnTo>
                  <a:lnTo>
                    <a:pt x="133" y="499"/>
                  </a:lnTo>
                  <a:lnTo>
                    <a:pt x="135" y="499"/>
                  </a:lnTo>
                  <a:lnTo>
                    <a:pt x="137" y="499"/>
                  </a:lnTo>
                  <a:lnTo>
                    <a:pt x="138" y="499"/>
                  </a:lnTo>
                  <a:lnTo>
                    <a:pt x="140" y="499"/>
                  </a:lnTo>
                  <a:lnTo>
                    <a:pt x="140" y="501"/>
                  </a:lnTo>
                  <a:lnTo>
                    <a:pt x="142" y="501"/>
                  </a:lnTo>
                  <a:lnTo>
                    <a:pt x="142" y="503"/>
                  </a:lnTo>
                  <a:lnTo>
                    <a:pt x="142" y="501"/>
                  </a:lnTo>
                  <a:lnTo>
                    <a:pt x="144" y="499"/>
                  </a:lnTo>
                  <a:lnTo>
                    <a:pt x="144" y="501"/>
                  </a:lnTo>
                  <a:lnTo>
                    <a:pt x="146" y="501"/>
                  </a:lnTo>
                  <a:lnTo>
                    <a:pt x="146" y="503"/>
                  </a:lnTo>
                  <a:lnTo>
                    <a:pt x="146" y="505"/>
                  </a:lnTo>
                  <a:lnTo>
                    <a:pt x="146" y="507"/>
                  </a:lnTo>
                  <a:lnTo>
                    <a:pt x="148" y="507"/>
                  </a:lnTo>
                  <a:lnTo>
                    <a:pt x="150" y="507"/>
                  </a:lnTo>
                  <a:lnTo>
                    <a:pt x="150" y="509"/>
                  </a:lnTo>
                  <a:lnTo>
                    <a:pt x="150" y="507"/>
                  </a:lnTo>
                  <a:lnTo>
                    <a:pt x="152" y="507"/>
                  </a:lnTo>
                  <a:lnTo>
                    <a:pt x="152" y="505"/>
                  </a:lnTo>
                  <a:lnTo>
                    <a:pt x="154" y="505"/>
                  </a:lnTo>
                  <a:lnTo>
                    <a:pt x="156" y="505"/>
                  </a:lnTo>
                  <a:lnTo>
                    <a:pt x="156" y="503"/>
                  </a:lnTo>
                  <a:lnTo>
                    <a:pt x="156" y="501"/>
                  </a:lnTo>
                  <a:lnTo>
                    <a:pt x="158" y="501"/>
                  </a:lnTo>
                  <a:lnTo>
                    <a:pt x="158" y="499"/>
                  </a:lnTo>
                  <a:lnTo>
                    <a:pt x="160" y="499"/>
                  </a:lnTo>
                  <a:lnTo>
                    <a:pt x="160" y="501"/>
                  </a:lnTo>
                  <a:lnTo>
                    <a:pt x="158" y="501"/>
                  </a:lnTo>
                  <a:lnTo>
                    <a:pt x="160" y="501"/>
                  </a:lnTo>
                  <a:lnTo>
                    <a:pt x="162" y="501"/>
                  </a:lnTo>
                  <a:lnTo>
                    <a:pt x="162" y="499"/>
                  </a:lnTo>
                  <a:lnTo>
                    <a:pt x="162" y="497"/>
                  </a:lnTo>
                  <a:lnTo>
                    <a:pt x="162" y="499"/>
                  </a:lnTo>
                  <a:lnTo>
                    <a:pt x="162" y="497"/>
                  </a:lnTo>
                  <a:lnTo>
                    <a:pt x="162" y="495"/>
                  </a:lnTo>
                  <a:lnTo>
                    <a:pt x="162" y="493"/>
                  </a:lnTo>
                  <a:lnTo>
                    <a:pt x="160" y="493"/>
                  </a:lnTo>
                  <a:lnTo>
                    <a:pt x="160" y="492"/>
                  </a:lnTo>
                  <a:lnTo>
                    <a:pt x="160" y="490"/>
                  </a:lnTo>
                  <a:lnTo>
                    <a:pt x="162" y="488"/>
                  </a:lnTo>
                  <a:lnTo>
                    <a:pt x="162" y="486"/>
                  </a:lnTo>
                  <a:lnTo>
                    <a:pt x="160" y="486"/>
                  </a:lnTo>
                  <a:lnTo>
                    <a:pt x="160" y="484"/>
                  </a:lnTo>
                  <a:lnTo>
                    <a:pt x="160" y="482"/>
                  </a:lnTo>
                  <a:lnTo>
                    <a:pt x="162" y="482"/>
                  </a:lnTo>
                  <a:lnTo>
                    <a:pt x="162" y="480"/>
                  </a:lnTo>
                  <a:lnTo>
                    <a:pt x="162" y="478"/>
                  </a:lnTo>
                  <a:lnTo>
                    <a:pt x="162" y="476"/>
                  </a:lnTo>
                  <a:lnTo>
                    <a:pt x="163" y="476"/>
                  </a:lnTo>
                  <a:lnTo>
                    <a:pt x="163" y="474"/>
                  </a:lnTo>
                  <a:lnTo>
                    <a:pt x="165" y="474"/>
                  </a:lnTo>
                  <a:lnTo>
                    <a:pt x="165" y="472"/>
                  </a:lnTo>
                  <a:lnTo>
                    <a:pt x="167" y="472"/>
                  </a:lnTo>
                  <a:lnTo>
                    <a:pt x="167" y="470"/>
                  </a:lnTo>
                  <a:lnTo>
                    <a:pt x="167" y="468"/>
                  </a:lnTo>
                  <a:lnTo>
                    <a:pt x="167" y="467"/>
                  </a:lnTo>
                  <a:lnTo>
                    <a:pt x="167" y="465"/>
                  </a:lnTo>
                  <a:lnTo>
                    <a:pt x="167" y="467"/>
                  </a:lnTo>
                  <a:lnTo>
                    <a:pt x="169" y="467"/>
                  </a:lnTo>
                  <a:lnTo>
                    <a:pt x="171" y="467"/>
                  </a:lnTo>
                  <a:lnTo>
                    <a:pt x="171" y="468"/>
                  </a:lnTo>
                  <a:lnTo>
                    <a:pt x="173" y="467"/>
                  </a:lnTo>
                  <a:lnTo>
                    <a:pt x="173" y="468"/>
                  </a:lnTo>
                  <a:lnTo>
                    <a:pt x="173" y="467"/>
                  </a:lnTo>
                  <a:lnTo>
                    <a:pt x="175" y="467"/>
                  </a:lnTo>
                  <a:lnTo>
                    <a:pt x="173" y="467"/>
                  </a:lnTo>
                  <a:lnTo>
                    <a:pt x="173" y="465"/>
                  </a:lnTo>
                  <a:lnTo>
                    <a:pt x="173" y="463"/>
                  </a:lnTo>
                  <a:lnTo>
                    <a:pt x="171" y="463"/>
                  </a:lnTo>
                  <a:lnTo>
                    <a:pt x="171" y="461"/>
                  </a:lnTo>
                  <a:lnTo>
                    <a:pt x="169" y="461"/>
                  </a:lnTo>
                  <a:lnTo>
                    <a:pt x="169" y="459"/>
                  </a:lnTo>
                  <a:lnTo>
                    <a:pt x="169" y="457"/>
                  </a:lnTo>
                  <a:lnTo>
                    <a:pt x="167" y="457"/>
                  </a:lnTo>
                  <a:lnTo>
                    <a:pt x="167" y="455"/>
                  </a:lnTo>
                  <a:lnTo>
                    <a:pt x="169" y="455"/>
                  </a:lnTo>
                  <a:lnTo>
                    <a:pt x="167" y="455"/>
                  </a:lnTo>
                  <a:lnTo>
                    <a:pt x="167" y="453"/>
                  </a:lnTo>
                  <a:lnTo>
                    <a:pt x="167" y="451"/>
                  </a:lnTo>
                  <a:lnTo>
                    <a:pt x="169" y="451"/>
                  </a:lnTo>
                  <a:lnTo>
                    <a:pt x="167" y="451"/>
                  </a:lnTo>
                  <a:lnTo>
                    <a:pt x="167" y="449"/>
                  </a:lnTo>
                  <a:lnTo>
                    <a:pt x="165" y="449"/>
                  </a:lnTo>
                  <a:lnTo>
                    <a:pt x="165" y="447"/>
                  </a:lnTo>
                  <a:lnTo>
                    <a:pt x="165" y="445"/>
                  </a:lnTo>
                  <a:lnTo>
                    <a:pt x="165" y="444"/>
                  </a:lnTo>
                  <a:lnTo>
                    <a:pt x="163" y="442"/>
                  </a:lnTo>
                  <a:lnTo>
                    <a:pt x="163" y="440"/>
                  </a:lnTo>
                  <a:lnTo>
                    <a:pt x="162" y="440"/>
                  </a:lnTo>
                  <a:lnTo>
                    <a:pt x="162" y="438"/>
                  </a:lnTo>
                  <a:lnTo>
                    <a:pt x="162" y="436"/>
                  </a:lnTo>
                  <a:lnTo>
                    <a:pt x="160" y="436"/>
                  </a:lnTo>
                  <a:lnTo>
                    <a:pt x="160" y="434"/>
                  </a:lnTo>
                  <a:lnTo>
                    <a:pt x="158" y="434"/>
                  </a:lnTo>
                  <a:lnTo>
                    <a:pt x="158" y="432"/>
                  </a:lnTo>
                  <a:lnTo>
                    <a:pt x="156" y="432"/>
                  </a:lnTo>
                  <a:lnTo>
                    <a:pt x="154" y="432"/>
                  </a:lnTo>
                  <a:lnTo>
                    <a:pt x="154" y="430"/>
                  </a:lnTo>
                  <a:lnTo>
                    <a:pt x="152" y="430"/>
                  </a:lnTo>
                  <a:lnTo>
                    <a:pt x="152" y="428"/>
                  </a:lnTo>
                  <a:lnTo>
                    <a:pt x="150" y="428"/>
                  </a:lnTo>
                  <a:lnTo>
                    <a:pt x="150" y="426"/>
                  </a:lnTo>
                  <a:lnTo>
                    <a:pt x="150" y="424"/>
                  </a:lnTo>
                  <a:lnTo>
                    <a:pt x="148" y="422"/>
                  </a:lnTo>
                  <a:lnTo>
                    <a:pt x="148" y="420"/>
                  </a:lnTo>
                  <a:lnTo>
                    <a:pt x="146" y="420"/>
                  </a:lnTo>
                  <a:lnTo>
                    <a:pt x="146" y="422"/>
                  </a:lnTo>
                  <a:lnTo>
                    <a:pt x="144" y="422"/>
                  </a:lnTo>
                  <a:lnTo>
                    <a:pt x="144" y="420"/>
                  </a:lnTo>
                  <a:lnTo>
                    <a:pt x="144" y="422"/>
                  </a:lnTo>
                  <a:lnTo>
                    <a:pt x="144" y="420"/>
                  </a:lnTo>
                  <a:lnTo>
                    <a:pt x="142" y="420"/>
                  </a:lnTo>
                  <a:lnTo>
                    <a:pt x="140" y="420"/>
                  </a:lnTo>
                  <a:lnTo>
                    <a:pt x="140" y="419"/>
                  </a:lnTo>
                  <a:lnTo>
                    <a:pt x="138" y="419"/>
                  </a:lnTo>
                  <a:lnTo>
                    <a:pt x="137" y="419"/>
                  </a:lnTo>
                  <a:lnTo>
                    <a:pt x="135" y="419"/>
                  </a:lnTo>
                  <a:lnTo>
                    <a:pt x="135" y="417"/>
                  </a:lnTo>
                  <a:lnTo>
                    <a:pt x="133" y="417"/>
                  </a:lnTo>
                  <a:lnTo>
                    <a:pt x="133" y="419"/>
                  </a:lnTo>
                  <a:lnTo>
                    <a:pt x="131" y="419"/>
                  </a:lnTo>
                  <a:lnTo>
                    <a:pt x="131" y="417"/>
                  </a:lnTo>
                  <a:lnTo>
                    <a:pt x="129" y="417"/>
                  </a:lnTo>
                  <a:lnTo>
                    <a:pt x="127" y="417"/>
                  </a:lnTo>
                  <a:lnTo>
                    <a:pt x="125" y="417"/>
                  </a:lnTo>
                  <a:lnTo>
                    <a:pt x="125" y="419"/>
                  </a:lnTo>
                  <a:lnTo>
                    <a:pt x="123" y="419"/>
                  </a:lnTo>
                  <a:lnTo>
                    <a:pt x="123" y="420"/>
                  </a:lnTo>
                  <a:lnTo>
                    <a:pt x="121" y="420"/>
                  </a:lnTo>
                  <a:lnTo>
                    <a:pt x="121" y="419"/>
                  </a:lnTo>
                  <a:lnTo>
                    <a:pt x="121" y="417"/>
                  </a:lnTo>
                  <a:lnTo>
                    <a:pt x="119" y="417"/>
                  </a:lnTo>
                  <a:lnTo>
                    <a:pt x="117" y="417"/>
                  </a:lnTo>
                  <a:lnTo>
                    <a:pt x="117" y="415"/>
                  </a:lnTo>
                  <a:lnTo>
                    <a:pt x="115" y="415"/>
                  </a:lnTo>
                  <a:lnTo>
                    <a:pt x="115" y="417"/>
                  </a:lnTo>
                  <a:lnTo>
                    <a:pt x="114" y="417"/>
                  </a:lnTo>
                  <a:lnTo>
                    <a:pt x="114" y="419"/>
                  </a:lnTo>
                  <a:lnTo>
                    <a:pt x="112" y="419"/>
                  </a:lnTo>
                  <a:lnTo>
                    <a:pt x="112" y="417"/>
                  </a:lnTo>
                  <a:lnTo>
                    <a:pt x="112" y="415"/>
                  </a:lnTo>
                  <a:lnTo>
                    <a:pt x="110" y="415"/>
                  </a:lnTo>
                  <a:lnTo>
                    <a:pt x="110" y="413"/>
                  </a:lnTo>
                  <a:lnTo>
                    <a:pt x="108" y="413"/>
                  </a:lnTo>
                  <a:lnTo>
                    <a:pt x="108" y="415"/>
                  </a:lnTo>
                  <a:lnTo>
                    <a:pt x="106" y="415"/>
                  </a:lnTo>
                  <a:lnTo>
                    <a:pt x="106" y="413"/>
                  </a:lnTo>
                  <a:lnTo>
                    <a:pt x="108" y="413"/>
                  </a:lnTo>
                  <a:lnTo>
                    <a:pt x="108" y="411"/>
                  </a:lnTo>
                  <a:lnTo>
                    <a:pt x="108" y="409"/>
                  </a:lnTo>
                  <a:lnTo>
                    <a:pt x="106" y="409"/>
                  </a:lnTo>
                  <a:lnTo>
                    <a:pt x="104" y="409"/>
                  </a:lnTo>
                  <a:lnTo>
                    <a:pt x="104" y="407"/>
                  </a:lnTo>
                  <a:lnTo>
                    <a:pt x="104" y="405"/>
                  </a:lnTo>
                  <a:lnTo>
                    <a:pt x="102" y="401"/>
                  </a:lnTo>
                  <a:lnTo>
                    <a:pt x="102" y="395"/>
                  </a:lnTo>
                  <a:lnTo>
                    <a:pt x="102" y="394"/>
                  </a:lnTo>
                  <a:lnTo>
                    <a:pt x="102" y="392"/>
                  </a:lnTo>
                  <a:lnTo>
                    <a:pt x="102" y="386"/>
                  </a:lnTo>
                  <a:lnTo>
                    <a:pt x="102" y="384"/>
                  </a:lnTo>
                  <a:lnTo>
                    <a:pt x="100" y="382"/>
                  </a:lnTo>
                  <a:lnTo>
                    <a:pt x="100" y="380"/>
                  </a:lnTo>
                  <a:lnTo>
                    <a:pt x="102" y="378"/>
                  </a:lnTo>
                  <a:lnTo>
                    <a:pt x="102" y="376"/>
                  </a:lnTo>
                  <a:lnTo>
                    <a:pt x="100" y="372"/>
                  </a:lnTo>
                  <a:lnTo>
                    <a:pt x="100" y="371"/>
                  </a:lnTo>
                  <a:lnTo>
                    <a:pt x="100" y="369"/>
                  </a:lnTo>
                  <a:lnTo>
                    <a:pt x="98" y="367"/>
                  </a:lnTo>
                  <a:lnTo>
                    <a:pt x="92" y="355"/>
                  </a:lnTo>
                  <a:lnTo>
                    <a:pt x="92" y="353"/>
                  </a:lnTo>
                  <a:lnTo>
                    <a:pt x="90" y="351"/>
                  </a:lnTo>
                  <a:lnTo>
                    <a:pt x="89" y="349"/>
                  </a:lnTo>
                  <a:lnTo>
                    <a:pt x="89" y="347"/>
                  </a:lnTo>
                  <a:lnTo>
                    <a:pt x="87" y="347"/>
                  </a:lnTo>
                  <a:lnTo>
                    <a:pt x="85" y="347"/>
                  </a:lnTo>
                  <a:lnTo>
                    <a:pt x="85" y="346"/>
                  </a:lnTo>
                  <a:lnTo>
                    <a:pt x="83" y="346"/>
                  </a:lnTo>
                  <a:lnTo>
                    <a:pt x="81" y="346"/>
                  </a:lnTo>
                  <a:lnTo>
                    <a:pt x="79" y="346"/>
                  </a:lnTo>
                  <a:lnTo>
                    <a:pt x="75" y="346"/>
                  </a:lnTo>
                  <a:lnTo>
                    <a:pt x="73" y="346"/>
                  </a:lnTo>
                  <a:lnTo>
                    <a:pt x="71" y="346"/>
                  </a:lnTo>
                  <a:lnTo>
                    <a:pt x="69" y="346"/>
                  </a:lnTo>
                  <a:lnTo>
                    <a:pt x="67" y="346"/>
                  </a:lnTo>
                  <a:lnTo>
                    <a:pt x="64" y="346"/>
                  </a:lnTo>
                  <a:lnTo>
                    <a:pt x="62" y="346"/>
                  </a:lnTo>
                  <a:lnTo>
                    <a:pt x="60" y="346"/>
                  </a:lnTo>
                  <a:lnTo>
                    <a:pt x="58" y="346"/>
                  </a:lnTo>
                  <a:lnTo>
                    <a:pt x="56" y="344"/>
                  </a:lnTo>
                  <a:lnTo>
                    <a:pt x="56" y="342"/>
                  </a:lnTo>
                  <a:lnTo>
                    <a:pt x="52" y="340"/>
                  </a:lnTo>
                  <a:lnTo>
                    <a:pt x="52" y="338"/>
                  </a:lnTo>
                  <a:lnTo>
                    <a:pt x="50" y="338"/>
                  </a:lnTo>
                  <a:lnTo>
                    <a:pt x="48" y="338"/>
                  </a:lnTo>
                  <a:lnTo>
                    <a:pt x="44" y="340"/>
                  </a:lnTo>
                  <a:lnTo>
                    <a:pt x="42" y="340"/>
                  </a:lnTo>
                  <a:lnTo>
                    <a:pt x="41" y="342"/>
                  </a:lnTo>
                  <a:lnTo>
                    <a:pt x="39" y="342"/>
                  </a:lnTo>
                  <a:lnTo>
                    <a:pt x="37" y="340"/>
                  </a:lnTo>
                  <a:lnTo>
                    <a:pt x="35" y="338"/>
                  </a:lnTo>
                  <a:lnTo>
                    <a:pt x="35" y="336"/>
                  </a:lnTo>
                  <a:lnTo>
                    <a:pt x="35" y="334"/>
                  </a:lnTo>
                  <a:lnTo>
                    <a:pt x="35" y="332"/>
                  </a:lnTo>
                  <a:lnTo>
                    <a:pt x="37" y="332"/>
                  </a:lnTo>
                  <a:lnTo>
                    <a:pt x="37" y="330"/>
                  </a:lnTo>
                  <a:lnTo>
                    <a:pt x="37" y="328"/>
                  </a:lnTo>
                  <a:lnTo>
                    <a:pt x="37" y="326"/>
                  </a:lnTo>
                  <a:lnTo>
                    <a:pt x="35" y="326"/>
                  </a:lnTo>
                  <a:lnTo>
                    <a:pt x="35" y="324"/>
                  </a:lnTo>
                  <a:lnTo>
                    <a:pt x="35" y="323"/>
                  </a:lnTo>
                  <a:lnTo>
                    <a:pt x="33" y="323"/>
                  </a:lnTo>
                  <a:lnTo>
                    <a:pt x="33" y="321"/>
                  </a:lnTo>
                  <a:lnTo>
                    <a:pt x="31" y="321"/>
                  </a:lnTo>
                  <a:lnTo>
                    <a:pt x="31" y="319"/>
                  </a:lnTo>
                  <a:lnTo>
                    <a:pt x="29" y="319"/>
                  </a:lnTo>
                  <a:lnTo>
                    <a:pt x="27" y="317"/>
                  </a:lnTo>
                  <a:lnTo>
                    <a:pt x="25" y="317"/>
                  </a:lnTo>
                  <a:lnTo>
                    <a:pt x="25" y="315"/>
                  </a:lnTo>
                  <a:lnTo>
                    <a:pt x="23" y="315"/>
                  </a:lnTo>
                  <a:lnTo>
                    <a:pt x="23" y="313"/>
                  </a:lnTo>
                  <a:lnTo>
                    <a:pt x="21" y="313"/>
                  </a:lnTo>
                  <a:lnTo>
                    <a:pt x="21" y="311"/>
                  </a:lnTo>
                  <a:lnTo>
                    <a:pt x="21" y="309"/>
                  </a:lnTo>
                  <a:lnTo>
                    <a:pt x="19" y="307"/>
                  </a:lnTo>
                  <a:lnTo>
                    <a:pt x="19" y="305"/>
                  </a:lnTo>
                  <a:lnTo>
                    <a:pt x="19" y="303"/>
                  </a:lnTo>
                  <a:lnTo>
                    <a:pt x="18" y="303"/>
                  </a:lnTo>
                  <a:lnTo>
                    <a:pt x="16" y="303"/>
                  </a:lnTo>
                  <a:lnTo>
                    <a:pt x="14" y="303"/>
                  </a:lnTo>
                  <a:lnTo>
                    <a:pt x="12" y="303"/>
                  </a:lnTo>
                  <a:lnTo>
                    <a:pt x="12" y="301"/>
                  </a:lnTo>
                  <a:lnTo>
                    <a:pt x="10" y="301"/>
                  </a:lnTo>
                  <a:lnTo>
                    <a:pt x="8" y="301"/>
                  </a:lnTo>
                  <a:lnTo>
                    <a:pt x="6" y="301"/>
                  </a:lnTo>
                  <a:lnTo>
                    <a:pt x="4" y="301"/>
                  </a:lnTo>
                  <a:lnTo>
                    <a:pt x="2" y="299"/>
                  </a:lnTo>
                  <a:lnTo>
                    <a:pt x="0" y="299"/>
                  </a:lnTo>
                  <a:lnTo>
                    <a:pt x="0" y="298"/>
                  </a:lnTo>
                  <a:lnTo>
                    <a:pt x="0" y="296"/>
                  </a:lnTo>
                  <a:lnTo>
                    <a:pt x="0" y="294"/>
                  </a:lnTo>
                  <a:lnTo>
                    <a:pt x="2" y="294"/>
                  </a:lnTo>
                  <a:lnTo>
                    <a:pt x="4" y="294"/>
                  </a:lnTo>
                  <a:lnTo>
                    <a:pt x="6" y="294"/>
                  </a:lnTo>
                  <a:lnTo>
                    <a:pt x="6" y="292"/>
                  </a:lnTo>
                  <a:lnTo>
                    <a:pt x="4" y="292"/>
                  </a:lnTo>
                  <a:lnTo>
                    <a:pt x="4" y="290"/>
                  </a:lnTo>
                  <a:lnTo>
                    <a:pt x="2" y="290"/>
                  </a:lnTo>
                  <a:lnTo>
                    <a:pt x="2" y="288"/>
                  </a:lnTo>
                  <a:lnTo>
                    <a:pt x="2" y="286"/>
                  </a:lnTo>
                  <a:lnTo>
                    <a:pt x="2" y="284"/>
                  </a:lnTo>
                  <a:lnTo>
                    <a:pt x="2" y="282"/>
                  </a:lnTo>
                  <a:lnTo>
                    <a:pt x="2" y="280"/>
                  </a:lnTo>
                  <a:lnTo>
                    <a:pt x="4" y="278"/>
                  </a:lnTo>
                  <a:lnTo>
                    <a:pt x="4" y="280"/>
                  </a:lnTo>
                  <a:lnTo>
                    <a:pt x="6" y="280"/>
                  </a:lnTo>
                  <a:lnTo>
                    <a:pt x="8" y="280"/>
                  </a:lnTo>
                  <a:lnTo>
                    <a:pt x="8" y="282"/>
                  </a:lnTo>
                  <a:lnTo>
                    <a:pt x="10" y="282"/>
                  </a:lnTo>
                  <a:lnTo>
                    <a:pt x="12" y="280"/>
                  </a:lnTo>
                  <a:lnTo>
                    <a:pt x="14" y="278"/>
                  </a:lnTo>
                  <a:lnTo>
                    <a:pt x="14" y="276"/>
                  </a:lnTo>
                  <a:lnTo>
                    <a:pt x="16" y="276"/>
                  </a:lnTo>
                  <a:lnTo>
                    <a:pt x="16" y="275"/>
                  </a:lnTo>
                  <a:lnTo>
                    <a:pt x="18" y="275"/>
                  </a:lnTo>
                  <a:lnTo>
                    <a:pt x="19" y="275"/>
                  </a:lnTo>
                  <a:lnTo>
                    <a:pt x="21" y="273"/>
                  </a:lnTo>
                  <a:lnTo>
                    <a:pt x="23" y="271"/>
                  </a:lnTo>
                  <a:lnTo>
                    <a:pt x="25" y="269"/>
                  </a:lnTo>
                  <a:lnTo>
                    <a:pt x="27" y="269"/>
                  </a:lnTo>
                  <a:lnTo>
                    <a:pt x="27" y="267"/>
                  </a:lnTo>
                  <a:lnTo>
                    <a:pt x="29" y="265"/>
                  </a:lnTo>
                  <a:lnTo>
                    <a:pt x="29" y="263"/>
                  </a:lnTo>
                  <a:lnTo>
                    <a:pt x="29" y="261"/>
                  </a:lnTo>
                  <a:lnTo>
                    <a:pt x="29" y="259"/>
                  </a:lnTo>
                  <a:lnTo>
                    <a:pt x="31" y="257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1" y="250"/>
                  </a:lnTo>
                  <a:lnTo>
                    <a:pt x="31" y="248"/>
                  </a:lnTo>
                  <a:lnTo>
                    <a:pt x="33" y="248"/>
                  </a:lnTo>
                  <a:lnTo>
                    <a:pt x="35" y="248"/>
                  </a:lnTo>
                  <a:lnTo>
                    <a:pt x="37" y="246"/>
                  </a:lnTo>
                  <a:lnTo>
                    <a:pt x="35" y="244"/>
                  </a:lnTo>
                  <a:lnTo>
                    <a:pt x="35" y="242"/>
                  </a:lnTo>
                  <a:lnTo>
                    <a:pt x="35" y="240"/>
                  </a:lnTo>
                  <a:lnTo>
                    <a:pt x="35" y="238"/>
                  </a:lnTo>
                  <a:lnTo>
                    <a:pt x="35" y="236"/>
                  </a:lnTo>
                  <a:lnTo>
                    <a:pt x="35" y="234"/>
                  </a:lnTo>
                  <a:lnTo>
                    <a:pt x="37" y="234"/>
                  </a:lnTo>
                  <a:lnTo>
                    <a:pt x="37" y="232"/>
                  </a:lnTo>
                  <a:lnTo>
                    <a:pt x="37" y="230"/>
                  </a:lnTo>
                  <a:lnTo>
                    <a:pt x="39" y="228"/>
                  </a:lnTo>
                  <a:lnTo>
                    <a:pt x="39" y="227"/>
                  </a:lnTo>
                  <a:lnTo>
                    <a:pt x="41" y="227"/>
                  </a:lnTo>
                  <a:lnTo>
                    <a:pt x="42" y="227"/>
                  </a:lnTo>
                  <a:lnTo>
                    <a:pt x="44" y="227"/>
                  </a:lnTo>
                  <a:lnTo>
                    <a:pt x="46" y="225"/>
                  </a:lnTo>
                  <a:lnTo>
                    <a:pt x="48" y="225"/>
                  </a:lnTo>
                  <a:lnTo>
                    <a:pt x="50" y="223"/>
                  </a:lnTo>
                  <a:lnTo>
                    <a:pt x="50" y="221"/>
                  </a:lnTo>
                  <a:lnTo>
                    <a:pt x="52" y="219"/>
                  </a:lnTo>
                  <a:lnTo>
                    <a:pt x="52" y="217"/>
                  </a:lnTo>
                  <a:lnTo>
                    <a:pt x="52" y="215"/>
                  </a:lnTo>
                  <a:lnTo>
                    <a:pt x="52" y="213"/>
                  </a:lnTo>
                  <a:lnTo>
                    <a:pt x="52" y="211"/>
                  </a:lnTo>
                  <a:lnTo>
                    <a:pt x="50" y="209"/>
                  </a:lnTo>
                  <a:lnTo>
                    <a:pt x="50" y="207"/>
                  </a:lnTo>
                  <a:lnTo>
                    <a:pt x="48" y="207"/>
                  </a:lnTo>
                  <a:lnTo>
                    <a:pt x="48" y="205"/>
                  </a:lnTo>
                  <a:lnTo>
                    <a:pt x="48" y="203"/>
                  </a:lnTo>
                  <a:lnTo>
                    <a:pt x="48" y="202"/>
                  </a:lnTo>
                  <a:lnTo>
                    <a:pt x="48" y="200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48" y="194"/>
                  </a:lnTo>
                  <a:lnTo>
                    <a:pt x="48" y="192"/>
                  </a:lnTo>
                  <a:lnTo>
                    <a:pt x="50" y="190"/>
                  </a:lnTo>
                  <a:lnTo>
                    <a:pt x="48" y="188"/>
                  </a:lnTo>
                  <a:lnTo>
                    <a:pt x="48" y="186"/>
                  </a:lnTo>
                  <a:lnTo>
                    <a:pt x="46" y="184"/>
                  </a:lnTo>
                  <a:lnTo>
                    <a:pt x="44" y="184"/>
                  </a:lnTo>
                  <a:lnTo>
                    <a:pt x="44" y="182"/>
                  </a:lnTo>
                  <a:lnTo>
                    <a:pt x="44" y="180"/>
                  </a:lnTo>
                  <a:lnTo>
                    <a:pt x="44" y="179"/>
                  </a:lnTo>
                  <a:lnTo>
                    <a:pt x="42" y="177"/>
                  </a:lnTo>
                  <a:lnTo>
                    <a:pt x="42" y="175"/>
                  </a:lnTo>
                  <a:lnTo>
                    <a:pt x="42" y="173"/>
                  </a:lnTo>
                  <a:lnTo>
                    <a:pt x="42" y="171"/>
                  </a:lnTo>
                  <a:lnTo>
                    <a:pt x="42" y="169"/>
                  </a:lnTo>
                  <a:lnTo>
                    <a:pt x="42" y="167"/>
                  </a:lnTo>
                  <a:lnTo>
                    <a:pt x="41" y="165"/>
                  </a:lnTo>
                  <a:lnTo>
                    <a:pt x="42" y="165"/>
                  </a:lnTo>
                  <a:lnTo>
                    <a:pt x="44" y="165"/>
                  </a:lnTo>
                  <a:lnTo>
                    <a:pt x="46" y="165"/>
                  </a:lnTo>
                  <a:lnTo>
                    <a:pt x="48" y="165"/>
                  </a:lnTo>
                  <a:lnTo>
                    <a:pt x="50" y="165"/>
                  </a:lnTo>
                  <a:lnTo>
                    <a:pt x="50" y="167"/>
                  </a:lnTo>
                  <a:lnTo>
                    <a:pt x="50" y="169"/>
                  </a:lnTo>
                  <a:lnTo>
                    <a:pt x="48" y="169"/>
                  </a:lnTo>
                  <a:lnTo>
                    <a:pt x="48" y="171"/>
                  </a:lnTo>
                  <a:lnTo>
                    <a:pt x="48" y="173"/>
                  </a:lnTo>
                  <a:lnTo>
                    <a:pt x="48" y="171"/>
                  </a:lnTo>
                  <a:lnTo>
                    <a:pt x="46" y="171"/>
                  </a:lnTo>
                  <a:lnTo>
                    <a:pt x="46" y="173"/>
                  </a:lnTo>
                  <a:lnTo>
                    <a:pt x="46" y="175"/>
                  </a:lnTo>
                  <a:lnTo>
                    <a:pt x="46" y="177"/>
                  </a:lnTo>
                  <a:lnTo>
                    <a:pt x="48" y="177"/>
                  </a:lnTo>
                  <a:lnTo>
                    <a:pt x="48" y="179"/>
                  </a:lnTo>
                  <a:lnTo>
                    <a:pt x="50" y="179"/>
                  </a:lnTo>
                  <a:lnTo>
                    <a:pt x="52" y="179"/>
                  </a:lnTo>
                  <a:lnTo>
                    <a:pt x="54" y="180"/>
                  </a:lnTo>
                  <a:lnTo>
                    <a:pt x="56" y="180"/>
                  </a:lnTo>
                  <a:lnTo>
                    <a:pt x="56" y="182"/>
                  </a:lnTo>
                  <a:lnTo>
                    <a:pt x="54" y="184"/>
                  </a:lnTo>
                  <a:lnTo>
                    <a:pt x="54" y="186"/>
                  </a:lnTo>
                  <a:lnTo>
                    <a:pt x="52" y="188"/>
                  </a:lnTo>
                  <a:lnTo>
                    <a:pt x="54" y="188"/>
                  </a:lnTo>
                  <a:lnTo>
                    <a:pt x="54" y="186"/>
                  </a:lnTo>
                  <a:lnTo>
                    <a:pt x="56" y="184"/>
                  </a:lnTo>
                  <a:lnTo>
                    <a:pt x="56" y="182"/>
                  </a:lnTo>
                  <a:lnTo>
                    <a:pt x="58" y="182"/>
                  </a:lnTo>
                  <a:lnTo>
                    <a:pt x="60" y="182"/>
                  </a:lnTo>
                  <a:lnTo>
                    <a:pt x="60" y="184"/>
                  </a:lnTo>
                  <a:lnTo>
                    <a:pt x="62" y="186"/>
                  </a:lnTo>
                  <a:lnTo>
                    <a:pt x="60" y="188"/>
                  </a:lnTo>
                  <a:lnTo>
                    <a:pt x="58" y="190"/>
                  </a:lnTo>
                  <a:lnTo>
                    <a:pt x="56" y="190"/>
                  </a:lnTo>
                  <a:lnTo>
                    <a:pt x="56" y="188"/>
                  </a:lnTo>
                  <a:lnTo>
                    <a:pt x="54" y="188"/>
                  </a:lnTo>
                  <a:lnTo>
                    <a:pt x="54" y="190"/>
                  </a:lnTo>
                  <a:lnTo>
                    <a:pt x="56" y="190"/>
                  </a:lnTo>
                  <a:lnTo>
                    <a:pt x="56" y="192"/>
                  </a:lnTo>
                  <a:lnTo>
                    <a:pt x="54" y="192"/>
                  </a:lnTo>
                  <a:lnTo>
                    <a:pt x="54" y="190"/>
                  </a:lnTo>
                  <a:lnTo>
                    <a:pt x="54" y="192"/>
                  </a:lnTo>
                  <a:lnTo>
                    <a:pt x="54" y="190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0" y="192"/>
                  </a:lnTo>
                  <a:lnTo>
                    <a:pt x="52" y="192"/>
                  </a:lnTo>
                  <a:lnTo>
                    <a:pt x="50" y="192"/>
                  </a:lnTo>
                  <a:lnTo>
                    <a:pt x="50" y="190"/>
                  </a:lnTo>
                  <a:lnTo>
                    <a:pt x="50" y="192"/>
                  </a:lnTo>
                  <a:lnTo>
                    <a:pt x="50" y="194"/>
                  </a:lnTo>
                  <a:lnTo>
                    <a:pt x="52" y="194"/>
                  </a:lnTo>
                  <a:lnTo>
                    <a:pt x="50" y="194"/>
                  </a:lnTo>
                  <a:lnTo>
                    <a:pt x="50" y="196"/>
                  </a:lnTo>
                  <a:lnTo>
                    <a:pt x="50" y="198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48" y="202"/>
                  </a:lnTo>
                  <a:lnTo>
                    <a:pt x="50" y="202"/>
                  </a:lnTo>
                  <a:lnTo>
                    <a:pt x="50" y="203"/>
                  </a:lnTo>
                  <a:lnTo>
                    <a:pt x="52" y="203"/>
                  </a:lnTo>
                  <a:lnTo>
                    <a:pt x="52" y="205"/>
                  </a:lnTo>
                  <a:lnTo>
                    <a:pt x="54" y="205"/>
                  </a:lnTo>
                  <a:lnTo>
                    <a:pt x="52" y="205"/>
                  </a:lnTo>
                  <a:lnTo>
                    <a:pt x="52" y="207"/>
                  </a:lnTo>
                  <a:lnTo>
                    <a:pt x="54" y="207"/>
                  </a:lnTo>
                  <a:lnTo>
                    <a:pt x="52" y="207"/>
                  </a:lnTo>
                  <a:lnTo>
                    <a:pt x="52" y="209"/>
                  </a:lnTo>
                  <a:lnTo>
                    <a:pt x="52" y="207"/>
                  </a:lnTo>
                  <a:lnTo>
                    <a:pt x="54" y="207"/>
                  </a:lnTo>
                  <a:lnTo>
                    <a:pt x="54" y="209"/>
                  </a:lnTo>
                  <a:lnTo>
                    <a:pt x="52" y="209"/>
                  </a:lnTo>
                  <a:lnTo>
                    <a:pt x="54" y="209"/>
                  </a:lnTo>
                  <a:lnTo>
                    <a:pt x="54" y="211"/>
                  </a:lnTo>
                  <a:lnTo>
                    <a:pt x="56" y="211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0" y="209"/>
                  </a:lnTo>
                  <a:lnTo>
                    <a:pt x="60" y="207"/>
                  </a:lnTo>
                  <a:lnTo>
                    <a:pt x="62" y="207"/>
                  </a:lnTo>
                  <a:lnTo>
                    <a:pt x="64" y="207"/>
                  </a:lnTo>
                  <a:lnTo>
                    <a:pt x="64" y="205"/>
                  </a:lnTo>
                  <a:lnTo>
                    <a:pt x="66" y="205"/>
                  </a:lnTo>
                  <a:lnTo>
                    <a:pt x="66" y="203"/>
                  </a:lnTo>
                  <a:lnTo>
                    <a:pt x="66" y="202"/>
                  </a:lnTo>
                  <a:lnTo>
                    <a:pt x="66" y="200"/>
                  </a:lnTo>
                  <a:lnTo>
                    <a:pt x="64" y="200"/>
                  </a:lnTo>
                  <a:lnTo>
                    <a:pt x="62" y="200"/>
                  </a:lnTo>
                  <a:lnTo>
                    <a:pt x="64" y="200"/>
                  </a:lnTo>
                  <a:lnTo>
                    <a:pt x="66" y="200"/>
                  </a:lnTo>
                  <a:lnTo>
                    <a:pt x="67" y="200"/>
                  </a:lnTo>
                  <a:lnTo>
                    <a:pt x="69" y="200"/>
                  </a:lnTo>
                  <a:lnTo>
                    <a:pt x="71" y="200"/>
                  </a:lnTo>
                  <a:lnTo>
                    <a:pt x="73" y="200"/>
                  </a:lnTo>
                  <a:lnTo>
                    <a:pt x="75" y="200"/>
                  </a:lnTo>
                  <a:lnTo>
                    <a:pt x="75" y="198"/>
                  </a:lnTo>
                  <a:lnTo>
                    <a:pt x="75" y="200"/>
                  </a:lnTo>
                  <a:lnTo>
                    <a:pt x="77" y="200"/>
                  </a:lnTo>
                  <a:lnTo>
                    <a:pt x="79" y="200"/>
                  </a:lnTo>
                  <a:lnTo>
                    <a:pt x="81" y="200"/>
                  </a:lnTo>
                  <a:lnTo>
                    <a:pt x="79" y="200"/>
                  </a:lnTo>
                  <a:lnTo>
                    <a:pt x="79" y="202"/>
                  </a:lnTo>
                  <a:lnTo>
                    <a:pt x="77" y="202"/>
                  </a:lnTo>
                  <a:lnTo>
                    <a:pt x="77" y="203"/>
                  </a:lnTo>
                  <a:lnTo>
                    <a:pt x="75" y="203"/>
                  </a:lnTo>
                  <a:lnTo>
                    <a:pt x="75" y="205"/>
                  </a:lnTo>
                  <a:lnTo>
                    <a:pt x="75" y="207"/>
                  </a:lnTo>
                  <a:lnTo>
                    <a:pt x="73" y="207"/>
                  </a:lnTo>
                  <a:lnTo>
                    <a:pt x="75" y="207"/>
                  </a:lnTo>
                  <a:lnTo>
                    <a:pt x="75" y="209"/>
                  </a:lnTo>
                  <a:lnTo>
                    <a:pt x="75" y="211"/>
                  </a:lnTo>
                  <a:lnTo>
                    <a:pt x="75" y="209"/>
                  </a:lnTo>
                  <a:lnTo>
                    <a:pt x="75" y="211"/>
                  </a:lnTo>
                  <a:lnTo>
                    <a:pt x="77" y="211"/>
                  </a:lnTo>
                  <a:lnTo>
                    <a:pt x="79" y="211"/>
                  </a:lnTo>
                  <a:lnTo>
                    <a:pt x="77" y="211"/>
                  </a:lnTo>
                  <a:lnTo>
                    <a:pt x="79" y="211"/>
                  </a:lnTo>
                  <a:lnTo>
                    <a:pt x="79" y="209"/>
                  </a:lnTo>
                  <a:lnTo>
                    <a:pt x="81" y="209"/>
                  </a:lnTo>
                  <a:lnTo>
                    <a:pt x="81" y="211"/>
                  </a:lnTo>
                  <a:lnTo>
                    <a:pt x="81" y="213"/>
                  </a:lnTo>
                  <a:lnTo>
                    <a:pt x="79" y="213"/>
                  </a:lnTo>
                  <a:lnTo>
                    <a:pt x="77" y="213"/>
                  </a:lnTo>
                  <a:lnTo>
                    <a:pt x="77" y="215"/>
                  </a:lnTo>
                  <a:lnTo>
                    <a:pt x="77" y="213"/>
                  </a:lnTo>
                  <a:lnTo>
                    <a:pt x="75" y="213"/>
                  </a:lnTo>
                  <a:lnTo>
                    <a:pt x="77" y="213"/>
                  </a:lnTo>
                  <a:lnTo>
                    <a:pt x="77" y="215"/>
                  </a:lnTo>
                  <a:lnTo>
                    <a:pt x="75" y="215"/>
                  </a:lnTo>
                  <a:lnTo>
                    <a:pt x="73" y="215"/>
                  </a:lnTo>
                  <a:lnTo>
                    <a:pt x="73" y="217"/>
                  </a:lnTo>
                  <a:lnTo>
                    <a:pt x="73" y="215"/>
                  </a:lnTo>
                  <a:lnTo>
                    <a:pt x="71" y="215"/>
                  </a:lnTo>
                  <a:lnTo>
                    <a:pt x="71" y="217"/>
                  </a:lnTo>
                  <a:lnTo>
                    <a:pt x="69" y="217"/>
                  </a:lnTo>
                  <a:lnTo>
                    <a:pt x="71" y="217"/>
                  </a:lnTo>
                  <a:lnTo>
                    <a:pt x="71" y="219"/>
                  </a:lnTo>
                  <a:lnTo>
                    <a:pt x="73" y="219"/>
                  </a:lnTo>
                  <a:lnTo>
                    <a:pt x="75" y="219"/>
                  </a:lnTo>
                  <a:lnTo>
                    <a:pt x="77" y="219"/>
                  </a:lnTo>
                  <a:lnTo>
                    <a:pt x="77" y="221"/>
                  </a:lnTo>
                  <a:lnTo>
                    <a:pt x="79" y="221"/>
                  </a:lnTo>
                  <a:lnTo>
                    <a:pt x="81" y="221"/>
                  </a:lnTo>
                  <a:lnTo>
                    <a:pt x="81" y="223"/>
                  </a:lnTo>
                  <a:lnTo>
                    <a:pt x="83" y="223"/>
                  </a:lnTo>
                  <a:lnTo>
                    <a:pt x="81" y="223"/>
                  </a:lnTo>
                  <a:lnTo>
                    <a:pt x="81" y="225"/>
                  </a:lnTo>
                  <a:lnTo>
                    <a:pt x="79" y="225"/>
                  </a:lnTo>
                  <a:lnTo>
                    <a:pt x="79" y="223"/>
                  </a:lnTo>
                  <a:lnTo>
                    <a:pt x="77" y="223"/>
                  </a:lnTo>
                  <a:lnTo>
                    <a:pt x="77" y="221"/>
                  </a:lnTo>
                  <a:lnTo>
                    <a:pt x="75" y="221"/>
                  </a:lnTo>
                  <a:lnTo>
                    <a:pt x="73" y="221"/>
                  </a:lnTo>
                  <a:lnTo>
                    <a:pt x="73" y="223"/>
                  </a:lnTo>
                  <a:lnTo>
                    <a:pt x="73" y="225"/>
                  </a:lnTo>
                  <a:lnTo>
                    <a:pt x="75" y="225"/>
                  </a:lnTo>
                  <a:lnTo>
                    <a:pt x="75" y="227"/>
                  </a:lnTo>
                  <a:lnTo>
                    <a:pt x="73" y="225"/>
                  </a:lnTo>
                  <a:lnTo>
                    <a:pt x="73" y="227"/>
                  </a:lnTo>
                  <a:lnTo>
                    <a:pt x="75" y="227"/>
                  </a:lnTo>
                  <a:lnTo>
                    <a:pt x="77" y="227"/>
                  </a:lnTo>
                  <a:lnTo>
                    <a:pt x="77" y="228"/>
                  </a:lnTo>
                  <a:lnTo>
                    <a:pt x="79" y="228"/>
                  </a:lnTo>
                  <a:lnTo>
                    <a:pt x="79" y="230"/>
                  </a:lnTo>
                  <a:lnTo>
                    <a:pt x="77" y="230"/>
                  </a:lnTo>
                  <a:lnTo>
                    <a:pt x="75" y="230"/>
                  </a:lnTo>
                  <a:lnTo>
                    <a:pt x="75" y="228"/>
                  </a:lnTo>
                  <a:lnTo>
                    <a:pt x="73" y="228"/>
                  </a:lnTo>
                  <a:lnTo>
                    <a:pt x="73" y="230"/>
                  </a:lnTo>
                  <a:lnTo>
                    <a:pt x="73" y="228"/>
                  </a:lnTo>
                  <a:lnTo>
                    <a:pt x="71" y="228"/>
                  </a:lnTo>
                  <a:lnTo>
                    <a:pt x="69" y="228"/>
                  </a:lnTo>
                  <a:lnTo>
                    <a:pt x="69" y="227"/>
                  </a:lnTo>
                  <a:lnTo>
                    <a:pt x="67" y="225"/>
                  </a:lnTo>
                  <a:lnTo>
                    <a:pt x="67" y="223"/>
                  </a:lnTo>
                  <a:lnTo>
                    <a:pt x="66" y="223"/>
                  </a:lnTo>
                  <a:lnTo>
                    <a:pt x="64" y="223"/>
                  </a:lnTo>
                  <a:lnTo>
                    <a:pt x="62" y="223"/>
                  </a:lnTo>
                  <a:lnTo>
                    <a:pt x="60" y="223"/>
                  </a:lnTo>
                  <a:lnTo>
                    <a:pt x="60" y="225"/>
                  </a:lnTo>
                  <a:lnTo>
                    <a:pt x="58" y="225"/>
                  </a:lnTo>
                  <a:lnTo>
                    <a:pt x="58" y="227"/>
                  </a:lnTo>
                  <a:lnTo>
                    <a:pt x="58" y="228"/>
                  </a:lnTo>
                  <a:lnTo>
                    <a:pt x="58" y="227"/>
                  </a:lnTo>
                  <a:lnTo>
                    <a:pt x="56" y="228"/>
                  </a:lnTo>
                  <a:lnTo>
                    <a:pt x="58" y="230"/>
                  </a:lnTo>
                  <a:lnTo>
                    <a:pt x="56" y="230"/>
                  </a:lnTo>
                  <a:lnTo>
                    <a:pt x="56" y="232"/>
                  </a:lnTo>
                  <a:lnTo>
                    <a:pt x="56" y="234"/>
                  </a:lnTo>
                  <a:lnTo>
                    <a:pt x="58" y="236"/>
                  </a:lnTo>
                  <a:lnTo>
                    <a:pt x="56" y="236"/>
                  </a:lnTo>
                  <a:lnTo>
                    <a:pt x="56" y="238"/>
                  </a:lnTo>
                  <a:lnTo>
                    <a:pt x="56" y="240"/>
                  </a:lnTo>
                  <a:lnTo>
                    <a:pt x="54" y="240"/>
                  </a:lnTo>
                  <a:lnTo>
                    <a:pt x="56" y="240"/>
                  </a:lnTo>
                  <a:lnTo>
                    <a:pt x="56" y="242"/>
                  </a:lnTo>
                  <a:lnTo>
                    <a:pt x="56" y="244"/>
                  </a:lnTo>
                  <a:lnTo>
                    <a:pt x="54" y="244"/>
                  </a:lnTo>
                  <a:lnTo>
                    <a:pt x="54" y="246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4" y="251"/>
                  </a:lnTo>
                  <a:lnTo>
                    <a:pt x="54" y="253"/>
                  </a:lnTo>
                  <a:lnTo>
                    <a:pt x="56" y="255"/>
                  </a:lnTo>
                  <a:lnTo>
                    <a:pt x="56" y="257"/>
                  </a:lnTo>
                  <a:lnTo>
                    <a:pt x="58" y="257"/>
                  </a:lnTo>
                  <a:lnTo>
                    <a:pt x="60" y="257"/>
                  </a:lnTo>
                  <a:lnTo>
                    <a:pt x="60" y="259"/>
                  </a:lnTo>
                  <a:lnTo>
                    <a:pt x="62" y="259"/>
                  </a:lnTo>
                  <a:lnTo>
                    <a:pt x="64" y="259"/>
                  </a:lnTo>
                  <a:lnTo>
                    <a:pt x="66" y="259"/>
                  </a:lnTo>
                  <a:lnTo>
                    <a:pt x="67" y="261"/>
                  </a:lnTo>
                  <a:lnTo>
                    <a:pt x="69" y="261"/>
                  </a:lnTo>
                  <a:lnTo>
                    <a:pt x="71" y="261"/>
                  </a:lnTo>
                  <a:lnTo>
                    <a:pt x="73" y="261"/>
                  </a:lnTo>
                  <a:lnTo>
                    <a:pt x="75" y="261"/>
                  </a:lnTo>
                  <a:lnTo>
                    <a:pt x="77" y="261"/>
                  </a:lnTo>
                  <a:lnTo>
                    <a:pt x="79" y="261"/>
                  </a:lnTo>
                  <a:lnTo>
                    <a:pt x="81" y="261"/>
                  </a:lnTo>
                  <a:lnTo>
                    <a:pt x="83" y="261"/>
                  </a:lnTo>
                  <a:lnTo>
                    <a:pt x="87" y="261"/>
                  </a:lnTo>
                  <a:lnTo>
                    <a:pt x="89" y="261"/>
                  </a:lnTo>
                  <a:lnTo>
                    <a:pt x="92" y="261"/>
                  </a:lnTo>
                  <a:lnTo>
                    <a:pt x="94" y="259"/>
                  </a:lnTo>
                  <a:lnTo>
                    <a:pt x="98" y="259"/>
                  </a:lnTo>
                  <a:lnTo>
                    <a:pt x="100" y="259"/>
                  </a:lnTo>
                  <a:lnTo>
                    <a:pt x="100" y="257"/>
                  </a:lnTo>
                  <a:lnTo>
                    <a:pt x="102" y="257"/>
                  </a:lnTo>
                  <a:lnTo>
                    <a:pt x="102" y="255"/>
                  </a:lnTo>
                  <a:lnTo>
                    <a:pt x="104" y="255"/>
                  </a:lnTo>
                  <a:lnTo>
                    <a:pt x="104" y="253"/>
                  </a:lnTo>
                  <a:lnTo>
                    <a:pt x="102" y="253"/>
                  </a:lnTo>
                  <a:lnTo>
                    <a:pt x="102" y="251"/>
                  </a:lnTo>
                  <a:lnTo>
                    <a:pt x="104" y="251"/>
                  </a:lnTo>
                  <a:lnTo>
                    <a:pt x="106" y="250"/>
                  </a:lnTo>
                  <a:lnTo>
                    <a:pt x="104" y="250"/>
                  </a:lnTo>
                  <a:lnTo>
                    <a:pt x="104" y="248"/>
                  </a:lnTo>
                  <a:lnTo>
                    <a:pt x="104" y="246"/>
                  </a:lnTo>
                  <a:lnTo>
                    <a:pt x="104" y="244"/>
                  </a:lnTo>
                  <a:lnTo>
                    <a:pt x="106" y="244"/>
                  </a:lnTo>
                  <a:lnTo>
                    <a:pt x="108" y="242"/>
                  </a:lnTo>
                  <a:lnTo>
                    <a:pt x="108" y="240"/>
                  </a:lnTo>
                  <a:lnTo>
                    <a:pt x="110" y="240"/>
                  </a:lnTo>
                  <a:lnTo>
                    <a:pt x="108" y="240"/>
                  </a:lnTo>
                  <a:lnTo>
                    <a:pt x="108" y="238"/>
                  </a:lnTo>
                  <a:lnTo>
                    <a:pt x="108" y="236"/>
                  </a:lnTo>
                  <a:lnTo>
                    <a:pt x="106" y="236"/>
                  </a:lnTo>
                  <a:lnTo>
                    <a:pt x="106" y="234"/>
                  </a:lnTo>
                  <a:lnTo>
                    <a:pt x="106" y="232"/>
                  </a:lnTo>
                  <a:lnTo>
                    <a:pt x="106" y="230"/>
                  </a:lnTo>
                  <a:lnTo>
                    <a:pt x="104" y="230"/>
                  </a:lnTo>
                  <a:lnTo>
                    <a:pt x="106" y="230"/>
                  </a:lnTo>
                  <a:lnTo>
                    <a:pt x="106" y="228"/>
                  </a:lnTo>
                  <a:lnTo>
                    <a:pt x="106" y="230"/>
                  </a:lnTo>
                  <a:lnTo>
                    <a:pt x="108" y="228"/>
                  </a:lnTo>
                  <a:lnTo>
                    <a:pt x="108" y="227"/>
                  </a:lnTo>
                  <a:lnTo>
                    <a:pt x="106" y="227"/>
                  </a:lnTo>
                  <a:lnTo>
                    <a:pt x="106" y="225"/>
                  </a:lnTo>
                  <a:lnTo>
                    <a:pt x="108" y="225"/>
                  </a:lnTo>
                  <a:lnTo>
                    <a:pt x="108" y="227"/>
                  </a:lnTo>
                  <a:lnTo>
                    <a:pt x="110" y="225"/>
                  </a:lnTo>
                  <a:lnTo>
                    <a:pt x="110" y="223"/>
                  </a:lnTo>
                  <a:lnTo>
                    <a:pt x="112" y="223"/>
                  </a:lnTo>
                  <a:lnTo>
                    <a:pt x="112" y="221"/>
                  </a:lnTo>
                  <a:lnTo>
                    <a:pt x="112" y="219"/>
                  </a:lnTo>
                  <a:lnTo>
                    <a:pt x="112" y="217"/>
                  </a:lnTo>
                  <a:lnTo>
                    <a:pt x="110" y="217"/>
                  </a:lnTo>
                  <a:lnTo>
                    <a:pt x="108" y="217"/>
                  </a:lnTo>
                  <a:lnTo>
                    <a:pt x="106" y="217"/>
                  </a:lnTo>
                  <a:lnTo>
                    <a:pt x="104" y="217"/>
                  </a:lnTo>
                  <a:lnTo>
                    <a:pt x="104" y="215"/>
                  </a:lnTo>
                  <a:lnTo>
                    <a:pt x="106" y="213"/>
                  </a:lnTo>
                  <a:lnTo>
                    <a:pt x="104" y="213"/>
                  </a:lnTo>
                  <a:lnTo>
                    <a:pt x="104" y="211"/>
                  </a:lnTo>
                  <a:lnTo>
                    <a:pt x="106" y="209"/>
                  </a:lnTo>
                  <a:lnTo>
                    <a:pt x="106" y="207"/>
                  </a:lnTo>
                  <a:lnTo>
                    <a:pt x="106" y="205"/>
                  </a:lnTo>
                  <a:lnTo>
                    <a:pt x="106" y="203"/>
                  </a:lnTo>
                  <a:lnTo>
                    <a:pt x="104" y="202"/>
                  </a:lnTo>
                  <a:lnTo>
                    <a:pt x="104" y="198"/>
                  </a:lnTo>
                  <a:lnTo>
                    <a:pt x="106" y="196"/>
                  </a:lnTo>
                  <a:lnTo>
                    <a:pt x="106" y="194"/>
                  </a:lnTo>
                  <a:lnTo>
                    <a:pt x="106" y="192"/>
                  </a:lnTo>
                  <a:lnTo>
                    <a:pt x="106" y="190"/>
                  </a:lnTo>
                  <a:lnTo>
                    <a:pt x="106" y="188"/>
                  </a:lnTo>
                  <a:lnTo>
                    <a:pt x="104" y="188"/>
                  </a:lnTo>
                  <a:lnTo>
                    <a:pt x="104" y="186"/>
                  </a:lnTo>
                  <a:lnTo>
                    <a:pt x="104" y="184"/>
                  </a:lnTo>
                  <a:lnTo>
                    <a:pt x="104" y="182"/>
                  </a:lnTo>
                  <a:lnTo>
                    <a:pt x="104" y="180"/>
                  </a:lnTo>
                  <a:lnTo>
                    <a:pt x="104" y="179"/>
                  </a:lnTo>
                  <a:lnTo>
                    <a:pt x="102" y="179"/>
                  </a:lnTo>
                  <a:lnTo>
                    <a:pt x="102" y="177"/>
                  </a:lnTo>
                  <a:lnTo>
                    <a:pt x="102" y="175"/>
                  </a:lnTo>
                  <a:lnTo>
                    <a:pt x="100" y="175"/>
                  </a:lnTo>
                  <a:lnTo>
                    <a:pt x="100" y="173"/>
                  </a:lnTo>
                  <a:lnTo>
                    <a:pt x="100" y="171"/>
                  </a:lnTo>
                  <a:lnTo>
                    <a:pt x="98" y="171"/>
                  </a:lnTo>
                  <a:lnTo>
                    <a:pt x="98" y="169"/>
                  </a:lnTo>
                  <a:lnTo>
                    <a:pt x="98" y="167"/>
                  </a:lnTo>
                  <a:lnTo>
                    <a:pt x="96" y="165"/>
                  </a:lnTo>
                  <a:lnTo>
                    <a:pt x="96" y="163"/>
                  </a:lnTo>
                  <a:lnTo>
                    <a:pt x="98" y="161"/>
                  </a:lnTo>
                  <a:lnTo>
                    <a:pt x="98" y="159"/>
                  </a:lnTo>
                  <a:lnTo>
                    <a:pt x="98" y="157"/>
                  </a:lnTo>
                  <a:lnTo>
                    <a:pt x="100" y="157"/>
                  </a:lnTo>
                  <a:lnTo>
                    <a:pt x="100" y="155"/>
                  </a:lnTo>
                  <a:lnTo>
                    <a:pt x="100" y="154"/>
                  </a:lnTo>
                  <a:lnTo>
                    <a:pt x="100" y="152"/>
                  </a:lnTo>
                  <a:lnTo>
                    <a:pt x="102" y="152"/>
                  </a:lnTo>
                  <a:lnTo>
                    <a:pt x="102" y="150"/>
                  </a:lnTo>
                  <a:lnTo>
                    <a:pt x="102" y="148"/>
                  </a:lnTo>
                  <a:lnTo>
                    <a:pt x="102" y="146"/>
                  </a:lnTo>
                  <a:lnTo>
                    <a:pt x="102" y="144"/>
                  </a:lnTo>
                  <a:lnTo>
                    <a:pt x="102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100" y="132"/>
                  </a:lnTo>
                  <a:lnTo>
                    <a:pt x="100" y="131"/>
                  </a:lnTo>
                  <a:lnTo>
                    <a:pt x="100" y="129"/>
                  </a:lnTo>
                  <a:lnTo>
                    <a:pt x="100" y="127"/>
                  </a:lnTo>
                  <a:lnTo>
                    <a:pt x="98" y="127"/>
                  </a:lnTo>
                  <a:lnTo>
                    <a:pt x="98" y="125"/>
                  </a:lnTo>
                  <a:lnTo>
                    <a:pt x="96" y="123"/>
                  </a:lnTo>
                  <a:lnTo>
                    <a:pt x="94" y="123"/>
                  </a:lnTo>
                  <a:lnTo>
                    <a:pt x="92" y="123"/>
                  </a:lnTo>
                  <a:lnTo>
                    <a:pt x="92" y="121"/>
                  </a:lnTo>
                  <a:lnTo>
                    <a:pt x="92" y="119"/>
                  </a:lnTo>
                  <a:lnTo>
                    <a:pt x="90" y="119"/>
                  </a:lnTo>
                  <a:lnTo>
                    <a:pt x="90" y="117"/>
                  </a:lnTo>
                  <a:lnTo>
                    <a:pt x="90" y="115"/>
                  </a:lnTo>
                  <a:lnTo>
                    <a:pt x="90" y="113"/>
                  </a:lnTo>
                  <a:lnTo>
                    <a:pt x="89" y="111"/>
                  </a:lnTo>
                  <a:lnTo>
                    <a:pt x="89" y="109"/>
                  </a:lnTo>
                  <a:lnTo>
                    <a:pt x="89" y="107"/>
                  </a:lnTo>
                  <a:lnTo>
                    <a:pt x="87" y="107"/>
                  </a:lnTo>
                  <a:lnTo>
                    <a:pt x="87" y="106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3" y="104"/>
                  </a:lnTo>
                  <a:lnTo>
                    <a:pt x="83" y="102"/>
                  </a:lnTo>
                  <a:lnTo>
                    <a:pt x="81" y="102"/>
                  </a:lnTo>
                  <a:lnTo>
                    <a:pt x="81" y="100"/>
                  </a:lnTo>
                  <a:lnTo>
                    <a:pt x="79" y="100"/>
                  </a:lnTo>
                  <a:lnTo>
                    <a:pt x="77" y="100"/>
                  </a:lnTo>
                  <a:lnTo>
                    <a:pt x="77" y="98"/>
                  </a:lnTo>
                  <a:lnTo>
                    <a:pt x="75" y="98"/>
                  </a:lnTo>
                  <a:lnTo>
                    <a:pt x="73" y="98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69" y="96"/>
                  </a:lnTo>
                  <a:lnTo>
                    <a:pt x="67" y="96"/>
                  </a:lnTo>
                  <a:lnTo>
                    <a:pt x="66" y="96"/>
                  </a:lnTo>
                  <a:lnTo>
                    <a:pt x="66" y="94"/>
                  </a:lnTo>
                  <a:lnTo>
                    <a:pt x="64" y="94"/>
                  </a:lnTo>
                  <a:lnTo>
                    <a:pt x="62" y="94"/>
                  </a:lnTo>
                  <a:lnTo>
                    <a:pt x="62" y="92"/>
                  </a:lnTo>
                  <a:lnTo>
                    <a:pt x="60" y="92"/>
                  </a:lnTo>
                  <a:lnTo>
                    <a:pt x="58" y="92"/>
                  </a:lnTo>
                  <a:lnTo>
                    <a:pt x="60" y="90"/>
                  </a:lnTo>
                  <a:lnTo>
                    <a:pt x="58" y="90"/>
                  </a:lnTo>
                  <a:lnTo>
                    <a:pt x="56" y="90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60" y="92"/>
                  </a:lnTo>
                  <a:lnTo>
                    <a:pt x="62" y="92"/>
                  </a:lnTo>
                  <a:lnTo>
                    <a:pt x="62" y="94"/>
                  </a:lnTo>
                  <a:lnTo>
                    <a:pt x="60" y="94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4" y="86"/>
                  </a:lnTo>
                  <a:lnTo>
                    <a:pt x="56" y="86"/>
                  </a:lnTo>
                  <a:lnTo>
                    <a:pt x="56" y="84"/>
                  </a:lnTo>
                  <a:lnTo>
                    <a:pt x="58" y="84"/>
                  </a:lnTo>
                  <a:lnTo>
                    <a:pt x="58" y="83"/>
                  </a:lnTo>
                  <a:lnTo>
                    <a:pt x="60" y="83"/>
                  </a:lnTo>
                  <a:lnTo>
                    <a:pt x="62" y="81"/>
                  </a:lnTo>
                  <a:lnTo>
                    <a:pt x="64" y="81"/>
                  </a:lnTo>
                  <a:lnTo>
                    <a:pt x="64" y="79"/>
                  </a:lnTo>
                  <a:lnTo>
                    <a:pt x="66" y="79"/>
                  </a:lnTo>
                  <a:lnTo>
                    <a:pt x="66" y="77"/>
                  </a:lnTo>
                  <a:lnTo>
                    <a:pt x="67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7" y="71"/>
                  </a:lnTo>
                  <a:lnTo>
                    <a:pt x="67" y="69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5" y="69"/>
                  </a:lnTo>
                  <a:lnTo>
                    <a:pt x="77" y="69"/>
                  </a:lnTo>
                  <a:lnTo>
                    <a:pt x="79" y="69"/>
                  </a:lnTo>
                  <a:lnTo>
                    <a:pt x="81" y="67"/>
                  </a:lnTo>
                  <a:lnTo>
                    <a:pt x="83" y="67"/>
                  </a:lnTo>
                  <a:lnTo>
                    <a:pt x="85" y="67"/>
                  </a:lnTo>
                  <a:lnTo>
                    <a:pt x="87" y="67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2" y="67"/>
                  </a:lnTo>
                  <a:lnTo>
                    <a:pt x="94" y="65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100" y="65"/>
                  </a:lnTo>
                  <a:lnTo>
                    <a:pt x="102" y="65"/>
                  </a:lnTo>
                  <a:lnTo>
                    <a:pt x="102" y="63"/>
                  </a:lnTo>
                  <a:lnTo>
                    <a:pt x="104" y="63"/>
                  </a:lnTo>
                  <a:lnTo>
                    <a:pt x="106" y="63"/>
                  </a:lnTo>
                  <a:lnTo>
                    <a:pt x="108" y="63"/>
                  </a:lnTo>
                  <a:lnTo>
                    <a:pt x="110" y="63"/>
                  </a:lnTo>
                  <a:lnTo>
                    <a:pt x="110" y="61"/>
                  </a:lnTo>
                  <a:lnTo>
                    <a:pt x="112" y="61"/>
                  </a:lnTo>
                  <a:lnTo>
                    <a:pt x="114" y="61"/>
                  </a:lnTo>
                  <a:lnTo>
                    <a:pt x="115" y="61"/>
                  </a:lnTo>
                  <a:lnTo>
                    <a:pt x="117" y="61"/>
                  </a:lnTo>
                  <a:lnTo>
                    <a:pt x="119" y="59"/>
                  </a:lnTo>
                  <a:lnTo>
                    <a:pt x="121" y="59"/>
                  </a:lnTo>
                  <a:lnTo>
                    <a:pt x="123" y="59"/>
                  </a:lnTo>
                  <a:lnTo>
                    <a:pt x="125" y="58"/>
                  </a:lnTo>
                  <a:lnTo>
                    <a:pt x="127" y="58"/>
                  </a:lnTo>
                  <a:lnTo>
                    <a:pt x="129" y="58"/>
                  </a:lnTo>
                  <a:lnTo>
                    <a:pt x="129" y="56"/>
                  </a:lnTo>
                  <a:lnTo>
                    <a:pt x="131" y="56"/>
                  </a:lnTo>
                  <a:lnTo>
                    <a:pt x="131" y="54"/>
                  </a:lnTo>
                  <a:lnTo>
                    <a:pt x="133" y="54"/>
                  </a:lnTo>
                  <a:lnTo>
                    <a:pt x="133" y="52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5" y="48"/>
                  </a:lnTo>
                  <a:lnTo>
                    <a:pt x="133" y="48"/>
                  </a:lnTo>
                  <a:lnTo>
                    <a:pt x="133" y="46"/>
                  </a:lnTo>
                  <a:lnTo>
                    <a:pt x="135" y="44"/>
                  </a:lnTo>
                  <a:lnTo>
                    <a:pt x="135" y="42"/>
                  </a:lnTo>
                  <a:lnTo>
                    <a:pt x="137" y="42"/>
                  </a:lnTo>
                  <a:lnTo>
                    <a:pt x="137" y="40"/>
                  </a:lnTo>
                  <a:lnTo>
                    <a:pt x="135" y="40"/>
                  </a:lnTo>
                  <a:lnTo>
                    <a:pt x="137" y="40"/>
                  </a:lnTo>
                  <a:lnTo>
                    <a:pt x="138" y="40"/>
                  </a:lnTo>
                  <a:lnTo>
                    <a:pt x="138" y="38"/>
                  </a:lnTo>
                  <a:lnTo>
                    <a:pt x="140" y="38"/>
                  </a:lnTo>
                  <a:lnTo>
                    <a:pt x="142" y="38"/>
                  </a:lnTo>
                  <a:lnTo>
                    <a:pt x="142" y="36"/>
                  </a:lnTo>
                  <a:lnTo>
                    <a:pt x="144" y="36"/>
                  </a:lnTo>
                  <a:lnTo>
                    <a:pt x="146" y="36"/>
                  </a:lnTo>
                  <a:lnTo>
                    <a:pt x="148" y="36"/>
                  </a:lnTo>
                  <a:lnTo>
                    <a:pt x="150" y="36"/>
                  </a:lnTo>
                  <a:lnTo>
                    <a:pt x="150" y="34"/>
                  </a:lnTo>
                  <a:lnTo>
                    <a:pt x="152" y="34"/>
                  </a:lnTo>
                  <a:lnTo>
                    <a:pt x="154" y="34"/>
                  </a:lnTo>
                  <a:lnTo>
                    <a:pt x="156" y="33"/>
                  </a:lnTo>
                  <a:lnTo>
                    <a:pt x="158" y="33"/>
                  </a:lnTo>
                  <a:lnTo>
                    <a:pt x="160" y="33"/>
                  </a:lnTo>
                  <a:lnTo>
                    <a:pt x="160" y="31"/>
                  </a:lnTo>
                  <a:lnTo>
                    <a:pt x="162" y="31"/>
                  </a:lnTo>
                  <a:lnTo>
                    <a:pt x="163" y="29"/>
                  </a:lnTo>
                  <a:lnTo>
                    <a:pt x="165" y="29"/>
                  </a:lnTo>
                  <a:lnTo>
                    <a:pt x="165" y="27"/>
                  </a:lnTo>
                  <a:lnTo>
                    <a:pt x="165" y="25"/>
                  </a:lnTo>
                  <a:lnTo>
                    <a:pt x="167" y="23"/>
                  </a:lnTo>
                  <a:lnTo>
                    <a:pt x="165" y="23"/>
                  </a:lnTo>
                  <a:lnTo>
                    <a:pt x="167" y="23"/>
                  </a:lnTo>
                  <a:lnTo>
                    <a:pt x="167" y="21"/>
                  </a:lnTo>
                  <a:lnTo>
                    <a:pt x="169" y="21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3" y="17"/>
                  </a:lnTo>
                  <a:lnTo>
                    <a:pt x="175" y="17"/>
                  </a:lnTo>
                  <a:lnTo>
                    <a:pt x="175" y="15"/>
                  </a:lnTo>
                  <a:lnTo>
                    <a:pt x="177" y="15"/>
                  </a:lnTo>
                  <a:lnTo>
                    <a:pt x="177" y="13"/>
                  </a:lnTo>
                  <a:lnTo>
                    <a:pt x="179" y="13"/>
                  </a:lnTo>
                  <a:lnTo>
                    <a:pt x="181" y="13"/>
                  </a:lnTo>
                  <a:lnTo>
                    <a:pt x="181" y="11"/>
                  </a:lnTo>
                  <a:lnTo>
                    <a:pt x="183" y="11"/>
                  </a:lnTo>
                  <a:lnTo>
                    <a:pt x="185" y="11"/>
                  </a:lnTo>
                  <a:lnTo>
                    <a:pt x="185" y="10"/>
                  </a:lnTo>
                  <a:lnTo>
                    <a:pt x="186" y="10"/>
                  </a:lnTo>
                  <a:lnTo>
                    <a:pt x="188" y="10"/>
                  </a:lnTo>
                  <a:lnTo>
                    <a:pt x="188" y="8"/>
                  </a:lnTo>
                  <a:lnTo>
                    <a:pt x="190" y="8"/>
                  </a:lnTo>
                  <a:lnTo>
                    <a:pt x="190" y="6"/>
                  </a:lnTo>
                  <a:lnTo>
                    <a:pt x="192" y="6"/>
                  </a:lnTo>
                  <a:lnTo>
                    <a:pt x="192" y="4"/>
                  </a:lnTo>
                  <a:lnTo>
                    <a:pt x="192" y="2"/>
                  </a:lnTo>
                  <a:lnTo>
                    <a:pt x="192" y="0"/>
                  </a:lnTo>
                  <a:lnTo>
                    <a:pt x="192" y="2"/>
                  </a:lnTo>
                  <a:lnTo>
                    <a:pt x="194" y="2"/>
                  </a:lnTo>
                  <a:lnTo>
                    <a:pt x="194" y="4"/>
                  </a:lnTo>
                  <a:lnTo>
                    <a:pt x="194" y="6"/>
                  </a:lnTo>
                  <a:lnTo>
                    <a:pt x="194" y="8"/>
                  </a:lnTo>
                  <a:lnTo>
                    <a:pt x="196" y="8"/>
                  </a:lnTo>
                  <a:lnTo>
                    <a:pt x="196" y="10"/>
                  </a:lnTo>
                  <a:lnTo>
                    <a:pt x="196" y="11"/>
                  </a:lnTo>
                  <a:lnTo>
                    <a:pt x="196" y="13"/>
                  </a:lnTo>
                  <a:lnTo>
                    <a:pt x="198" y="13"/>
                  </a:lnTo>
                  <a:lnTo>
                    <a:pt x="198" y="17"/>
                  </a:lnTo>
                  <a:lnTo>
                    <a:pt x="200" y="19"/>
                  </a:lnTo>
                  <a:lnTo>
                    <a:pt x="200" y="21"/>
                  </a:lnTo>
                  <a:lnTo>
                    <a:pt x="200" y="23"/>
                  </a:lnTo>
                  <a:lnTo>
                    <a:pt x="202" y="25"/>
                  </a:lnTo>
                  <a:lnTo>
                    <a:pt x="200" y="25"/>
                  </a:lnTo>
                  <a:lnTo>
                    <a:pt x="200" y="27"/>
                  </a:lnTo>
                  <a:lnTo>
                    <a:pt x="198" y="27"/>
                  </a:lnTo>
                  <a:lnTo>
                    <a:pt x="198" y="29"/>
                  </a:lnTo>
                  <a:lnTo>
                    <a:pt x="196" y="29"/>
                  </a:lnTo>
                  <a:lnTo>
                    <a:pt x="196" y="27"/>
                  </a:lnTo>
                  <a:lnTo>
                    <a:pt x="196" y="29"/>
                  </a:lnTo>
                  <a:lnTo>
                    <a:pt x="194" y="29"/>
                  </a:lnTo>
                  <a:lnTo>
                    <a:pt x="194" y="31"/>
                  </a:lnTo>
                  <a:lnTo>
                    <a:pt x="192" y="33"/>
                  </a:lnTo>
                  <a:lnTo>
                    <a:pt x="192" y="34"/>
                  </a:lnTo>
                  <a:lnTo>
                    <a:pt x="192" y="36"/>
                  </a:lnTo>
                  <a:lnTo>
                    <a:pt x="194" y="36"/>
                  </a:lnTo>
                  <a:lnTo>
                    <a:pt x="196" y="36"/>
                  </a:lnTo>
                  <a:lnTo>
                    <a:pt x="198" y="36"/>
                  </a:lnTo>
                  <a:lnTo>
                    <a:pt x="198" y="38"/>
                  </a:lnTo>
                  <a:lnTo>
                    <a:pt x="198" y="40"/>
                  </a:lnTo>
                  <a:lnTo>
                    <a:pt x="200" y="40"/>
                  </a:lnTo>
                  <a:lnTo>
                    <a:pt x="200" y="42"/>
                  </a:lnTo>
                  <a:lnTo>
                    <a:pt x="202" y="42"/>
                  </a:lnTo>
                  <a:lnTo>
                    <a:pt x="202" y="44"/>
                  </a:lnTo>
                  <a:lnTo>
                    <a:pt x="204" y="44"/>
                  </a:lnTo>
                  <a:lnTo>
                    <a:pt x="204" y="46"/>
                  </a:lnTo>
                  <a:lnTo>
                    <a:pt x="202" y="46"/>
                  </a:lnTo>
                  <a:lnTo>
                    <a:pt x="202" y="48"/>
                  </a:lnTo>
                  <a:lnTo>
                    <a:pt x="202" y="50"/>
                  </a:lnTo>
                  <a:lnTo>
                    <a:pt x="204" y="50"/>
                  </a:lnTo>
                  <a:lnTo>
                    <a:pt x="204" y="52"/>
                  </a:lnTo>
                  <a:lnTo>
                    <a:pt x="206" y="52"/>
                  </a:lnTo>
                  <a:lnTo>
                    <a:pt x="206" y="54"/>
                  </a:lnTo>
                  <a:lnTo>
                    <a:pt x="206" y="56"/>
                  </a:lnTo>
                  <a:lnTo>
                    <a:pt x="208" y="56"/>
                  </a:lnTo>
                  <a:lnTo>
                    <a:pt x="208" y="58"/>
                  </a:lnTo>
                  <a:lnTo>
                    <a:pt x="208" y="59"/>
                  </a:lnTo>
                  <a:lnTo>
                    <a:pt x="210" y="59"/>
                  </a:lnTo>
                  <a:lnTo>
                    <a:pt x="210" y="61"/>
                  </a:lnTo>
                  <a:lnTo>
                    <a:pt x="210" y="63"/>
                  </a:lnTo>
                  <a:lnTo>
                    <a:pt x="211" y="63"/>
                  </a:lnTo>
                  <a:lnTo>
                    <a:pt x="211" y="65"/>
                  </a:lnTo>
                  <a:lnTo>
                    <a:pt x="210" y="65"/>
                  </a:lnTo>
                  <a:lnTo>
                    <a:pt x="211" y="65"/>
                  </a:lnTo>
                  <a:lnTo>
                    <a:pt x="213" y="65"/>
                  </a:lnTo>
                  <a:lnTo>
                    <a:pt x="213" y="63"/>
                  </a:lnTo>
                  <a:lnTo>
                    <a:pt x="215" y="63"/>
                  </a:lnTo>
                  <a:lnTo>
                    <a:pt x="215" y="61"/>
                  </a:lnTo>
                  <a:lnTo>
                    <a:pt x="215" y="63"/>
                  </a:lnTo>
                  <a:lnTo>
                    <a:pt x="217" y="63"/>
                  </a:lnTo>
                  <a:lnTo>
                    <a:pt x="219" y="63"/>
                  </a:lnTo>
                  <a:lnTo>
                    <a:pt x="219" y="61"/>
                  </a:lnTo>
                  <a:lnTo>
                    <a:pt x="221" y="61"/>
                  </a:lnTo>
                  <a:lnTo>
                    <a:pt x="223" y="61"/>
                  </a:lnTo>
                  <a:lnTo>
                    <a:pt x="225" y="61"/>
                  </a:lnTo>
                  <a:lnTo>
                    <a:pt x="227" y="63"/>
                  </a:lnTo>
                  <a:lnTo>
                    <a:pt x="229" y="65"/>
                  </a:lnTo>
                  <a:lnTo>
                    <a:pt x="231" y="65"/>
                  </a:lnTo>
                  <a:lnTo>
                    <a:pt x="233" y="65"/>
                  </a:lnTo>
                  <a:lnTo>
                    <a:pt x="231" y="65"/>
                  </a:lnTo>
                  <a:lnTo>
                    <a:pt x="231" y="67"/>
                  </a:lnTo>
                  <a:lnTo>
                    <a:pt x="231" y="69"/>
                  </a:lnTo>
                  <a:lnTo>
                    <a:pt x="231" y="71"/>
                  </a:lnTo>
                  <a:lnTo>
                    <a:pt x="233" y="71"/>
                  </a:lnTo>
                  <a:lnTo>
                    <a:pt x="234" y="71"/>
                  </a:lnTo>
                  <a:lnTo>
                    <a:pt x="234" y="73"/>
                  </a:lnTo>
                  <a:lnTo>
                    <a:pt x="236" y="73"/>
                  </a:lnTo>
                  <a:lnTo>
                    <a:pt x="236" y="75"/>
                  </a:lnTo>
                  <a:lnTo>
                    <a:pt x="238" y="75"/>
                  </a:lnTo>
                  <a:lnTo>
                    <a:pt x="238" y="77"/>
                  </a:lnTo>
                  <a:lnTo>
                    <a:pt x="238" y="79"/>
                  </a:lnTo>
                  <a:lnTo>
                    <a:pt x="238" y="81"/>
                  </a:lnTo>
                  <a:lnTo>
                    <a:pt x="240" y="81"/>
                  </a:lnTo>
                  <a:lnTo>
                    <a:pt x="240" y="83"/>
                  </a:lnTo>
                  <a:lnTo>
                    <a:pt x="242" y="83"/>
                  </a:lnTo>
                  <a:lnTo>
                    <a:pt x="242" y="84"/>
                  </a:lnTo>
                  <a:lnTo>
                    <a:pt x="242" y="86"/>
                  </a:lnTo>
                  <a:lnTo>
                    <a:pt x="240" y="86"/>
                  </a:lnTo>
                  <a:lnTo>
                    <a:pt x="240" y="88"/>
                  </a:lnTo>
                  <a:lnTo>
                    <a:pt x="240" y="90"/>
                  </a:lnTo>
                  <a:lnTo>
                    <a:pt x="240" y="92"/>
                  </a:lnTo>
                  <a:lnTo>
                    <a:pt x="238" y="92"/>
                  </a:lnTo>
                  <a:lnTo>
                    <a:pt x="238" y="94"/>
                  </a:lnTo>
                  <a:lnTo>
                    <a:pt x="236" y="94"/>
                  </a:lnTo>
                  <a:lnTo>
                    <a:pt x="234" y="94"/>
                  </a:lnTo>
                  <a:lnTo>
                    <a:pt x="234" y="96"/>
                  </a:lnTo>
                  <a:lnTo>
                    <a:pt x="234" y="98"/>
                  </a:lnTo>
                  <a:lnTo>
                    <a:pt x="234" y="100"/>
                  </a:lnTo>
                  <a:lnTo>
                    <a:pt x="236" y="100"/>
                  </a:lnTo>
                  <a:lnTo>
                    <a:pt x="236" y="102"/>
                  </a:lnTo>
                  <a:lnTo>
                    <a:pt x="238" y="102"/>
                  </a:lnTo>
                  <a:lnTo>
                    <a:pt x="238" y="104"/>
                  </a:lnTo>
                  <a:lnTo>
                    <a:pt x="240" y="104"/>
                  </a:lnTo>
                  <a:lnTo>
                    <a:pt x="242" y="104"/>
                  </a:lnTo>
                  <a:lnTo>
                    <a:pt x="244" y="104"/>
                  </a:lnTo>
                  <a:lnTo>
                    <a:pt x="244" y="106"/>
                  </a:lnTo>
                  <a:lnTo>
                    <a:pt x="246" y="106"/>
                  </a:lnTo>
                  <a:lnTo>
                    <a:pt x="246" y="107"/>
                  </a:lnTo>
                  <a:lnTo>
                    <a:pt x="246" y="109"/>
                  </a:lnTo>
                  <a:lnTo>
                    <a:pt x="246" y="111"/>
                  </a:lnTo>
                  <a:lnTo>
                    <a:pt x="246" y="113"/>
                  </a:lnTo>
                  <a:lnTo>
                    <a:pt x="246" y="115"/>
                  </a:lnTo>
                  <a:lnTo>
                    <a:pt x="246" y="117"/>
                  </a:lnTo>
                  <a:lnTo>
                    <a:pt x="246" y="119"/>
                  </a:lnTo>
                  <a:lnTo>
                    <a:pt x="246" y="121"/>
                  </a:lnTo>
                  <a:lnTo>
                    <a:pt x="246" y="123"/>
                  </a:lnTo>
                  <a:lnTo>
                    <a:pt x="248" y="125"/>
                  </a:lnTo>
                  <a:lnTo>
                    <a:pt x="250" y="127"/>
                  </a:lnTo>
                  <a:lnTo>
                    <a:pt x="252" y="127"/>
                  </a:lnTo>
                  <a:lnTo>
                    <a:pt x="254" y="127"/>
                  </a:lnTo>
                  <a:lnTo>
                    <a:pt x="254" y="125"/>
                  </a:lnTo>
                  <a:lnTo>
                    <a:pt x="254" y="127"/>
                  </a:lnTo>
                  <a:lnTo>
                    <a:pt x="252" y="127"/>
                  </a:lnTo>
                  <a:lnTo>
                    <a:pt x="252" y="129"/>
                  </a:lnTo>
                  <a:lnTo>
                    <a:pt x="254" y="129"/>
                  </a:lnTo>
                  <a:lnTo>
                    <a:pt x="252" y="129"/>
                  </a:lnTo>
                  <a:lnTo>
                    <a:pt x="252" y="131"/>
                  </a:lnTo>
                  <a:lnTo>
                    <a:pt x="254" y="131"/>
                  </a:lnTo>
                  <a:lnTo>
                    <a:pt x="252" y="131"/>
                  </a:lnTo>
                  <a:lnTo>
                    <a:pt x="250" y="131"/>
                  </a:lnTo>
                  <a:lnTo>
                    <a:pt x="250" y="132"/>
                  </a:lnTo>
                  <a:lnTo>
                    <a:pt x="248" y="132"/>
                  </a:lnTo>
                  <a:lnTo>
                    <a:pt x="246" y="132"/>
                  </a:lnTo>
                  <a:lnTo>
                    <a:pt x="246" y="134"/>
                  </a:lnTo>
                  <a:lnTo>
                    <a:pt x="244" y="134"/>
                  </a:lnTo>
                  <a:lnTo>
                    <a:pt x="244" y="136"/>
                  </a:lnTo>
                  <a:lnTo>
                    <a:pt x="242" y="136"/>
                  </a:lnTo>
                  <a:lnTo>
                    <a:pt x="240" y="136"/>
                  </a:lnTo>
                  <a:lnTo>
                    <a:pt x="240" y="138"/>
                  </a:lnTo>
                  <a:lnTo>
                    <a:pt x="238" y="138"/>
                  </a:lnTo>
                  <a:lnTo>
                    <a:pt x="236" y="138"/>
                  </a:lnTo>
                  <a:lnTo>
                    <a:pt x="236" y="140"/>
                  </a:lnTo>
                  <a:lnTo>
                    <a:pt x="234" y="140"/>
                  </a:lnTo>
                  <a:lnTo>
                    <a:pt x="233" y="140"/>
                  </a:lnTo>
                  <a:lnTo>
                    <a:pt x="233" y="142"/>
                  </a:lnTo>
                  <a:lnTo>
                    <a:pt x="231" y="142"/>
                  </a:lnTo>
                  <a:lnTo>
                    <a:pt x="231" y="144"/>
                  </a:lnTo>
                  <a:lnTo>
                    <a:pt x="229" y="144"/>
                  </a:lnTo>
                  <a:lnTo>
                    <a:pt x="229" y="146"/>
                  </a:lnTo>
                  <a:lnTo>
                    <a:pt x="227" y="146"/>
                  </a:lnTo>
                  <a:lnTo>
                    <a:pt x="227" y="148"/>
                  </a:lnTo>
                  <a:lnTo>
                    <a:pt x="225" y="148"/>
                  </a:lnTo>
                  <a:lnTo>
                    <a:pt x="225" y="150"/>
                  </a:lnTo>
                  <a:lnTo>
                    <a:pt x="225" y="152"/>
                  </a:lnTo>
                  <a:lnTo>
                    <a:pt x="223" y="152"/>
                  </a:lnTo>
                  <a:lnTo>
                    <a:pt x="221" y="152"/>
                  </a:lnTo>
                  <a:lnTo>
                    <a:pt x="221" y="154"/>
                  </a:lnTo>
                  <a:lnTo>
                    <a:pt x="221" y="155"/>
                  </a:lnTo>
                  <a:lnTo>
                    <a:pt x="223" y="155"/>
                  </a:lnTo>
                  <a:lnTo>
                    <a:pt x="223" y="157"/>
                  </a:lnTo>
                  <a:lnTo>
                    <a:pt x="223" y="159"/>
                  </a:lnTo>
                  <a:lnTo>
                    <a:pt x="223" y="161"/>
                  </a:lnTo>
                  <a:lnTo>
                    <a:pt x="221" y="161"/>
                  </a:lnTo>
                  <a:lnTo>
                    <a:pt x="221" y="159"/>
                  </a:lnTo>
                  <a:lnTo>
                    <a:pt x="219" y="159"/>
                  </a:lnTo>
                  <a:lnTo>
                    <a:pt x="219" y="161"/>
                  </a:lnTo>
                  <a:lnTo>
                    <a:pt x="219" y="163"/>
                  </a:lnTo>
                  <a:lnTo>
                    <a:pt x="217" y="163"/>
                  </a:lnTo>
                  <a:lnTo>
                    <a:pt x="217" y="165"/>
                  </a:lnTo>
                  <a:lnTo>
                    <a:pt x="217" y="167"/>
                  </a:lnTo>
                  <a:lnTo>
                    <a:pt x="217" y="169"/>
                  </a:lnTo>
                  <a:lnTo>
                    <a:pt x="217" y="171"/>
                  </a:lnTo>
                  <a:lnTo>
                    <a:pt x="215" y="171"/>
                  </a:lnTo>
                  <a:lnTo>
                    <a:pt x="215" y="173"/>
                  </a:lnTo>
                  <a:lnTo>
                    <a:pt x="215" y="175"/>
                  </a:lnTo>
                  <a:lnTo>
                    <a:pt x="215" y="177"/>
                  </a:lnTo>
                  <a:lnTo>
                    <a:pt x="215" y="179"/>
                  </a:lnTo>
                  <a:lnTo>
                    <a:pt x="213" y="179"/>
                  </a:lnTo>
                  <a:lnTo>
                    <a:pt x="213" y="180"/>
                  </a:lnTo>
                  <a:lnTo>
                    <a:pt x="213" y="182"/>
                  </a:lnTo>
                  <a:lnTo>
                    <a:pt x="211" y="182"/>
                  </a:lnTo>
                  <a:lnTo>
                    <a:pt x="211" y="184"/>
                  </a:lnTo>
                  <a:lnTo>
                    <a:pt x="211" y="186"/>
                  </a:lnTo>
                  <a:lnTo>
                    <a:pt x="210" y="188"/>
                  </a:lnTo>
                  <a:lnTo>
                    <a:pt x="208" y="188"/>
                  </a:lnTo>
                  <a:lnTo>
                    <a:pt x="206" y="188"/>
                  </a:lnTo>
                  <a:lnTo>
                    <a:pt x="206" y="190"/>
                  </a:lnTo>
                  <a:lnTo>
                    <a:pt x="206" y="192"/>
                  </a:lnTo>
                  <a:lnTo>
                    <a:pt x="204" y="192"/>
                  </a:lnTo>
                  <a:lnTo>
                    <a:pt x="204" y="194"/>
                  </a:lnTo>
                  <a:lnTo>
                    <a:pt x="204" y="196"/>
                  </a:lnTo>
                  <a:lnTo>
                    <a:pt x="202" y="196"/>
                  </a:lnTo>
                  <a:lnTo>
                    <a:pt x="202" y="198"/>
                  </a:lnTo>
                  <a:lnTo>
                    <a:pt x="202" y="200"/>
                  </a:lnTo>
                  <a:lnTo>
                    <a:pt x="202" y="202"/>
                  </a:lnTo>
                  <a:lnTo>
                    <a:pt x="202" y="203"/>
                  </a:lnTo>
                  <a:lnTo>
                    <a:pt x="200" y="205"/>
                  </a:lnTo>
                  <a:lnTo>
                    <a:pt x="200" y="207"/>
                  </a:lnTo>
                  <a:lnTo>
                    <a:pt x="198" y="207"/>
                  </a:lnTo>
                  <a:lnTo>
                    <a:pt x="198" y="209"/>
                  </a:lnTo>
                  <a:lnTo>
                    <a:pt x="196" y="209"/>
                  </a:lnTo>
                  <a:lnTo>
                    <a:pt x="194" y="209"/>
                  </a:lnTo>
                  <a:lnTo>
                    <a:pt x="192" y="211"/>
                  </a:lnTo>
                  <a:lnTo>
                    <a:pt x="192" y="213"/>
                  </a:lnTo>
                  <a:lnTo>
                    <a:pt x="190" y="213"/>
                  </a:lnTo>
                  <a:lnTo>
                    <a:pt x="190" y="215"/>
                  </a:lnTo>
                  <a:lnTo>
                    <a:pt x="190" y="217"/>
                  </a:lnTo>
                  <a:lnTo>
                    <a:pt x="190" y="219"/>
                  </a:lnTo>
                  <a:lnTo>
                    <a:pt x="190" y="221"/>
                  </a:lnTo>
                  <a:lnTo>
                    <a:pt x="190" y="223"/>
                  </a:lnTo>
                  <a:lnTo>
                    <a:pt x="190" y="225"/>
                  </a:lnTo>
                  <a:lnTo>
                    <a:pt x="188" y="225"/>
                  </a:lnTo>
                  <a:lnTo>
                    <a:pt x="188" y="227"/>
                  </a:lnTo>
                  <a:lnTo>
                    <a:pt x="188" y="228"/>
                  </a:lnTo>
                  <a:lnTo>
                    <a:pt x="190" y="228"/>
                  </a:lnTo>
                  <a:lnTo>
                    <a:pt x="190" y="230"/>
                  </a:lnTo>
                  <a:lnTo>
                    <a:pt x="190" y="232"/>
                  </a:lnTo>
                  <a:lnTo>
                    <a:pt x="190" y="234"/>
                  </a:lnTo>
                  <a:lnTo>
                    <a:pt x="192" y="236"/>
                  </a:lnTo>
                  <a:lnTo>
                    <a:pt x="192" y="238"/>
                  </a:lnTo>
                  <a:lnTo>
                    <a:pt x="192" y="240"/>
                  </a:lnTo>
                  <a:lnTo>
                    <a:pt x="192" y="242"/>
                  </a:lnTo>
                  <a:lnTo>
                    <a:pt x="192" y="244"/>
                  </a:lnTo>
                  <a:lnTo>
                    <a:pt x="192" y="246"/>
                  </a:lnTo>
                  <a:lnTo>
                    <a:pt x="192" y="248"/>
                  </a:lnTo>
                  <a:lnTo>
                    <a:pt x="192" y="250"/>
                  </a:lnTo>
                  <a:lnTo>
                    <a:pt x="192" y="251"/>
                  </a:lnTo>
                  <a:lnTo>
                    <a:pt x="192" y="253"/>
                  </a:lnTo>
                  <a:lnTo>
                    <a:pt x="192" y="255"/>
                  </a:lnTo>
                  <a:lnTo>
                    <a:pt x="192" y="257"/>
                  </a:lnTo>
                  <a:lnTo>
                    <a:pt x="190" y="257"/>
                  </a:lnTo>
                  <a:lnTo>
                    <a:pt x="190" y="259"/>
                  </a:lnTo>
                  <a:lnTo>
                    <a:pt x="188" y="259"/>
                  </a:lnTo>
                  <a:lnTo>
                    <a:pt x="188" y="261"/>
                  </a:lnTo>
                  <a:lnTo>
                    <a:pt x="186" y="261"/>
                  </a:lnTo>
                  <a:lnTo>
                    <a:pt x="186" y="263"/>
                  </a:lnTo>
                  <a:lnTo>
                    <a:pt x="185" y="263"/>
                  </a:lnTo>
                  <a:lnTo>
                    <a:pt x="185" y="265"/>
                  </a:lnTo>
                  <a:lnTo>
                    <a:pt x="185" y="267"/>
                  </a:lnTo>
                  <a:lnTo>
                    <a:pt x="183" y="267"/>
                  </a:lnTo>
                  <a:lnTo>
                    <a:pt x="185" y="267"/>
                  </a:lnTo>
                  <a:lnTo>
                    <a:pt x="185" y="269"/>
                  </a:lnTo>
                  <a:lnTo>
                    <a:pt x="183" y="269"/>
                  </a:lnTo>
                  <a:lnTo>
                    <a:pt x="181" y="269"/>
                  </a:lnTo>
                  <a:lnTo>
                    <a:pt x="179" y="269"/>
                  </a:lnTo>
                  <a:lnTo>
                    <a:pt x="179" y="271"/>
                  </a:lnTo>
                  <a:lnTo>
                    <a:pt x="179" y="273"/>
                  </a:lnTo>
                  <a:lnTo>
                    <a:pt x="179" y="275"/>
                  </a:lnTo>
                  <a:lnTo>
                    <a:pt x="179" y="276"/>
                  </a:lnTo>
                  <a:lnTo>
                    <a:pt x="179" y="278"/>
                  </a:lnTo>
                  <a:lnTo>
                    <a:pt x="177" y="278"/>
                  </a:lnTo>
                  <a:lnTo>
                    <a:pt x="177" y="280"/>
                  </a:lnTo>
                  <a:lnTo>
                    <a:pt x="175" y="282"/>
                  </a:lnTo>
                  <a:lnTo>
                    <a:pt x="175" y="284"/>
                  </a:lnTo>
                  <a:lnTo>
                    <a:pt x="175" y="286"/>
                  </a:lnTo>
                  <a:lnTo>
                    <a:pt x="175" y="288"/>
                  </a:lnTo>
                  <a:lnTo>
                    <a:pt x="175" y="290"/>
                  </a:lnTo>
                  <a:lnTo>
                    <a:pt x="175" y="292"/>
                  </a:lnTo>
                  <a:lnTo>
                    <a:pt x="175" y="294"/>
                  </a:lnTo>
                  <a:lnTo>
                    <a:pt x="175" y="296"/>
                  </a:lnTo>
                  <a:lnTo>
                    <a:pt x="175" y="298"/>
                  </a:lnTo>
                  <a:lnTo>
                    <a:pt x="175" y="299"/>
                  </a:lnTo>
                  <a:lnTo>
                    <a:pt x="173" y="299"/>
                  </a:lnTo>
                  <a:lnTo>
                    <a:pt x="173" y="301"/>
                  </a:lnTo>
                  <a:lnTo>
                    <a:pt x="171" y="301"/>
                  </a:lnTo>
                  <a:lnTo>
                    <a:pt x="171" y="303"/>
                  </a:lnTo>
                  <a:lnTo>
                    <a:pt x="169" y="303"/>
                  </a:lnTo>
                  <a:lnTo>
                    <a:pt x="169" y="305"/>
                  </a:lnTo>
                  <a:lnTo>
                    <a:pt x="169" y="307"/>
                  </a:lnTo>
                  <a:lnTo>
                    <a:pt x="169" y="309"/>
                  </a:lnTo>
                  <a:lnTo>
                    <a:pt x="169" y="311"/>
                  </a:lnTo>
                  <a:lnTo>
                    <a:pt x="167" y="313"/>
                  </a:lnTo>
                  <a:lnTo>
                    <a:pt x="167" y="317"/>
                  </a:lnTo>
                  <a:lnTo>
                    <a:pt x="167" y="319"/>
                  </a:lnTo>
                  <a:lnTo>
                    <a:pt x="169" y="321"/>
                  </a:lnTo>
                  <a:lnTo>
                    <a:pt x="169" y="324"/>
                  </a:lnTo>
                  <a:lnTo>
                    <a:pt x="169" y="326"/>
                  </a:lnTo>
                  <a:lnTo>
                    <a:pt x="169" y="328"/>
                  </a:lnTo>
                  <a:lnTo>
                    <a:pt x="169" y="330"/>
                  </a:lnTo>
                  <a:lnTo>
                    <a:pt x="167" y="330"/>
                  </a:lnTo>
                  <a:lnTo>
                    <a:pt x="167" y="332"/>
                  </a:lnTo>
                  <a:lnTo>
                    <a:pt x="167" y="334"/>
                  </a:lnTo>
                  <a:lnTo>
                    <a:pt x="167" y="336"/>
                  </a:lnTo>
                  <a:lnTo>
                    <a:pt x="167" y="338"/>
                  </a:lnTo>
                  <a:lnTo>
                    <a:pt x="167" y="340"/>
                  </a:lnTo>
                  <a:lnTo>
                    <a:pt x="167" y="342"/>
                  </a:lnTo>
                  <a:lnTo>
                    <a:pt x="167" y="344"/>
                  </a:lnTo>
                  <a:lnTo>
                    <a:pt x="165" y="344"/>
                  </a:lnTo>
                  <a:lnTo>
                    <a:pt x="165" y="346"/>
                  </a:lnTo>
                  <a:lnTo>
                    <a:pt x="165" y="347"/>
                  </a:lnTo>
                  <a:lnTo>
                    <a:pt x="165" y="349"/>
                  </a:lnTo>
                  <a:lnTo>
                    <a:pt x="167" y="349"/>
                  </a:lnTo>
                  <a:lnTo>
                    <a:pt x="167" y="351"/>
                  </a:lnTo>
                  <a:lnTo>
                    <a:pt x="167" y="353"/>
                  </a:lnTo>
                  <a:lnTo>
                    <a:pt x="169" y="353"/>
                  </a:lnTo>
                  <a:lnTo>
                    <a:pt x="169" y="355"/>
                  </a:lnTo>
                  <a:lnTo>
                    <a:pt x="167" y="355"/>
                  </a:lnTo>
                  <a:lnTo>
                    <a:pt x="167" y="357"/>
                  </a:lnTo>
                  <a:lnTo>
                    <a:pt x="167" y="359"/>
                  </a:lnTo>
                  <a:lnTo>
                    <a:pt x="169" y="361"/>
                  </a:lnTo>
                  <a:lnTo>
                    <a:pt x="169" y="363"/>
                  </a:lnTo>
                  <a:lnTo>
                    <a:pt x="169" y="365"/>
                  </a:lnTo>
                  <a:lnTo>
                    <a:pt x="171" y="365"/>
                  </a:lnTo>
                  <a:lnTo>
                    <a:pt x="173" y="365"/>
                  </a:lnTo>
                  <a:lnTo>
                    <a:pt x="173" y="367"/>
                  </a:lnTo>
                  <a:lnTo>
                    <a:pt x="173" y="369"/>
                  </a:lnTo>
                  <a:lnTo>
                    <a:pt x="175" y="369"/>
                  </a:lnTo>
                  <a:lnTo>
                    <a:pt x="177" y="369"/>
                  </a:lnTo>
                  <a:lnTo>
                    <a:pt x="177" y="371"/>
                  </a:lnTo>
                  <a:lnTo>
                    <a:pt x="177" y="372"/>
                  </a:lnTo>
                  <a:lnTo>
                    <a:pt x="179" y="372"/>
                  </a:lnTo>
                  <a:lnTo>
                    <a:pt x="179" y="374"/>
                  </a:lnTo>
                  <a:lnTo>
                    <a:pt x="179" y="376"/>
                  </a:lnTo>
                  <a:lnTo>
                    <a:pt x="179" y="378"/>
                  </a:lnTo>
                  <a:lnTo>
                    <a:pt x="181" y="378"/>
                  </a:lnTo>
                  <a:lnTo>
                    <a:pt x="181" y="380"/>
                  </a:lnTo>
                  <a:lnTo>
                    <a:pt x="183" y="380"/>
                  </a:lnTo>
                  <a:lnTo>
                    <a:pt x="183" y="382"/>
                  </a:lnTo>
                  <a:lnTo>
                    <a:pt x="183" y="384"/>
                  </a:lnTo>
                  <a:lnTo>
                    <a:pt x="185" y="386"/>
                  </a:lnTo>
                  <a:lnTo>
                    <a:pt x="186" y="388"/>
                  </a:lnTo>
                  <a:lnTo>
                    <a:pt x="186" y="390"/>
                  </a:lnTo>
                  <a:lnTo>
                    <a:pt x="186" y="392"/>
                  </a:lnTo>
                  <a:lnTo>
                    <a:pt x="186" y="394"/>
                  </a:lnTo>
                  <a:lnTo>
                    <a:pt x="186" y="395"/>
                  </a:lnTo>
                  <a:lnTo>
                    <a:pt x="188" y="397"/>
                  </a:lnTo>
                  <a:lnTo>
                    <a:pt x="188" y="399"/>
                  </a:lnTo>
                  <a:lnTo>
                    <a:pt x="188" y="401"/>
                  </a:lnTo>
                  <a:lnTo>
                    <a:pt x="188" y="403"/>
                  </a:lnTo>
                  <a:lnTo>
                    <a:pt x="190" y="403"/>
                  </a:lnTo>
                  <a:lnTo>
                    <a:pt x="192" y="403"/>
                  </a:lnTo>
                  <a:lnTo>
                    <a:pt x="225" y="405"/>
                  </a:lnTo>
                  <a:lnTo>
                    <a:pt x="234" y="405"/>
                  </a:lnTo>
                  <a:lnTo>
                    <a:pt x="250" y="407"/>
                  </a:lnTo>
                  <a:lnTo>
                    <a:pt x="269" y="407"/>
                  </a:lnTo>
                  <a:lnTo>
                    <a:pt x="284" y="409"/>
                  </a:lnTo>
                  <a:lnTo>
                    <a:pt x="286" y="409"/>
                  </a:lnTo>
                  <a:lnTo>
                    <a:pt x="290" y="409"/>
                  </a:lnTo>
                  <a:lnTo>
                    <a:pt x="292" y="409"/>
                  </a:lnTo>
                  <a:lnTo>
                    <a:pt x="304" y="407"/>
                  </a:lnTo>
                  <a:lnTo>
                    <a:pt x="307" y="407"/>
                  </a:lnTo>
                  <a:lnTo>
                    <a:pt x="311" y="407"/>
                  </a:lnTo>
                  <a:lnTo>
                    <a:pt x="336" y="409"/>
                  </a:lnTo>
                  <a:lnTo>
                    <a:pt x="340" y="409"/>
                  </a:lnTo>
                  <a:lnTo>
                    <a:pt x="342" y="407"/>
                  </a:lnTo>
                  <a:lnTo>
                    <a:pt x="344" y="407"/>
                  </a:lnTo>
                  <a:lnTo>
                    <a:pt x="344" y="405"/>
                  </a:lnTo>
                  <a:lnTo>
                    <a:pt x="346" y="405"/>
                  </a:lnTo>
                  <a:lnTo>
                    <a:pt x="346" y="403"/>
                  </a:lnTo>
                  <a:lnTo>
                    <a:pt x="346" y="401"/>
                  </a:lnTo>
                  <a:lnTo>
                    <a:pt x="346" y="399"/>
                  </a:lnTo>
                  <a:lnTo>
                    <a:pt x="346" y="397"/>
                  </a:lnTo>
                  <a:lnTo>
                    <a:pt x="346" y="395"/>
                  </a:lnTo>
                  <a:lnTo>
                    <a:pt x="346" y="394"/>
                  </a:lnTo>
                  <a:lnTo>
                    <a:pt x="348" y="394"/>
                  </a:lnTo>
                  <a:lnTo>
                    <a:pt x="350" y="394"/>
                  </a:lnTo>
                  <a:lnTo>
                    <a:pt x="350" y="392"/>
                  </a:lnTo>
                  <a:lnTo>
                    <a:pt x="350" y="390"/>
                  </a:lnTo>
                  <a:lnTo>
                    <a:pt x="348" y="390"/>
                  </a:lnTo>
                  <a:lnTo>
                    <a:pt x="348" y="388"/>
                  </a:lnTo>
                  <a:lnTo>
                    <a:pt x="348" y="386"/>
                  </a:lnTo>
                  <a:lnTo>
                    <a:pt x="348" y="384"/>
                  </a:lnTo>
                  <a:lnTo>
                    <a:pt x="350" y="384"/>
                  </a:lnTo>
                  <a:lnTo>
                    <a:pt x="352" y="384"/>
                  </a:lnTo>
                  <a:lnTo>
                    <a:pt x="353" y="384"/>
                  </a:lnTo>
                  <a:lnTo>
                    <a:pt x="355" y="384"/>
                  </a:lnTo>
                  <a:lnTo>
                    <a:pt x="355" y="382"/>
                  </a:lnTo>
                  <a:lnTo>
                    <a:pt x="357" y="382"/>
                  </a:lnTo>
                  <a:lnTo>
                    <a:pt x="357" y="380"/>
                  </a:lnTo>
                  <a:lnTo>
                    <a:pt x="357" y="378"/>
                  </a:lnTo>
                  <a:lnTo>
                    <a:pt x="357" y="376"/>
                  </a:lnTo>
                  <a:lnTo>
                    <a:pt x="359" y="376"/>
                  </a:lnTo>
                  <a:lnTo>
                    <a:pt x="359" y="374"/>
                  </a:lnTo>
                  <a:lnTo>
                    <a:pt x="359" y="372"/>
                  </a:lnTo>
                  <a:lnTo>
                    <a:pt x="359" y="371"/>
                  </a:lnTo>
                  <a:lnTo>
                    <a:pt x="361" y="371"/>
                  </a:lnTo>
                  <a:lnTo>
                    <a:pt x="361" y="369"/>
                  </a:lnTo>
                  <a:lnTo>
                    <a:pt x="361" y="367"/>
                  </a:lnTo>
                  <a:lnTo>
                    <a:pt x="361" y="365"/>
                  </a:lnTo>
                  <a:lnTo>
                    <a:pt x="363" y="365"/>
                  </a:lnTo>
                  <a:lnTo>
                    <a:pt x="363" y="363"/>
                  </a:lnTo>
                  <a:lnTo>
                    <a:pt x="365" y="363"/>
                  </a:lnTo>
                  <a:lnTo>
                    <a:pt x="367" y="361"/>
                  </a:lnTo>
                  <a:lnTo>
                    <a:pt x="369" y="361"/>
                  </a:lnTo>
                  <a:lnTo>
                    <a:pt x="369" y="359"/>
                  </a:lnTo>
                  <a:lnTo>
                    <a:pt x="371" y="359"/>
                  </a:lnTo>
                  <a:lnTo>
                    <a:pt x="373" y="357"/>
                  </a:lnTo>
                  <a:lnTo>
                    <a:pt x="375" y="357"/>
                  </a:lnTo>
                  <a:lnTo>
                    <a:pt x="377" y="355"/>
                  </a:lnTo>
                  <a:lnTo>
                    <a:pt x="378" y="355"/>
                  </a:lnTo>
                  <a:lnTo>
                    <a:pt x="378" y="353"/>
                  </a:lnTo>
                  <a:lnTo>
                    <a:pt x="380" y="353"/>
                  </a:lnTo>
                  <a:lnTo>
                    <a:pt x="382" y="353"/>
                  </a:lnTo>
                  <a:lnTo>
                    <a:pt x="382" y="351"/>
                  </a:lnTo>
                  <a:lnTo>
                    <a:pt x="384" y="351"/>
                  </a:lnTo>
                  <a:lnTo>
                    <a:pt x="386" y="351"/>
                  </a:lnTo>
                  <a:lnTo>
                    <a:pt x="386" y="349"/>
                  </a:lnTo>
                  <a:lnTo>
                    <a:pt x="388" y="349"/>
                  </a:lnTo>
                  <a:lnTo>
                    <a:pt x="390" y="347"/>
                  </a:lnTo>
                  <a:lnTo>
                    <a:pt x="392" y="347"/>
                  </a:lnTo>
                  <a:lnTo>
                    <a:pt x="394" y="347"/>
                  </a:lnTo>
                  <a:lnTo>
                    <a:pt x="394" y="346"/>
                  </a:lnTo>
                  <a:lnTo>
                    <a:pt x="396" y="346"/>
                  </a:lnTo>
                  <a:lnTo>
                    <a:pt x="398" y="346"/>
                  </a:lnTo>
                  <a:lnTo>
                    <a:pt x="400" y="344"/>
                  </a:lnTo>
                  <a:lnTo>
                    <a:pt x="401" y="344"/>
                  </a:lnTo>
                  <a:lnTo>
                    <a:pt x="401" y="342"/>
                  </a:lnTo>
                  <a:lnTo>
                    <a:pt x="403" y="342"/>
                  </a:lnTo>
                  <a:lnTo>
                    <a:pt x="403" y="340"/>
                  </a:lnTo>
                  <a:lnTo>
                    <a:pt x="405" y="340"/>
                  </a:lnTo>
                  <a:lnTo>
                    <a:pt x="405" y="338"/>
                  </a:lnTo>
                  <a:lnTo>
                    <a:pt x="407" y="338"/>
                  </a:lnTo>
                  <a:lnTo>
                    <a:pt x="407" y="336"/>
                  </a:lnTo>
                  <a:lnTo>
                    <a:pt x="409" y="336"/>
                  </a:lnTo>
                  <a:lnTo>
                    <a:pt x="411" y="334"/>
                  </a:lnTo>
                  <a:lnTo>
                    <a:pt x="413" y="334"/>
                  </a:lnTo>
                  <a:lnTo>
                    <a:pt x="413" y="332"/>
                  </a:lnTo>
                  <a:lnTo>
                    <a:pt x="415" y="332"/>
                  </a:lnTo>
                  <a:lnTo>
                    <a:pt x="417" y="330"/>
                  </a:lnTo>
                  <a:lnTo>
                    <a:pt x="419" y="328"/>
                  </a:lnTo>
                  <a:lnTo>
                    <a:pt x="419" y="326"/>
                  </a:lnTo>
                  <a:lnTo>
                    <a:pt x="421" y="326"/>
                  </a:lnTo>
                  <a:lnTo>
                    <a:pt x="421" y="324"/>
                  </a:lnTo>
                  <a:lnTo>
                    <a:pt x="423" y="324"/>
                  </a:lnTo>
                  <a:lnTo>
                    <a:pt x="425" y="324"/>
                  </a:lnTo>
                  <a:lnTo>
                    <a:pt x="425" y="323"/>
                  </a:lnTo>
                  <a:lnTo>
                    <a:pt x="425" y="321"/>
                  </a:lnTo>
                  <a:lnTo>
                    <a:pt x="426" y="319"/>
                  </a:lnTo>
                  <a:lnTo>
                    <a:pt x="426" y="317"/>
                  </a:lnTo>
                  <a:lnTo>
                    <a:pt x="428" y="317"/>
                  </a:lnTo>
                  <a:lnTo>
                    <a:pt x="430" y="317"/>
                  </a:lnTo>
                  <a:lnTo>
                    <a:pt x="430" y="315"/>
                  </a:lnTo>
                  <a:lnTo>
                    <a:pt x="432" y="315"/>
                  </a:lnTo>
                  <a:lnTo>
                    <a:pt x="432" y="313"/>
                  </a:lnTo>
                  <a:lnTo>
                    <a:pt x="434" y="313"/>
                  </a:lnTo>
                  <a:lnTo>
                    <a:pt x="436" y="313"/>
                  </a:lnTo>
                  <a:lnTo>
                    <a:pt x="436" y="311"/>
                  </a:lnTo>
                  <a:lnTo>
                    <a:pt x="436" y="309"/>
                  </a:lnTo>
                  <a:lnTo>
                    <a:pt x="438" y="309"/>
                  </a:lnTo>
                  <a:lnTo>
                    <a:pt x="438" y="307"/>
                  </a:lnTo>
                  <a:lnTo>
                    <a:pt x="438" y="305"/>
                  </a:lnTo>
                  <a:lnTo>
                    <a:pt x="440" y="305"/>
                  </a:lnTo>
                  <a:lnTo>
                    <a:pt x="440" y="303"/>
                  </a:lnTo>
                  <a:lnTo>
                    <a:pt x="440" y="301"/>
                  </a:lnTo>
                  <a:lnTo>
                    <a:pt x="440" y="299"/>
                  </a:lnTo>
                  <a:lnTo>
                    <a:pt x="440" y="298"/>
                  </a:lnTo>
                  <a:lnTo>
                    <a:pt x="442" y="298"/>
                  </a:lnTo>
                  <a:lnTo>
                    <a:pt x="442" y="296"/>
                  </a:lnTo>
                  <a:lnTo>
                    <a:pt x="444" y="296"/>
                  </a:lnTo>
                  <a:lnTo>
                    <a:pt x="444" y="294"/>
                  </a:lnTo>
                  <a:lnTo>
                    <a:pt x="444" y="292"/>
                  </a:lnTo>
                  <a:lnTo>
                    <a:pt x="444" y="290"/>
                  </a:lnTo>
                  <a:lnTo>
                    <a:pt x="442" y="290"/>
                  </a:lnTo>
                  <a:lnTo>
                    <a:pt x="442" y="288"/>
                  </a:lnTo>
                  <a:lnTo>
                    <a:pt x="442" y="286"/>
                  </a:lnTo>
                  <a:lnTo>
                    <a:pt x="442" y="284"/>
                  </a:lnTo>
                  <a:lnTo>
                    <a:pt x="444" y="282"/>
                  </a:lnTo>
                  <a:lnTo>
                    <a:pt x="444" y="280"/>
                  </a:lnTo>
                  <a:lnTo>
                    <a:pt x="444" y="278"/>
                  </a:lnTo>
                  <a:lnTo>
                    <a:pt x="446" y="278"/>
                  </a:lnTo>
                  <a:lnTo>
                    <a:pt x="448" y="278"/>
                  </a:lnTo>
                  <a:lnTo>
                    <a:pt x="449" y="278"/>
                  </a:lnTo>
                  <a:lnTo>
                    <a:pt x="449" y="280"/>
                  </a:lnTo>
                  <a:lnTo>
                    <a:pt x="451" y="280"/>
                  </a:lnTo>
                  <a:lnTo>
                    <a:pt x="453" y="280"/>
                  </a:lnTo>
                  <a:lnTo>
                    <a:pt x="455" y="280"/>
                  </a:lnTo>
                  <a:lnTo>
                    <a:pt x="455" y="278"/>
                  </a:lnTo>
                  <a:lnTo>
                    <a:pt x="457" y="278"/>
                  </a:lnTo>
                  <a:lnTo>
                    <a:pt x="459" y="278"/>
                  </a:lnTo>
                  <a:lnTo>
                    <a:pt x="459" y="276"/>
                  </a:lnTo>
                  <a:lnTo>
                    <a:pt x="461" y="276"/>
                  </a:lnTo>
                  <a:lnTo>
                    <a:pt x="461" y="275"/>
                  </a:lnTo>
                  <a:lnTo>
                    <a:pt x="463" y="275"/>
                  </a:lnTo>
                  <a:lnTo>
                    <a:pt x="465" y="275"/>
                  </a:lnTo>
                  <a:lnTo>
                    <a:pt x="467" y="273"/>
                  </a:lnTo>
                  <a:lnTo>
                    <a:pt x="469" y="273"/>
                  </a:lnTo>
                  <a:lnTo>
                    <a:pt x="471" y="271"/>
                  </a:lnTo>
                  <a:lnTo>
                    <a:pt x="473" y="271"/>
                  </a:lnTo>
                  <a:lnTo>
                    <a:pt x="474" y="271"/>
                  </a:lnTo>
                  <a:lnTo>
                    <a:pt x="474" y="269"/>
                  </a:lnTo>
                  <a:lnTo>
                    <a:pt x="476" y="269"/>
                  </a:lnTo>
                  <a:lnTo>
                    <a:pt x="476" y="267"/>
                  </a:lnTo>
                  <a:lnTo>
                    <a:pt x="476" y="265"/>
                  </a:lnTo>
                  <a:lnTo>
                    <a:pt x="476" y="263"/>
                  </a:lnTo>
                  <a:lnTo>
                    <a:pt x="476" y="261"/>
                  </a:lnTo>
                  <a:lnTo>
                    <a:pt x="476" y="259"/>
                  </a:lnTo>
                  <a:lnTo>
                    <a:pt x="476" y="257"/>
                  </a:lnTo>
                  <a:lnTo>
                    <a:pt x="478" y="257"/>
                  </a:lnTo>
                  <a:lnTo>
                    <a:pt x="480" y="257"/>
                  </a:lnTo>
                  <a:lnTo>
                    <a:pt x="480" y="255"/>
                  </a:lnTo>
                  <a:lnTo>
                    <a:pt x="480" y="253"/>
                  </a:lnTo>
                  <a:lnTo>
                    <a:pt x="478" y="253"/>
                  </a:lnTo>
                  <a:lnTo>
                    <a:pt x="478" y="251"/>
                  </a:lnTo>
                  <a:lnTo>
                    <a:pt x="478" y="250"/>
                  </a:lnTo>
                  <a:lnTo>
                    <a:pt x="480" y="250"/>
                  </a:lnTo>
                  <a:lnTo>
                    <a:pt x="480" y="251"/>
                  </a:lnTo>
                  <a:lnTo>
                    <a:pt x="482" y="251"/>
                  </a:lnTo>
                  <a:lnTo>
                    <a:pt x="484" y="251"/>
                  </a:lnTo>
                  <a:lnTo>
                    <a:pt x="484" y="250"/>
                  </a:lnTo>
                  <a:lnTo>
                    <a:pt x="486" y="250"/>
                  </a:lnTo>
                  <a:lnTo>
                    <a:pt x="486" y="248"/>
                  </a:lnTo>
                  <a:lnTo>
                    <a:pt x="488" y="248"/>
                  </a:lnTo>
                  <a:lnTo>
                    <a:pt x="490" y="248"/>
                  </a:lnTo>
                  <a:lnTo>
                    <a:pt x="490" y="246"/>
                  </a:lnTo>
                  <a:lnTo>
                    <a:pt x="490" y="244"/>
                  </a:lnTo>
                  <a:lnTo>
                    <a:pt x="490" y="242"/>
                  </a:lnTo>
                  <a:lnTo>
                    <a:pt x="492" y="242"/>
                  </a:lnTo>
                  <a:lnTo>
                    <a:pt x="494" y="240"/>
                  </a:lnTo>
                  <a:lnTo>
                    <a:pt x="494" y="238"/>
                  </a:lnTo>
                  <a:lnTo>
                    <a:pt x="496" y="238"/>
                  </a:lnTo>
                  <a:lnTo>
                    <a:pt x="497" y="238"/>
                  </a:lnTo>
                  <a:lnTo>
                    <a:pt x="499" y="236"/>
                  </a:lnTo>
                  <a:lnTo>
                    <a:pt x="499" y="234"/>
                  </a:lnTo>
                  <a:lnTo>
                    <a:pt x="501" y="234"/>
                  </a:lnTo>
                  <a:lnTo>
                    <a:pt x="501" y="232"/>
                  </a:lnTo>
                  <a:lnTo>
                    <a:pt x="501" y="230"/>
                  </a:lnTo>
                  <a:lnTo>
                    <a:pt x="501" y="228"/>
                  </a:lnTo>
                  <a:lnTo>
                    <a:pt x="503" y="228"/>
                  </a:lnTo>
                  <a:lnTo>
                    <a:pt x="503" y="227"/>
                  </a:lnTo>
                  <a:lnTo>
                    <a:pt x="503" y="225"/>
                  </a:lnTo>
                  <a:lnTo>
                    <a:pt x="505" y="225"/>
                  </a:lnTo>
                  <a:lnTo>
                    <a:pt x="505" y="223"/>
                  </a:lnTo>
                  <a:lnTo>
                    <a:pt x="507" y="223"/>
                  </a:lnTo>
                  <a:lnTo>
                    <a:pt x="507" y="221"/>
                  </a:lnTo>
                  <a:lnTo>
                    <a:pt x="507" y="219"/>
                  </a:lnTo>
                  <a:lnTo>
                    <a:pt x="509" y="219"/>
                  </a:lnTo>
                  <a:lnTo>
                    <a:pt x="511" y="219"/>
                  </a:lnTo>
                  <a:lnTo>
                    <a:pt x="511" y="217"/>
                  </a:lnTo>
                  <a:lnTo>
                    <a:pt x="513" y="217"/>
                  </a:lnTo>
                  <a:lnTo>
                    <a:pt x="513" y="219"/>
                  </a:lnTo>
                  <a:lnTo>
                    <a:pt x="515" y="219"/>
                  </a:lnTo>
                  <a:lnTo>
                    <a:pt x="517" y="221"/>
                  </a:lnTo>
                  <a:lnTo>
                    <a:pt x="517" y="223"/>
                  </a:lnTo>
                  <a:lnTo>
                    <a:pt x="519" y="223"/>
                  </a:lnTo>
                  <a:lnTo>
                    <a:pt x="521" y="223"/>
                  </a:lnTo>
                  <a:lnTo>
                    <a:pt x="522" y="223"/>
                  </a:lnTo>
                  <a:lnTo>
                    <a:pt x="524" y="223"/>
                  </a:lnTo>
                  <a:lnTo>
                    <a:pt x="524" y="221"/>
                  </a:lnTo>
                  <a:lnTo>
                    <a:pt x="526" y="221"/>
                  </a:lnTo>
                  <a:lnTo>
                    <a:pt x="528" y="221"/>
                  </a:lnTo>
                  <a:lnTo>
                    <a:pt x="528" y="223"/>
                  </a:lnTo>
                  <a:lnTo>
                    <a:pt x="530" y="223"/>
                  </a:lnTo>
                  <a:lnTo>
                    <a:pt x="532" y="223"/>
                  </a:lnTo>
                  <a:lnTo>
                    <a:pt x="534" y="223"/>
                  </a:lnTo>
                  <a:lnTo>
                    <a:pt x="536" y="223"/>
                  </a:lnTo>
                  <a:lnTo>
                    <a:pt x="538" y="223"/>
                  </a:lnTo>
                  <a:lnTo>
                    <a:pt x="540" y="223"/>
                  </a:lnTo>
                  <a:lnTo>
                    <a:pt x="540" y="221"/>
                  </a:lnTo>
                  <a:lnTo>
                    <a:pt x="542" y="221"/>
                  </a:lnTo>
                  <a:lnTo>
                    <a:pt x="542" y="219"/>
                  </a:lnTo>
                  <a:lnTo>
                    <a:pt x="542" y="217"/>
                  </a:lnTo>
                  <a:lnTo>
                    <a:pt x="544" y="215"/>
                  </a:lnTo>
                  <a:lnTo>
                    <a:pt x="544" y="217"/>
                  </a:lnTo>
                  <a:lnTo>
                    <a:pt x="544" y="219"/>
                  </a:lnTo>
                  <a:lnTo>
                    <a:pt x="545" y="219"/>
                  </a:lnTo>
                  <a:lnTo>
                    <a:pt x="545" y="221"/>
                  </a:lnTo>
                  <a:lnTo>
                    <a:pt x="547" y="221"/>
                  </a:lnTo>
                  <a:lnTo>
                    <a:pt x="547" y="223"/>
                  </a:lnTo>
                  <a:lnTo>
                    <a:pt x="549" y="223"/>
                  </a:lnTo>
                  <a:lnTo>
                    <a:pt x="551" y="223"/>
                  </a:lnTo>
                  <a:lnTo>
                    <a:pt x="553" y="223"/>
                  </a:lnTo>
                  <a:lnTo>
                    <a:pt x="555" y="223"/>
                  </a:lnTo>
                  <a:lnTo>
                    <a:pt x="555" y="221"/>
                  </a:lnTo>
                  <a:lnTo>
                    <a:pt x="557" y="221"/>
                  </a:lnTo>
                  <a:lnTo>
                    <a:pt x="559" y="221"/>
                  </a:lnTo>
                  <a:lnTo>
                    <a:pt x="559" y="219"/>
                  </a:lnTo>
                  <a:lnTo>
                    <a:pt x="561" y="219"/>
                  </a:lnTo>
                  <a:lnTo>
                    <a:pt x="563" y="219"/>
                  </a:lnTo>
                  <a:lnTo>
                    <a:pt x="563" y="217"/>
                  </a:lnTo>
                  <a:lnTo>
                    <a:pt x="563" y="219"/>
                  </a:lnTo>
                  <a:lnTo>
                    <a:pt x="565" y="219"/>
                  </a:lnTo>
                  <a:lnTo>
                    <a:pt x="565" y="217"/>
                  </a:lnTo>
                  <a:lnTo>
                    <a:pt x="567" y="217"/>
                  </a:lnTo>
                  <a:lnTo>
                    <a:pt x="569" y="217"/>
                  </a:lnTo>
                  <a:lnTo>
                    <a:pt x="570" y="217"/>
                  </a:lnTo>
                  <a:lnTo>
                    <a:pt x="570" y="215"/>
                  </a:lnTo>
                  <a:lnTo>
                    <a:pt x="572" y="215"/>
                  </a:lnTo>
                  <a:lnTo>
                    <a:pt x="574" y="215"/>
                  </a:lnTo>
                  <a:lnTo>
                    <a:pt x="576" y="215"/>
                  </a:lnTo>
                  <a:lnTo>
                    <a:pt x="578" y="215"/>
                  </a:lnTo>
                  <a:lnTo>
                    <a:pt x="580" y="215"/>
                  </a:lnTo>
                  <a:lnTo>
                    <a:pt x="582" y="215"/>
                  </a:lnTo>
                  <a:lnTo>
                    <a:pt x="584" y="215"/>
                  </a:lnTo>
                  <a:lnTo>
                    <a:pt x="584" y="217"/>
                  </a:lnTo>
                  <a:lnTo>
                    <a:pt x="586" y="217"/>
                  </a:lnTo>
                  <a:lnTo>
                    <a:pt x="586" y="215"/>
                  </a:lnTo>
                  <a:lnTo>
                    <a:pt x="588" y="215"/>
                  </a:lnTo>
                  <a:lnTo>
                    <a:pt x="588" y="213"/>
                  </a:lnTo>
                  <a:lnTo>
                    <a:pt x="590" y="213"/>
                  </a:lnTo>
                  <a:lnTo>
                    <a:pt x="590" y="211"/>
                  </a:lnTo>
                  <a:lnTo>
                    <a:pt x="590" y="209"/>
                  </a:lnTo>
                  <a:lnTo>
                    <a:pt x="592" y="209"/>
                  </a:lnTo>
                  <a:lnTo>
                    <a:pt x="592" y="207"/>
                  </a:lnTo>
                  <a:lnTo>
                    <a:pt x="593" y="207"/>
                  </a:lnTo>
                  <a:lnTo>
                    <a:pt x="595" y="207"/>
                  </a:lnTo>
                  <a:lnTo>
                    <a:pt x="595" y="205"/>
                  </a:lnTo>
                  <a:lnTo>
                    <a:pt x="595" y="203"/>
                  </a:lnTo>
                  <a:lnTo>
                    <a:pt x="597" y="203"/>
                  </a:lnTo>
                  <a:lnTo>
                    <a:pt x="597" y="202"/>
                  </a:lnTo>
                  <a:lnTo>
                    <a:pt x="599" y="202"/>
                  </a:lnTo>
                  <a:lnTo>
                    <a:pt x="599" y="200"/>
                  </a:lnTo>
                  <a:lnTo>
                    <a:pt x="599" y="198"/>
                  </a:lnTo>
                  <a:lnTo>
                    <a:pt x="601" y="198"/>
                  </a:lnTo>
                  <a:lnTo>
                    <a:pt x="601" y="196"/>
                  </a:lnTo>
                  <a:lnTo>
                    <a:pt x="601" y="194"/>
                  </a:lnTo>
                  <a:lnTo>
                    <a:pt x="603" y="194"/>
                  </a:lnTo>
                  <a:lnTo>
                    <a:pt x="603" y="192"/>
                  </a:lnTo>
                  <a:lnTo>
                    <a:pt x="601" y="192"/>
                  </a:lnTo>
                  <a:lnTo>
                    <a:pt x="603" y="192"/>
                  </a:lnTo>
                  <a:lnTo>
                    <a:pt x="601" y="192"/>
                  </a:lnTo>
                  <a:lnTo>
                    <a:pt x="601" y="190"/>
                  </a:lnTo>
                  <a:lnTo>
                    <a:pt x="601" y="188"/>
                  </a:lnTo>
                  <a:lnTo>
                    <a:pt x="601" y="186"/>
                  </a:lnTo>
                  <a:lnTo>
                    <a:pt x="601" y="184"/>
                  </a:lnTo>
                  <a:lnTo>
                    <a:pt x="601" y="182"/>
                  </a:lnTo>
                  <a:lnTo>
                    <a:pt x="603" y="182"/>
                  </a:lnTo>
                  <a:lnTo>
                    <a:pt x="605" y="182"/>
                  </a:lnTo>
                  <a:lnTo>
                    <a:pt x="607" y="182"/>
                  </a:lnTo>
                  <a:lnTo>
                    <a:pt x="609" y="182"/>
                  </a:lnTo>
                  <a:lnTo>
                    <a:pt x="613" y="182"/>
                  </a:lnTo>
                  <a:lnTo>
                    <a:pt x="615" y="182"/>
                  </a:lnTo>
                  <a:lnTo>
                    <a:pt x="615" y="184"/>
                  </a:lnTo>
                  <a:lnTo>
                    <a:pt x="615" y="186"/>
                  </a:lnTo>
                  <a:lnTo>
                    <a:pt x="617" y="186"/>
                  </a:lnTo>
                  <a:lnTo>
                    <a:pt x="617" y="188"/>
                  </a:lnTo>
                  <a:lnTo>
                    <a:pt x="618" y="188"/>
                  </a:lnTo>
                  <a:lnTo>
                    <a:pt x="618" y="190"/>
                  </a:lnTo>
                  <a:lnTo>
                    <a:pt x="618" y="192"/>
                  </a:lnTo>
                  <a:lnTo>
                    <a:pt x="620" y="192"/>
                  </a:lnTo>
                  <a:lnTo>
                    <a:pt x="620" y="194"/>
                  </a:lnTo>
                  <a:lnTo>
                    <a:pt x="622" y="194"/>
                  </a:lnTo>
                  <a:lnTo>
                    <a:pt x="624" y="194"/>
                  </a:lnTo>
                  <a:lnTo>
                    <a:pt x="624" y="196"/>
                  </a:lnTo>
                  <a:lnTo>
                    <a:pt x="624" y="198"/>
                  </a:lnTo>
                  <a:lnTo>
                    <a:pt x="624" y="200"/>
                  </a:lnTo>
                  <a:lnTo>
                    <a:pt x="624" y="202"/>
                  </a:lnTo>
                  <a:lnTo>
                    <a:pt x="624" y="203"/>
                  </a:lnTo>
                  <a:lnTo>
                    <a:pt x="626" y="203"/>
                  </a:lnTo>
                  <a:lnTo>
                    <a:pt x="628" y="203"/>
                  </a:lnTo>
                  <a:lnTo>
                    <a:pt x="630" y="203"/>
                  </a:lnTo>
                  <a:lnTo>
                    <a:pt x="632" y="203"/>
                  </a:lnTo>
                  <a:lnTo>
                    <a:pt x="632" y="202"/>
                  </a:lnTo>
                  <a:lnTo>
                    <a:pt x="630" y="202"/>
                  </a:lnTo>
                  <a:lnTo>
                    <a:pt x="632" y="202"/>
                  </a:lnTo>
                  <a:lnTo>
                    <a:pt x="634" y="202"/>
                  </a:lnTo>
                  <a:lnTo>
                    <a:pt x="634" y="203"/>
                  </a:lnTo>
                  <a:lnTo>
                    <a:pt x="634" y="202"/>
                  </a:lnTo>
                  <a:lnTo>
                    <a:pt x="636" y="202"/>
                  </a:lnTo>
                  <a:lnTo>
                    <a:pt x="636" y="200"/>
                  </a:lnTo>
                  <a:lnTo>
                    <a:pt x="638" y="200"/>
                  </a:lnTo>
                  <a:lnTo>
                    <a:pt x="638" y="202"/>
                  </a:lnTo>
                  <a:lnTo>
                    <a:pt x="638" y="203"/>
                  </a:lnTo>
                  <a:lnTo>
                    <a:pt x="636" y="203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40" y="205"/>
                  </a:lnTo>
                  <a:lnTo>
                    <a:pt x="641" y="205"/>
                  </a:lnTo>
                  <a:lnTo>
                    <a:pt x="641" y="207"/>
                  </a:lnTo>
                  <a:lnTo>
                    <a:pt x="640" y="207"/>
                  </a:lnTo>
                  <a:lnTo>
                    <a:pt x="641" y="207"/>
                  </a:lnTo>
                  <a:lnTo>
                    <a:pt x="641" y="209"/>
                  </a:lnTo>
                  <a:lnTo>
                    <a:pt x="643" y="209"/>
                  </a:lnTo>
                  <a:lnTo>
                    <a:pt x="643" y="211"/>
                  </a:lnTo>
                  <a:lnTo>
                    <a:pt x="643" y="209"/>
                  </a:lnTo>
                  <a:lnTo>
                    <a:pt x="645" y="209"/>
                  </a:lnTo>
                  <a:lnTo>
                    <a:pt x="645" y="211"/>
                  </a:lnTo>
                  <a:lnTo>
                    <a:pt x="647" y="211"/>
                  </a:lnTo>
                  <a:lnTo>
                    <a:pt x="647" y="213"/>
                  </a:lnTo>
                  <a:lnTo>
                    <a:pt x="649" y="213"/>
                  </a:lnTo>
                  <a:lnTo>
                    <a:pt x="651" y="213"/>
                  </a:lnTo>
                  <a:lnTo>
                    <a:pt x="651" y="215"/>
                  </a:lnTo>
                  <a:lnTo>
                    <a:pt x="653" y="215"/>
                  </a:lnTo>
                  <a:lnTo>
                    <a:pt x="655" y="215"/>
                  </a:lnTo>
                  <a:lnTo>
                    <a:pt x="655" y="217"/>
                  </a:lnTo>
                  <a:lnTo>
                    <a:pt x="655" y="219"/>
                  </a:lnTo>
                  <a:lnTo>
                    <a:pt x="655" y="221"/>
                  </a:lnTo>
                  <a:lnTo>
                    <a:pt x="657" y="221"/>
                  </a:lnTo>
                  <a:lnTo>
                    <a:pt x="659" y="221"/>
                  </a:lnTo>
                  <a:lnTo>
                    <a:pt x="659" y="223"/>
                  </a:lnTo>
                  <a:lnTo>
                    <a:pt x="661" y="223"/>
                  </a:lnTo>
                  <a:lnTo>
                    <a:pt x="663" y="221"/>
                  </a:lnTo>
                  <a:lnTo>
                    <a:pt x="665" y="221"/>
                  </a:lnTo>
                  <a:lnTo>
                    <a:pt x="665" y="223"/>
                  </a:lnTo>
                  <a:lnTo>
                    <a:pt x="666" y="223"/>
                  </a:lnTo>
                  <a:lnTo>
                    <a:pt x="666" y="225"/>
                  </a:lnTo>
                  <a:lnTo>
                    <a:pt x="666" y="227"/>
                  </a:lnTo>
                  <a:lnTo>
                    <a:pt x="668" y="227"/>
                  </a:lnTo>
                  <a:lnTo>
                    <a:pt x="670" y="228"/>
                  </a:lnTo>
                  <a:lnTo>
                    <a:pt x="672" y="227"/>
                  </a:lnTo>
                  <a:lnTo>
                    <a:pt x="672" y="228"/>
                  </a:lnTo>
                  <a:lnTo>
                    <a:pt x="674" y="228"/>
                  </a:lnTo>
                  <a:lnTo>
                    <a:pt x="674" y="230"/>
                  </a:lnTo>
                  <a:lnTo>
                    <a:pt x="674" y="232"/>
                  </a:lnTo>
                  <a:lnTo>
                    <a:pt x="676" y="232"/>
                  </a:lnTo>
                  <a:lnTo>
                    <a:pt x="676" y="234"/>
                  </a:lnTo>
                  <a:lnTo>
                    <a:pt x="676" y="236"/>
                  </a:lnTo>
                  <a:lnTo>
                    <a:pt x="678" y="236"/>
                  </a:lnTo>
                  <a:lnTo>
                    <a:pt x="680" y="238"/>
                  </a:lnTo>
                  <a:lnTo>
                    <a:pt x="680" y="240"/>
                  </a:lnTo>
                  <a:lnTo>
                    <a:pt x="680" y="242"/>
                  </a:lnTo>
                  <a:lnTo>
                    <a:pt x="682" y="242"/>
                  </a:lnTo>
                  <a:lnTo>
                    <a:pt x="682" y="244"/>
                  </a:lnTo>
                  <a:lnTo>
                    <a:pt x="684" y="244"/>
                  </a:lnTo>
                  <a:lnTo>
                    <a:pt x="684" y="246"/>
                  </a:lnTo>
                  <a:lnTo>
                    <a:pt x="686" y="248"/>
                  </a:lnTo>
                  <a:lnTo>
                    <a:pt x="688" y="248"/>
                  </a:lnTo>
                  <a:lnTo>
                    <a:pt x="689" y="248"/>
                  </a:lnTo>
                  <a:lnTo>
                    <a:pt x="689" y="250"/>
                  </a:lnTo>
                  <a:lnTo>
                    <a:pt x="689" y="251"/>
                  </a:lnTo>
                  <a:lnTo>
                    <a:pt x="691" y="253"/>
                  </a:lnTo>
                  <a:lnTo>
                    <a:pt x="691" y="255"/>
                  </a:lnTo>
                  <a:lnTo>
                    <a:pt x="691" y="257"/>
                  </a:lnTo>
                  <a:lnTo>
                    <a:pt x="691" y="259"/>
                  </a:lnTo>
                  <a:lnTo>
                    <a:pt x="693" y="259"/>
                  </a:lnTo>
                  <a:lnTo>
                    <a:pt x="693" y="261"/>
                  </a:lnTo>
                  <a:lnTo>
                    <a:pt x="695" y="261"/>
                  </a:lnTo>
                  <a:lnTo>
                    <a:pt x="695" y="263"/>
                  </a:lnTo>
                  <a:lnTo>
                    <a:pt x="695" y="265"/>
                  </a:lnTo>
                  <a:lnTo>
                    <a:pt x="695" y="267"/>
                  </a:lnTo>
                  <a:lnTo>
                    <a:pt x="695" y="271"/>
                  </a:lnTo>
                  <a:lnTo>
                    <a:pt x="695" y="273"/>
                  </a:lnTo>
                  <a:lnTo>
                    <a:pt x="693" y="273"/>
                  </a:lnTo>
                  <a:lnTo>
                    <a:pt x="693" y="275"/>
                  </a:lnTo>
                  <a:lnTo>
                    <a:pt x="693" y="276"/>
                  </a:lnTo>
                  <a:lnTo>
                    <a:pt x="693" y="278"/>
                  </a:lnTo>
                  <a:lnTo>
                    <a:pt x="695" y="280"/>
                  </a:lnTo>
                  <a:lnTo>
                    <a:pt x="695" y="282"/>
                  </a:lnTo>
                  <a:lnTo>
                    <a:pt x="695" y="284"/>
                  </a:lnTo>
                  <a:lnTo>
                    <a:pt x="693" y="288"/>
                  </a:lnTo>
                  <a:lnTo>
                    <a:pt x="693" y="292"/>
                  </a:lnTo>
                  <a:lnTo>
                    <a:pt x="693" y="294"/>
                  </a:lnTo>
                  <a:lnTo>
                    <a:pt x="695" y="294"/>
                  </a:lnTo>
                  <a:lnTo>
                    <a:pt x="695" y="296"/>
                  </a:lnTo>
                  <a:lnTo>
                    <a:pt x="697" y="294"/>
                  </a:lnTo>
                  <a:lnTo>
                    <a:pt x="697" y="296"/>
                  </a:lnTo>
                  <a:lnTo>
                    <a:pt x="697" y="298"/>
                  </a:lnTo>
                  <a:lnTo>
                    <a:pt x="697" y="299"/>
                  </a:lnTo>
                  <a:lnTo>
                    <a:pt x="697" y="301"/>
                  </a:lnTo>
                  <a:lnTo>
                    <a:pt x="697" y="303"/>
                  </a:lnTo>
                  <a:lnTo>
                    <a:pt x="697" y="305"/>
                  </a:lnTo>
                  <a:lnTo>
                    <a:pt x="697" y="307"/>
                  </a:lnTo>
                  <a:lnTo>
                    <a:pt x="699" y="309"/>
                  </a:lnTo>
                  <a:lnTo>
                    <a:pt x="699" y="311"/>
                  </a:lnTo>
                  <a:lnTo>
                    <a:pt x="701" y="313"/>
                  </a:lnTo>
                  <a:lnTo>
                    <a:pt x="703" y="313"/>
                  </a:lnTo>
                  <a:lnTo>
                    <a:pt x="705" y="313"/>
                  </a:lnTo>
                  <a:lnTo>
                    <a:pt x="707" y="315"/>
                  </a:lnTo>
                  <a:lnTo>
                    <a:pt x="707" y="317"/>
                  </a:lnTo>
                  <a:lnTo>
                    <a:pt x="705" y="317"/>
                  </a:lnTo>
                  <a:lnTo>
                    <a:pt x="705" y="319"/>
                  </a:lnTo>
                  <a:lnTo>
                    <a:pt x="703" y="319"/>
                  </a:lnTo>
                  <a:lnTo>
                    <a:pt x="701" y="321"/>
                  </a:lnTo>
                  <a:lnTo>
                    <a:pt x="699" y="323"/>
                  </a:lnTo>
                  <a:lnTo>
                    <a:pt x="695" y="323"/>
                  </a:lnTo>
                  <a:lnTo>
                    <a:pt x="693" y="324"/>
                  </a:lnTo>
                  <a:lnTo>
                    <a:pt x="689" y="326"/>
                  </a:lnTo>
                  <a:lnTo>
                    <a:pt x="686" y="328"/>
                  </a:lnTo>
                  <a:lnTo>
                    <a:pt x="684" y="330"/>
                  </a:lnTo>
                  <a:lnTo>
                    <a:pt x="684" y="336"/>
                  </a:lnTo>
                  <a:lnTo>
                    <a:pt x="684" y="340"/>
                  </a:lnTo>
                  <a:lnTo>
                    <a:pt x="686" y="342"/>
                  </a:lnTo>
                  <a:lnTo>
                    <a:pt x="686" y="347"/>
                  </a:lnTo>
                  <a:lnTo>
                    <a:pt x="686" y="351"/>
                  </a:lnTo>
                  <a:lnTo>
                    <a:pt x="686" y="355"/>
                  </a:lnTo>
                  <a:lnTo>
                    <a:pt x="686" y="359"/>
                  </a:lnTo>
                  <a:lnTo>
                    <a:pt x="686" y="363"/>
                  </a:lnTo>
                  <a:lnTo>
                    <a:pt x="684" y="365"/>
                  </a:lnTo>
                  <a:lnTo>
                    <a:pt x="682" y="367"/>
                  </a:lnTo>
                  <a:lnTo>
                    <a:pt x="680" y="367"/>
                  </a:lnTo>
                  <a:lnTo>
                    <a:pt x="678" y="369"/>
                  </a:lnTo>
                  <a:lnTo>
                    <a:pt x="678" y="371"/>
                  </a:lnTo>
                  <a:lnTo>
                    <a:pt x="676" y="372"/>
                  </a:lnTo>
                  <a:lnTo>
                    <a:pt x="676" y="374"/>
                  </a:lnTo>
                  <a:lnTo>
                    <a:pt x="676" y="376"/>
                  </a:lnTo>
                  <a:lnTo>
                    <a:pt x="674" y="376"/>
                  </a:lnTo>
                  <a:lnTo>
                    <a:pt x="674" y="380"/>
                  </a:lnTo>
                  <a:lnTo>
                    <a:pt x="676" y="382"/>
                  </a:lnTo>
                  <a:lnTo>
                    <a:pt x="678" y="384"/>
                  </a:lnTo>
                  <a:lnTo>
                    <a:pt x="678" y="386"/>
                  </a:lnTo>
                  <a:lnTo>
                    <a:pt x="680" y="386"/>
                  </a:lnTo>
                  <a:lnTo>
                    <a:pt x="682" y="388"/>
                  </a:lnTo>
                  <a:lnTo>
                    <a:pt x="684" y="388"/>
                  </a:lnTo>
                  <a:lnTo>
                    <a:pt x="684" y="390"/>
                  </a:lnTo>
                  <a:lnTo>
                    <a:pt x="684" y="392"/>
                  </a:lnTo>
                  <a:lnTo>
                    <a:pt x="686" y="392"/>
                  </a:lnTo>
                  <a:lnTo>
                    <a:pt x="688" y="392"/>
                  </a:lnTo>
                  <a:lnTo>
                    <a:pt x="688" y="394"/>
                  </a:lnTo>
                  <a:lnTo>
                    <a:pt x="689" y="394"/>
                  </a:lnTo>
                  <a:lnTo>
                    <a:pt x="689" y="395"/>
                  </a:lnTo>
                  <a:lnTo>
                    <a:pt x="691" y="395"/>
                  </a:lnTo>
                  <a:lnTo>
                    <a:pt x="691" y="397"/>
                  </a:lnTo>
                  <a:lnTo>
                    <a:pt x="693" y="397"/>
                  </a:lnTo>
                  <a:lnTo>
                    <a:pt x="693" y="399"/>
                  </a:lnTo>
                  <a:lnTo>
                    <a:pt x="695" y="399"/>
                  </a:lnTo>
                  <a:lnTo>
                    <a:pt x="697" y="399"/>
                  </a:lnTo>
                  <a:lnTo>
                    <a:pt x="697" y="401"/>
                  </a:lnTo>
                  <a:lnTo>
                    <a:pt x="697" y="403"/>
                  </a:lnTo>
                  <a:lnTo>
                    <a:pt x="699" y="403"/>
                  </a:lnTo>
                  <a:lnTo>
                    <a:pt x="699" y="405"/>
                  </a:lnTo>
                  <a:lnTo>
                    <a:pt x="699" y="407"/>
                  </a:lnTo>
                  <a:lnTo>
                    <a:pt x="701" y="407"/>
                  </a:lnTo>
                  <a:lnTo>
                    <a:pt x="703" y="407"/>
                  </a:lnTo>
                  <a:lnTo>
                    <a:pt x="703" y="409"/>
                  </a:lnTo>
                  <a:lnTo>
                    <a:pt x="703" y="411"/>
                  </a:lnTo>
                  <a:lnTo>
                    <a:pt x="705" y="411"/>
                  </a:lnTo>
                  <a:lnTo>
                    <a:pt x="707" y="411"/>
                  </a:lnTo>
                  <a:lnTo>
                    <a:pt x="709" y="411"/>
                  </a:lnTo>
                  <a:lnTo>
                    <a:pt x="709" y="409"/>
                  </a:lnTo>
                  <a:lnTo>
                    <a:pt x="709" y="407"/>
                  </a:lnTo>
                  <a:lnTo>
                    <a:pt x="711" y="407"/>
                  </a:lnTo>
                  <a:lnTo>
                    <a:pt x="713" y="407"/>
                  </a:lnTo>
                  <a:lnTo>
                    <a:pt x="713" y="405"/>
                  </a:lnTo>
                  <a:lnTo>
                    <a:pt x="714" y="405"/>
                  </a:lnTo>
                  <a:lnTo>
                    <a:pt x="714" y="403"/>
                  </a:lnTo>
                  <a:lnTo>
                    <a:pt x="714" y="401"/>
                  </a:lnTo>
                  <a:lnTo>
                    <a:pt x="716" y="401"/>
                  </a:lnTo>
                  <a:lnTo>
                    <a:pt x="718" y="401"/>
                  </a:lnTo>
                  <a:lnTo>
                    <a:pt x="720" y="401"/>
                  </a:lnTo>
                  <a:lnTo>
                    <a:pt x="722" y="401"/>
                  </a:lnTo>
                  <a:lnTo>
                    <a:pt x="724" y="401"/>
                  </a:lnTo>
                  <a:lnTo>
                    <a:pt x="724" y="399"/>
                  </a:lnTo>
                  <a:lnTo>
                    <a:pt x="724" y="397"/>
                  </a:lnTo>
                  <a:lnTo>
                    <a:pt x="724" y="395"/>
                  </a:lnTo>
                  <a:lnTo>
                    <a:pt x="724" y="394"/>
                  </a:lnTo>
                  <a:lnTo>
                    <a:pt x="724" y="392"/>
                  </a:lnTo>
                  <a:lnTo>
                    <a:pt x="724" y="390"/>
                  </a:lnTo>
                  <a:lnTo>
                    <a:pt x="724" y="388"/>
                  </a:lnTo>
                  <a:lnTo>
                    <a:pt x="724" y="386"/>
                  </a:lnTo>
                  <a:lnTo>
                    <a:pt x="722" y="386"/>
                  </a:lnTo>
                  <a:lnTo>
                    <a:pt x="722" y="384"/>
                  </a:lnTo>
                  <a:lnTo>
                    <a:pt x="722" y="382"/>
                  </a:lnTo>
                  <a:lnTo>
                    <a:pt x="724" y="382"/>
                  </a:lnTo>
                  <a:lnTo>
                    <a:pt x="724" y="380"/>
                  </a:lnTo>
                  <a:lnTo>
                    <a:pt x="726" y="380"/>
                  </a:lnTo>
                  <a:lnTo>
                    <a:pt x="728" y="380"/>
                  </a:lnTo>
                  <a:lnTo>
                    <a:pt x="730" y="380"/>
                  </a:lnTo>
                  <a:lnTo>
                    <a:pt x="730" y="378"/>
                  </a:lnTo>
                  <a:lnTo>
                    <a:pt x="732" y="378"/>
                  </a:lnTo>
                  <a:lnTo>
                    <a:pt x="734" y="378"/>
                  </a:lnTo>
                  <a:lnTo>
                    <a:pt x="734" y="376"/>
                  </a:lnTo>
                  <a:lnTo>
                    <a:pt x="736" y="376"/>
                  </a:lnTo>
                  <a:lnTo>
                    <a:pt x="736" y="374"/>
                  </a:lnTo>
                  <a:lnTo>
                    <a:pt x="736" y="376"/>
                  </a:lnTo>
                  <a:lnTo>
                    <a:pt x="737" y="376"/>
                  </a:lnTo>
                  <a:lnTo>
                    <a:pt x="737" y="378"/>
                  </a:lnTo>
                  <a:lnTo>
                    <a:pt x="737" y="380"/>
                  </a:lnTo>
                  <a:lnTo>
                    <a:pt x="737" y="382"/>
                  </a:lnTo>
                  <a:lnTo>
                    <a:pt x="737" y="384"/>
                  </a:lnTo>
                  <a:lnTo>
                    <a:pt x="737" y="386"/>
                  </a:lnTo>
                  <a:lnTo>
                    <a:pt x="739" y="386"/>
                  </a:lnTo>
                  <a:lnTo>
                    <a:pt x="739" y="388"/>
                  </a:lnTo>
                  <a:lnTo>
                    <a:pt x="741" y="388"/>
                  </a:lnTo>
                  <a:lnTo>
                    <a:pt x="743" y="388"/>
                  </a:lnTo>
                  <a:lnTo>
                    <a:pt x="743" y="390"/>
                  </a:lnTo>
                  <a:lnTo>
                    <a:pt x="743" y="392"/>
                  </a:lnTo>
                  <a:lnTo>
                    <a:pt x="743" y="394"/>
                  </a:lnTo>
                  <a:lnTo>
                    <a:pt x="741" y="394"/>
                  </a:lnTo>
                  <a:lnTo>
                    <a:pt x="741" y="395"/>
                  </a:lnTo>
                  <a:lnTo>
                    <a:pt x="739" y="395"/>
                  </a:lnTo>
                  <a:lnTo>
                    <a:pt x="739" y="397"/>
                  </a:lnTo>
                  <a:lnTo>
                    <a:pt x="737" y="397"/>
                  </a:lnTo>
                  <a:lnTo>
                    <a:pt x="737" y="399"/>
                  </a:lnTo>
                  <a:lnTo>
                    <a:pt x="737" y="401"/>
                  </a:lnTo>
                  <a:lnTo>
                    <a:pt x="736" y="401"/>
                  </a:lnTo>
                  <a:lnTo>
                    <a:pt x="736" y="403"/>
                  </a:lnTo>
                  <a:lnTo>
                    <a:pt x="734" y="403"/>
                  </a:lnTo>
                  <a:lnTo>
                    <a:pt x="734" y="405"/>
                  </a:lnTo>
                  <a:lnTo>
                    <a:pt x="736" y="405"/>
                  </a:lnTo>
                  <a:lnTo>
                    <a:pt x="734" y="405"/>
                  </a:lnTo>
                  <a:lnTo>
                    <a:pt x="732" y="405"/>
                  </a:lnTo>
                  <a:lnTo>
                    <a:pt x="732" y="407"/>
                  </a:lnTo>
                  <a:lnTo>
                    <a:pt x="730" y="407"/>
                  </a:lnTo>
                  <a:lnTo>
                    <a:pt x="730" y="409"/>
                  </a:lnTo>
                  <a:lnTo>
                    <a:pt x="728" y="409"/>
                  </a:lnTo>
                  <a:lnTo>
                    <a:pt x="728" y="411"/>
                  </a:lnTo>
                  <a:lnTo>
                    <a:pt x="728" y="413"/>
                  </a:lnTo>
                  <a:lnTo>
                    <a:pt x="726" y="413"/>
                  </a:lnTo>
                  <a:lnTo>
                    <a:pt x="728" y="413"/>
                  </a:lnTo>
                  <a:lnTo>
                    <a:pt x="726" y="413"/>
                  </a:lnTo>
                  <a:lnTo>
                    <a:pt x="726" y="415"/>
                  </a:lnTo>
                  <a:lnTo>
                    <a:pt x="728" y="415"/>
                  </a:lnTo>
                  <a:lnTo>
                    <a:pt x="726" y="415"/>
                  </a:lnTo>
                  <a:lnTo>
                    <a:pt x="728" y="415"/>
                  </a:lnTo>
                  <a:lnTo>
                    <a:pt x="726" y="415"/>
                  </a:lnTo>
                  <a:lnTo>
                    <a:pt x="726" y="417"/>
                  </a:lnTo>
                  <a:lnTo>
                    <a:pt x="726" y="419"/>
                  </a:lnTo>
                  <a:lnTo>
                    <a:pt x="728" y="419"/>
                  </a:lnTo>
                  <a:lnTo>
                    <a:pt x="728" y="420"/>
                  </a:lnTo>
                  <a:lnTo>
                    <a:pt x="728" y="422"/>
                  </a:lnTo>
                  <a:lnTo>
                    <a:pt x="730" y="422"/>
                  </a:lnTo>
                  <a:lnTo>
                    <a:pt x="732" y="422"/>
                  </a:lnTo>
                  <a:lnTo>
                    <a:pt x="730" y="422"/>
                  </a:lnTo>
                  <a:lnTo>
                    <a:pt x="730" y="424"/>
                  </a:lnTo>
                  <a:lnTo>
                    <a:pt x="732" y="424"/>
                  </a:lnTo>
                  <a:lnTo>
                    <a:pt x="730" y="424"/>
                  </a:lnTo>
                  <a:lnTo>
                    <a:pt x="730" y="426"/>
                  </a:lnTo>
                  <a:lnTo>
                    <a:pt x="730" y="428"/>
                  </a:lnTo>
                  <a:lnTo>
                    <a:pt x="732" y="428"/>
                  </a:lnTo>
                  <a:lnTo>
                    <a:pt x="730" y="428"/>
                  </a:lnTo>
                  <a:lnTo>
                    <a:pt x="730" y="430"/>
                  </a:lnTo>
                  <a:lnTo>
                    <a:pt x="730" y="432"/>
                  </a:lnTo>
                  <a:lnTo>
                    <a:pt x="730" y="434"/>
                  </a:lnTo>
                  <a:lnTo>
                    <a:pt x="728" y="434"/>
                  </a:lnTo>
                  <a:lnTo>
                    <a:pt x="728" y="436"/>
                  </a:lnTo>
                  <a:lnTo>
                    <a:pt x="728" y="438"/>
                  </a:lnTo>
                  <a:lnTo>
                    <a:pt x="728" y="440"/>
                  </a:lnTo>
                  <a:lnTo>
                    <a:pt x="728" y="442"/>
                  </a:lnTo>
                  <a:lnTo>
                    <a:pt x="726" y="442"/>
                  </a:lnTo>
                  <a:lnTo>
                    <a:pt x="726" y="444"/>
                  </a:lnTo>
                  <a:lnTo>
                    <a:pt x="724" y="444"/>
                  </a:lnTo>
                  <a:lnTo>
                    <a:pt x="726" y="444"/>
                  </a:lnTo>
                  <a:lnTo>
                    <a:pt x="726" y="445"/>
                  </a:lnTo>
                  <a:lnTo>
                    <a:pt x="726" y="447"/>
                  </a:lnTo>
                  <a:lnTo>
                    <a:pt x="726" y="449"/>
                  </a:lnTo>
                  <a:lnTo>
                    <a:pt x="724" y="449"/>
                  </a:lnTo>
                  <a:lnTo>
                    <a:pt x="726" y="449"/>
                  </a:lnTo>
                  <a:lnTo>
                    <a:pt x="726" y="451"/>
                  </a:lnTo>
                  <a:lnTo>
                    <a:pt x="724" y="451"/>
                  </a:lnTo>
                  <a:lnTo>
                    <a:pt x="726" y="451"/>
                  </a:lnTo>
                  <a:lnTo>
                    <a:pt x="726" y="453"/>
                  </a:lnTo>
                  <a:lnTo>
                    <a:pt x="726" y="451"/>
                  </a:lnTo>
                  <a:lnTo>
                    <a:pt x="726" y="453"/>
                  </a:lnTo>
                  <a:lnTo>
                    <a:pt x="728" y="453"/>
                  </a:lnTo>
                  <a:lnTo>
                    <a:pt x="728" y="455"/>
                  </a:lnTo>
                  <a:lnTo>
                    <a:pt x="728" y="457"/>
                  </a:lnTo>
                  <a:lnTo>
                    <a:pt x="730" y="457"/>
                  </a:lnTo>
                  <a:lnTo>
                    <a:pt x="730" y="459"/>
                  </a:lnTo>
                  <a:lnTo>
                    <a:pt x="730" y="461"/>
                  </a:lnTo>
                  <a:lnTo>
                    <a:pt x="730" y="459"/>
                  </a:lnTo>
                  <a:lnTo>
                    <a:pt x="730" y="461"/>
                  </a:lnTo>
                  <a:lnTo>
                    <a:pt x="732" y="461"/>
                  </a:lnTo>
                  <a:lnTo>
                    <a:pt x="732" y="459"/>
                  </a:lnTo>
                  <a:lnTo>
                    <a:pt x="730" y="459"/>
                  </a:lnTo>
                  <a:lnTo>
                    <a:pt x="732" y="459"/>
                  </a:lnTo>
                  <a:lnTo>
                    <a:pt x="732" y="461"/>
                  </a:lnTo>
                  <a:lnTo>
                    <a:pt x="732" y="463"/>
                  </a:lnTo>
                  <a:lnTo>
                    <a:pt x="734" y="463"/>
                  </a:lnTo>
                  <a:lnTo>
                    <a:pt x="734" y="465"/>
                  </a:lnTo>
                  <a:lnTo>
                    <a:pt x="734" y="467"/>
                  </a:lnTo>
                  <a:lnTo>
                    <a:pt x="734" y="468"/>
                  </a:lnTo>
                  <a:lnTo>
                    <a:pt x="736" y="468"/>
                  </a:lnTo>
                  <a:lnTo>
                    <a:pt x="736" y="470"/>
                  </a:lnTo>
                  <a:lnTo>
                    <a:pt x="736" y="472"/>
                  </a:lnTo>
                  <a:lnTo>
                    <a:pt x="736" y="474"/>
                  </a:lnTo>
                  <a:lnTo>
                    <a:pt x="736" y="476"/>
                  </a:lnTo>
                  <a:lnTo>
                    <a:pt x="736" y="478"/>
                  </a:lnTo>
                  <a:lnTo>
                    <a:pt x="737" y="478"/>
                  </a:lnTo>
                  <a:lnTo>
                    <a:pt x="737" y="480"/>
                  </a:lnTo>
                  <a:lnTo>
                    <a:pt x="739" y="480"/>
                  </a:lnTo>
                  <a:lnTo>
                    <a:pt x="739" y="478"/>
                  </a:lnTo>
                  <a:lnTo>
                    <a:pt x="739" y="480"/>
                  </a:lnTo>
                  <a:lnTo>
                    <a:pt x="739" y="482"/>
                  </a:lnTo>
                  <a:lnTo>
                    <a:pt x="739" y="484"/>
                  </a:lnTo>
                  <a:lnTo>
                    <a:pt x="739" y="486"/>
                  </a:lnTo>
                  <a:lnTo>
                    <a:pt x="739" y="488"/>
                  </a:lnTo>
                  <a:lnTo>
                    <a:pt x="741" y="488"/>
                  </a:lnTo>
                  <a:lnTo>
                    <a:pt x="739" y="488"/>
                  </a:lnTo>
                  <a:lnTo>
                    <a:pt x="739" y="490"/>
                  </a:lnTo>
                  <a:lnTo>
                    <a:pt x="739" y="492"/>
                  </a:lnTo>
                  <a:lnTo>
                    <a:pt x="739" y="493"/>
                  </a:lnTo>
                  <a:lnTo>
                    <a:pt x="739" y="495"/>
                  </a:lnTo>
                  <a:lnTo>
                    <a:pt x="739" y="497"/>
                  </a:lnTo>
                  <a:lnTo>
                    <a:pt x="739" y="499"/>
                  </a:lnTo>
                  <a:lnTo>
                    <a:pt x="741" y="499"/>
                  </a:lnTo>
                  <a:lnTo>
                    <a:pt x="743" y="499"/>
                  </a:lnTo>
                  <a:lnTo>
                    <a:pt x="745" y="499"/>
                  </a:lnTo>
                  <a:lnTo>
                    <a:pt x="747" y="499"/>
                  </a:lnTo>
                  <a:lnTo>
                    <a:pt x="747" y="497"/>
                  </a:lnTo>
                  <a:lnTo>
                    <a:pt x="749" y="497"/>
                  </a:lnTo>
                  <a:lnTo>
                    <a:pt x="749" y="499"/>
                  </a:lnTo>
                  <a:lnTo>
                    <a:pt x="751" y="499"/>
                  </a:lnTo>
                  <a:lnTo>
                    <a:pt x="751" y="501"/>
                  </a:lnTo>
                  <a:lnTo>
                    <a:pt x="753" y="501"/>
                  </a:lnTo>
                  <a:lnTo>
                    <a:pt x="751" y="501"/>
                  </a:lnTo>
                  <a:lnTo>
                    <a:pt x="751" y="503"/>
                  </a:lnTo>
                  <a:lnTo>
                    <a:pt x="753" y="503"/>
                  </a:lnTo>
                  <a:lnTo>
                    <a:pt x="753" y="501"/>
                  </a:lnTo>
                  <a:lnTo>
                    <a:pt x="755" y="501"/>
                  </a:lnTo>
                  <a:lnTo>
                    <a:pt x="757" y="501"/>
                  </a:lnTo>
                  <a:lnTo>
                    <a:pt x="757" y="503"/>
                  </a:lnTo>
                  <a:lnTo>
                    <a:pt x="757" y="501"/>
                  </a:lnTo>
                  <a:lnTo>
                    <a:pt x="759" y="501"/>
                  </a:lnTo>
                  <a:lnTo>
                    <a:pt x="759" y="499"/>
                  </a:lnTo>
                  <a:lnTo>
                    <a:pt x="761" y="499"/>
                  </a:lnTo>
                  <a:lnTo>
                    <a:pt x="762" y="499"/>
                  </a:lnTo>
                  <a:lnTo>
                    <a:pt x="764" y="499"/>
                  </a:lnTo>
                  <a:lnTo>
                    <a:pt x="764" y="501"/>
                  </a:lnTo>
                  <a:lnTo>
                    <a:pt x="766" y="501"/>
                  </a:lnTo>
                  <a:lnTo>
                    <a:pt x="768" y="501"/>
                  </a:lnTo>
                  <a:lnTo>
                    <a:pt x="768" y="503"/>
                  </a:lnTo>
                  <a:lnTo>
                    <a:pt x="768" y="501"/>
                  </a:lnTo>
                  <a:lnTo>
                    <a:pt x="770" y="501"/>
                  </a:lnTo>
                  <a:lnTo>
                    <a:pt x="772" y="501"/>
                  </a:lnTo>
                  <a:lnTo>
                    <a:pt x="772" y="499"/>
                  </a:lnTo>
                  <a:lnTo>
                    <a:pt x="772" y="501"/>
                  </a:lnTo>
                  <a:lnTo>
                    <a:pt x="774" y="501"/>
                  </a:lnTo>
                  <a:lnTo>
                    <a:pt x="776" y="501"/>
                  </a:lnTo>
                  <a:lnTo>
                    <a:pt x="776" y="499"/>
                  </a:lnTo>
                  <a:lnTo>
                    <a:pt x="776" y="497"/>
                  </a:lnTo>
                  <a:lnTo>
                    <a:pt x="778" y="497"/>
                  </a:lnTo>
                  <a:lnTo>
                    <a:pt x="776" y="497"/>
                  </a:lnTo>
                  <a:lnTo>
                    <a:pt x="776" y="495"/>
                  </a:lnTo>
                  <a:lnTo>
                    <a:pt x="778" y="495"/>
                  </a:lnTo>
                  <a:lnTo>
                    <a:pt x="780" y="493"/>
                  </a:lnTo>
                  <a:lnTo>
                    <a:pt x="780" y="492"/>
                  </a:lnTo>
                  <a:lnTo>
                    <a:pt x="782" y="492"/>
                  </a:lnTo>
                  <a:lnTo>
                    <a:pt x="782" y="490"/>
                  </a:lnTo>
                  <a:lnTo>
                    <a:pt x="784" y="490"/>
                  </a:lnTo>
                  <a:lnTo>
                    <a:pt x="784" y="488"/>
                  </a:lnTo>
                  <a:lnTo>
                    <a:pt x="785" y="486"/>
                  </a:lnTo>
                  <a:lnTo>
                    <a:pt x="787" y="486"/>
                  </a:lnTo>
                  <a:lnTo>
                    <a:pt x="787" y="484"/>
                  </a:lnTo>
                  <a:lnTo>
                    <a:pt x="787" y="482"/>
                  </a:lnTo>
                  <a:lnTo>
                    <a:pt x="789" y="482"/>
                  </a:lnTo>
                  <a:lnTo>
                    <a:pt x="789" y="480"/>
                  </a:lnTo>
                  <a:lnTo>
                    <a:pt x="791" y="480"/>
                  </a:lnTo>
                  <a:lnTo>
                    <a:pt x="791" y="478"/>
                  </a:lnTo>
                  <a:lnTo>
                    <a:pt x="793" y="478"/>
                  </a:lnTo>
                  <a:lnTo>
                    <a:pt x="793" y="476"/>
                  </a:lnTo>
                  <a:lnTo>
                    <a:pt x="795" y="476"/>
                  </a:lnTo>
                  <a:lnTo>
                    <a:pt x="795" y="474"/>
                  </a:lnTo>
                  <a:lnTo>
                    <a:pt x="797" y="474"/>
                  </a:lnTo>
                  <a:lnTo>
                    <a:pt x="799" y="472"/>
                  </a:lnTo>
                  <a:lnTo>
                    <a:pt x="801" y="470"/>
                  </a:lnTo>
                  <a:lnTo>
                    <a:pt x="803" y="470"/>
                  </a:lnTo>
                  <a:lnTo>
                    <a:pt x="803" y="468"/>
                  </a:lnTo>
                  <a:lnTo>
                    <a:pt x="805" y="468"/>
                  </a:lnTo>
                  <a:lnTo>
                    <a:pt x="805" y="467"/>
                  </a:lnTo>
                  <a:lnTo>
                    <a:pt x="807" y="467"/>
                  </a:lnTo>
                  <a:lnTo>
                    <a:pt x="809" y="467"/>
                  </a:lnTo>
                  <a:lnTo>
                    <a:pt x="809" y="465"/>
                  </a:lnTo>
                  <a:lnTo>
                    <a:pt x="810" y="465"/>
                  </a:lnTo>
                  <a:lnTo>
                    <a:pt x="810" y="463"/>
                  </a:lnTo>
                  <a:lnTo>
                    <a:pt x="812" y="463"/>
                  </a:lnTo>
                  <a:lnTo>
                    <a:pt x="820" y="457"/>
                  </a:lnTo>
                  <a:lnTo>
                    <a:pt x="828" y="449"/>
                  </a:lnTo>
                  <a:lnTo>
                    <a:pt x="832" y="445"/>
                  </a:lnTo>
                  <a:lnTo>
                    <a:pt x="833" y="444"/>
                  </a:lnTo>
                  <a:lnTo>
                    <a:pt x="837" y="440"/>
                  </a:lnTo>
                  <a:lnTo>
                    <a:pt x="843" y="434"/>
                  </a:lnTo>
                  <a:lnTo>
                    <a:pt x="849" y="430"/>
                  </a:lnTo>
                  <a:lnTo>
                    <a:pt x="851" y="428"/>
                  </a:lnTo>
                  <a:lnTo>
                    <a:pt x="855" y="424"/>
                  </a:lnTo>
                  <a:lnTo>
                    <a:pt x="856" y="422"/>
                  </a:lnTo>
                  <a:lnTo>
                    <a:pt x="856" y="424"/>
                  </a:lnTo>
                  <a:lnTo>
                    <a:pt x="855" y="424"/>
                  </a:lnTo>
                  <a:lnTo>
                    <a:pt x="855" y="426"/>
                  </a:lnTo>
                  <a:lnTo>
                    <a:pt x="855" y="428"/>
                  </a:lnTo>
                  <a:lnTo>
                    <a:pt x="855" y="430"/>
                  </a:lnTo>
                  <a:lnTo>
                    <a:pt x="855" y="432"/>
                  </a:lnTo>
                  <a:lnTo>
                    <a:pt x="855" y="434"/>
                  </a:lnTo>
                  <a:lnTo>
                    <a:pt x="855" y="436"/>
                  </a:lnTo>
                  <a:lnTo>
                    <a:pt x="855" y="438"/>
                  </a:lnTo>
                  <a:lnTo>
                    <a:pt x="855" y="440"/>
                  </a:lnTo>
                  <a:lnTo>
                    <a:pt x="855" y="442"/>
                  </a:lnTo>
                  <a:lnTo>
                    <a:pt x="855" y="444"/>
                  </a:lnTo>
                  <a:lnTo>
                    <a:pt x="855" y="445"/>
                  </a:lnTo>
                  <a:lnTo>
                    <a:pt x="855" y="447"/>
                  </a:lnTo>
                  <a:lnTo>
                    <a:pt x="853" y="447"/>
                  </a:lnTo>
                  <a:lnTo>
                    <a:pt x="853" y="449"/>
                  </a:lnTo>
                  <a:lnTo>
                    <a:pt x="851" y="451"/>
                  </a:lnTo>
                  <a:lnTo>
                    <a:pt x="851" y="453"/>
                  </a:lnTo>
                  <a:lnTo>
                    <a:pt x="851" y="455"/>
                  </a:lnTo>
                  <a:lnTo>
                    <a:pt x="851" y="457"/>
                  </a:lnTo>
                  <a:lnTo>
                    <a:pt x="851" y="459"/>
                  </a:lnTo>
                  <a:lnTo>
                    <a:pt x="853" y="461"/>
                  </a:lnTo>
                  <a:lnTo>
                    <a:pt x="855" y="461"/>
                  </a:lnTo>
                  <a:lnTo>
                    <a:pt x="855" y="463"/>
                  </a:lnTo>
                  <a:lnTo>
                    <a:pt x="855" y="465"/>
                  </a:lnTo>
                  <a:lnTo>
                    <a:pt x="855" y="467"/>
                  </a:lnTo>
                  <a:lnTo>
                    <a:pt x="855" y="468"/>
                  </a:lnTo>
                  <a:lnTo>
                    <a:pt x="855" y="470"/>
                  </a:lnTo>
                  <a:lnTo>
                    <a:pt x="856" y="472"/>
                  </a:lnTo>
                  <a:lnTo>
                    <a:pt x="858" y="474"/>
                  </a:lnTo>
                  <a:lnTo>
                    <a:pt x="858" y="476"/>
                  </a:lnTo>
                  <a:lnTo>
                    <a:pt x="858" y="478"/>
                  </a:lnTo>
                  <a:lnTo>
                    <a:pt x="860" y="478"/>
                  </a:lnTo>
                  <a:lnTo>
                    <a:pt x="860" y="480"/>
                  </a:lnTo>
                  <a:lnTo>
                    <a:pt x="862" y="482"/>
                  </a:lnTo>
                  <a:lnTo>
                    <a:pt x="864" y="484"/>
                  </a:lnTo>
                  <a:lnTo>
                    <a:pt x="864" y="486"/>
                  </a:lnTo>
                  <a:lnTo>
                    <a:pt x="866" y="488"/>
                  </a:lnTo>
                  <a:lnTo>
                    <a:pt x="868" y="488"/>
                  </a:lnTo>
                  <a:lnTo>
                    <a:pt x="868" y="490"/>
                  </a:lnTo>
                  <a:lnTo>
                    <a:pt x="868" y="492"/>
                  </a:lnTo>
                  <a:lnTo>
                    <a:pt x="868" y="493"/>
                  </a:lnTo>
                  <a:lnTo>
                    <a:pt x="868" y="495"/>
                  </a:lnTo>
                  <a:lnTo>
                    <a:pt x="866" y="495"/>
                  </a:lnTo>
                  <a:lnTo>
                    <a:pt x="866" y="497"/>
                  </a:lnTo>
                  <a:lnTo>
                    <a:pt x="866" y="499"/>
                  </a:lnTo>
                  <a:lnTo>
                    <a:pt x="864" y="499"/>
                  </a:lnTo>
                  <a:lnTo>
                    <a:pt x="864" y="501"/>
                  </a:lnTo>
                  <a:lnTo>
                    <a:pt x="864" y="503"/>
                  </a:lnTo>
                  <a:lnTo>
                    <a:pt x="862" y="503"/>
                  </a:lnTo>
                  <a:lnTo>
                    <a:pt x="862" y="505"/>
                  </a:lnTo>
                  <a:lnTo>
                    <a:pt x="860" y="505"/>
                  </a:lnTo>
                  <a:lnTo>
                    <a:pt x="860" y="507"/>
                  </a:lnTo>
                  <a:lnTo>
                    <a:pt x="858" y="507"/>
                  </a:lnTo>
                  <a:lnTo>
                    <a:pt x="858" y="509"/>
                  </a:lnTo>
                  <a:lnTo>
                    <a:pt x="856" y="509"/>
                  </a:lnTo>
                  <a:lnTo>
                    <a:pt x="856" y="511"/>
                  </a:lnTo>
                  <a:lnTo>
                    <a:pt x="855" y="511"/>
                  </a:lnTo>
                  <a:lnTo>
                    <a:pt x="855" y="513"/>
                  </a:lnTo>
                  <a:lnTo>
                    <a:pt x="853" y="513"/>
                  </a:lnTo>
                  <a:lnTo>
                    <a:pt x="851" y="513"/>
                  </a:lnTo>
                  <a:lnTo>
                    <a:pt x="851" y="515"/>
                  </a:lnTo>
                  <a:lnTo>
                    <a:pt x="849" y="515"/>
                  </a:lnTo>
                  <a:lnTo>
                    <a:pt x="847" y="516"/>
                  </a:lnTo>
                  <a:lnTo>
                    <a:pt x="841" y="518"/>
                  </a:lnTo>
                  <a:lnTo>
                    <a:pt x="839" y="520"/>
                  </a:lnTo>
                  <a:lnTo>
                    <a:pt x="837" y="520"/>
                  </a:lnTo>
                  <a:lnTo>
                    <a:pt x="833" y="524"/>
                  </a:lnTo>
                  <a:lnTo>
                    <a:pt x="833" y="526"/>
                  </a:lnTo>
                  <a:lnTo>
                    <a:pt x="832" y="528"/>
                  </a:lnTo>
                  <a:lnTo>
                    <a:pt x="830" y="528"/>
                  </a:lnTo>
                  <a:lnTo>
                    <a:pt x="830" y="530"/>
                  </a:lnTo>
                  <a:lnTo>
                    <a:pt x="828" y="530"/>
                  </a:lnTo>
                  <a:lnTo>
                    <a:pt x="826" y="532"/>
                  </a:lnTo>
                  <a:lnTo>
                    <a:pt x="826" y="534"/>
                  </a:lnTo>
                  <a:lnTo>
                    <a:pt x="824" y="534"/>
                  </a:lnTo>
                  <a:lnTo>
                    <a:pt x="824" y="536"/>
                  </a:lnTo>
                  <a:lnTo>
                    <a:pt x="822" y="536"/>
                  </a:lnTo>
                  <a:lnTo>
                    <a:pt x="820" y="538"/>
                  </a:lnTo>
                  <a:lnTo>
                    <a:pt x="820" y="540"/>
                  </a:lnTo>
                  <a:lnTo>
                    <a:pt x="818" y="540"/>
                  </a:lnTo>
                  <a:lnTo>
                    <a:pt x="818" y="541"/>
                  </a:lnTo>
                  <a:lnTo>
                    <a:pt x="814" y="543"/>
                  </a:lnTo>
                  <a:lnTo>
                    <a:pt x="814" y="545"/>
                  </a:lnTo>
                  <a:lnTo>
                    <a:pt x="812" y="545"/>
                  </a:lnTo>
                  <a:lnTo>
                    <a:pt x="812" y="547"/>
                  </a:lnTo>
                  <a:lnTo>
                    <a:pt x="812" y="549"/>
                  </a:lnTo>
                  <a:lnTo>
                    <a:pt x="812" y="551"/>
                  </a:lnTo>
                  <a:lnTo>
                    <a:pt x="810" y="551"/>
                  </a:lnTo>
                  <a:lnTo>
                    <a:pt x="810" y="553"/>
                  </a:lnTo>
                  <a:lnTo>
                    <a:pt x="810" y="555"/>
                  </a:lnTo>
                  <a:lnTo>
                    <a:pt x="809" y="555"/>
                  </a:lnTo>
                  <a:lnTo>
                    <a:pt x="809" y="557"/>
                  </a:lnTo>
                  <a:lnTo>
                    <a:pt x="807" y="559"/>
                  </a:lnTo>
                  <a:lnTo>
                    <a:pt x="807" y="561"/>
                  </a:lnTo>
                  <a:lnTo>
                    <a:pt x="805" y="561"/>
                  </a:lnTo>
                  <a:lnTo>
                    <a:pt x="807" y="561"/>
                  </a:lnTo>
                  <a:lnTo>
                    <a:pt x="807" y="563"/>
                  </a:lnTo>
                  <a:lnTo>
                    <a:pt x="805" y="563"/>
                  </a:lnTo>
                  <a:lnTo>
                    <a:pt x="803" y="563"/>
                  </a:lnTo>
                  <a:lnTo>
                    <a:pt x="803" y="564"/>
                  </a:lnTo>
                  <a:lnTo>
                    <a:pt x="803" y="566"/>
                  </a:lnTo>
                  <a:lnTo>
                    <a:pt x="801" y="564"/>
                  </a:lnTo>
                  <a:lnTo>
                    <a:pt x="799" y="566"/>
                  </a:lnTo>
                  <a:lnTo>
                    <a:pt x="797" y="566"/>
                  </a:lnTo>
                  <a:lnTo>
                    <a:pt x="795" y="566"/>
                  </a:lnTo>
                  <a:lnTo>
                    <a:pt x="793" y="568"/>
                  </a:lnTo>
                  <a:lnTo>
                    <a:pt x="793" y="570"/>
                  </a:lnTo>
                  <a:lnTo>
                    <a:pt x="791" y="570"/>
                  </a:lnTo>
                  <a:lnTo>
                    <a:pt x="791" y="572"/>
                  </a:lnTo>
                  <a:lnTo>
                    <a:pt x="791" y="574"/>
                  </a:lnTo>
                  <a:lnTo>
                    <a:pt x="789" y="574"/>
                  </a:lnTo>
                  <a:lnTo>
                    <a:pt x="789" y="576"/>
                  </a:lnTo>
                  <a:lnTo>
                    <a:pt x="787" y="576"/>
                  </a:lnTo>
                  <a:lnTo>
                    <a:pt x="785" y="576"/>
                  </a:lnTo>
                  <a:lnTo>
                    <a:pt x="785" y="578"/>
                  </a:lnTo>
                  <a:lnTo>
                    <a:pt x="784" y="578"/>
                  </a:lnTo>
                  <a:lnTo>
                    <a:pt x="782" y="578"/>
                  </a:lnTo>
                  <a:lnTo>
                    <a:pt x="780" y="576"/>
                  </a:lnTo>
                  <a:lnTo>
                    <a:pt x="778" y="576"/>
                  </a:lnTo>
                  <a:lnTo>
                    <a:pt x="776" y="578"/>
                  </a:lnTo>
                  <a:lnTo>
                    <a:pt x="774" y="578"/>
                  </a:lnTo>
                  <a:lnTo>
                    <a:pt x="772" y="580"/>
                  </a:lnTo>
                  <a:lnTo>
                    <a:pt x="770" y="580"/>
                  </a:lnTo>
                  <a:lnTo>
                    <a:pt x="770" y="582"/>
                  </a:lnTo>
                  <a:lnTo>
                    <a:pt x="768" y="582"/>
                  </a:lnTo>
                  <a:lnTo>
                    <a:pt x="768" y="584"/>
                  </a:lnTo>
                  <a:lnTo>
                    <a:pt x="768" y="586"/>
                  </a:lnTo>
                  <a:lnTo>
                    <a:pt x="768" y="588"/>
                  </a:lnTo>
                  <a:lnTo>
                    <a:pt x="766" y="588"/>
                  </a:lnTo>
                  <a:lnTo>
                    <a:pt x="766" y="589"/>
                  </a:lnTo>
                  <a:lnTo>
                    <a:pt x="766" y="591"/>
                  </a:lnTo>
                  <a:lnTo>
                    <a:pt x="764" y="591"/>
                  </a:lnTo>
                  <a:lnTo>
                    <a:pt x="764" y="593"/>
                  </a:lnTo>
                  <a:lnTo>
                    <a:pt x="762" y="593"/>
                  </a:lnTo>
                  <a:lnTo>
                    <a:pt x="762" y="591"/>
                  </a:lnTo>
                  <a:lnTo>
                    <a:pt x="761" y="591"/>
                  </a:lnTo>
                  <a:lnTo>
                    <a:pt x="759" y="591"/>
                  </a:lnTo>
                  <a:lnTo>
                    <a:pt x="757" y="591"/>
                  </a:lnTo>
                  <a:lnTo>
                    <a:pt x="755" y="591"/>
                  </a:lnTo>
                  <a:lnTo>
                    <a:pt x="753" y="593"/>
                  </a:lnTo>
                  <a:lnTo>
                    <a:pt x="751" y="593"/>
                  </a:lnTo>
                  <a:lnTo>
                    <a:pt x="751" y="595"/>
                  </a:lnTo>
                  <a:lnTo>
                    <a:pt x="751" y="597"/>
                  </a:lnTo>
                  <a:lnTo>
                    <a:pt x="749" y="597"/>
                  </a:lnTo>
                  <a:lnTo>
                    <a:pt x="749" y="599"/>
                  </a:lnTo>
                  <a:lnTo>
                    <a:pt x="747" y="599"/>
                  </a:lnTo>
                  <a:lnTo>
                    <a:pt x="747" y="601"/>
                  </a:lnTo>
                  <a:lnTo>
                    <a:pt x="745" y="601"/>
                  </a:lnTo>
                  <a:lnTo>
                    <a:pt x="745" y="603"/>
                  </a:lnTo>
                  <a:lnTo>
                    <a:pt x="745" y="601"/>
                  </a:lnTo>
                  <a:lnTo>
                    <a:pt x="743" y="601"/>
                  </a:lnTo>
                  <a:lnTo>
                    <a:pt x="741" y="601"/>
                  </a:lnTo>
                  <a:lnTo>
                    <a:pt x="739" y="601"/>
                  </a:lnTo>
                  <a:lnTo>
                    <a:pt x="737" y="601"/>
                  </a:lnTo>
                  <a:lnTo>
                    <a:pt x="736" y="601"/>
                  </a:lnTo>
                  <a:lnTo>
                    <a:pt x="736" y="603"/>
                  </a:lnTo>
                  <a:lnTo>
                    <a:pt x="736" y="605"/>
                  </a:lnTo>
                  <a:lnTo>
                    <a:pt x="736" y="607"/>
                  </a:lnTo>
                  <a:lnTo>
                    <a:pt x="734" y="607"/>
                  </a:lnTo>
                  <a:lnTo>
                    <a:pt x="734" y="609"/>
                  </a:lnTo>
                  <a:lnTo>
                    <a:pt x="732" y="609"/>
                  </a:lnTo>
                  <a:lnTo>
                    <a:pt x="730" y="609"/>
                  </a:lnTo>
                  <a:lnTo>
                    <a:pt x="728" y="611"/>
                  </a:lnTo>
                  <a:lnTo>
                    <a:pt x="726" y="611"/>
                  </a:lnTo>
                  <a:lnTo>
                    <a:pt x="726" y="612"/>
                  </a:lnTo>
                  <a:lnTo>
                    <a:pt x="726" y="614"/>
                  </a:lnTo>
                  <a:lnTo>
                    <a:pt x="724" y="614"/>
                  </a:lnTo>
                  <a:lnTo>
                    <a:pt x="724" y="616"/>
                  </a:lnTo>
                  <a:lnTo>
                    <a:pt x="724" y="618"/>
                  </a:lnTo>
                  <a:lnTo>
                    <a:pt x="724" y="620"/>
                  </a:lnTo>
                  <a:lnTo>
                    <a:pt x="722" y="620"/>
                  </a:lnTo>
                  <a:lnTo>
                    <a:pt x="722" y="622"/>
                  </a:lnTo>
                  <a:lnTo>
                    <a:pt x="722" y="624"/>
                  </a:lnTo>
                  <a:lnTo>
                    <a:pt x="722" y="626"/>
                  </a:lnTo>
                  <a:lnTo>
                    <a:pt x="724" y="626"/>
                  </a:lnTo>
                  <a:lnTo>
                    <a:pt x="724" y="628"/>
                  </a:lnTo>
                  <a:lnTo>
                    <a:pt x="726" y="628"/>
                  </a:lnTo>
                  <a:lnTo>
                    <a:pt x="726" y="630"/>
                  </a:lnTo>
                  <a:lnTo>
                    <a:pt x="728" y="630"/>
                  </a:lnTo>
                  <a:lnTo>
                    <a:pt x="728" y="632"/>
                  </a:lnTo>
                  <a:lnTo>
                    <a:pt x="730" y="634"/>
                  </a:lnTo>
                  <a:lnTo>
                    <a:pt x="728" y="634"/>
                  </a:lnTo>
                  <a:lnTo>
                    <a:pt x="728" y="636"/>
                  </a:lnTo>
                  <a:lnTo>
                    <a:pt x="728" y="637"/>
                  </a:lnTo>
                  <a:lnTo>
                    <a:pt x="730" y="637"/>
                  </a:lnTo>
                  <a:lnTo>
                    <a:pt x="728" y="639"/>
                  </a:lnTo>
                  <a:lnTo>
                    <a:pt x="728" y="641"/>
                  </a:lnTo>
                  <a:lnTo>
                    <a:pt x="726" y="641"/>
                  </a:lnTo>
                  <a:lnTo>
                    <a:pt x="726" y="643"/>
                  </a:lnTo>
                  <a:lnTo>
                    <a:pt x="726" y="645"/>
                  </a:lnTo>
                  <a:lnTo>
                    <a:pt x="728" y="645"/>
                  </a:lnTo>
                  <a:lnTo>
                    <a:pt x="728" y="647"/>
                  </a:lnTo>
                  <a:lnTo>
                    <a:pt x="730" y="649"/>
                  </a:lnTo>
                  <a:lnTo>
                    <a:pt x="730" y="651"/>
                  </a:lnTo>
                  <a:lnTo>
                    <a:pt x="732" y="651"/>
                  </a:lnTo>
                  <a:lnTo>
                    <a:pt x="732" y="653"/>
                  </a:lnTo>
                  <a:lnTo>
                    <a:pt x="734" y="653"/>
                  </a:lnTo>
                  <a:lnTo>
                    <a:pt x="734" y="655"/>
                  </a:lnTo>
                  <a:lnTo>
                    <a:pt x="736" y="655"/>
                  </a:lnTo>
                  <a:lnTo>
                    <a:pt x="736" y="657"/>
                  </a:lnTo>
                  <a:lnTo>
                    <a:pt x="736" y="659"/>
                  </a:lnTo>
                  <a:lnTo>
                    <a:pt x="736" y="660"/>
                  </a:lnTo>
                  <a:lnTo>
                    <a:pt x="734" y="662"/>
                  </a:lnTo>
                  <a:lnTo>
                    <a:pt x="732" y="664"/>
                  </a:lnTo>
                  <a:lnTo>
                    <a:pt x="730" y="664"/>
                  </a:lnTo>
                  <a:lnTo>
                    <a:pt x="728" y="664"/>
                  </a:lnTo>
                  <a:lnTo>
                    <a:pt x="726" y="664"/>
                  </a:lnTo>
                  <a:lnTo>
                    <a:pt x="724" y="664"/>
                  </a:lnTo>
                  <a:lnTo>
                    <a:pt x="722" y="664"/>
                  </a:lnTo>
                  <a:lnTo>
                    <a:pt x="720" y="664"/>
                  </a:lnTo>
                  <a:lnTo>
                    <a:pt x="718" y="664"/>
                  </a:lnTo>
                  <a:lnTo>
                    <a:pt x="718" y="666"/>
                  </a:lnTo>
                  <a:lnTo>
                    <a:pt x="718" y="668"/>
                  </a:lnTo>
                  <a:lnTo>
                    <a:pt x="716" y="670"/>
                  </a:lnTo>
                  <a:lnTo>
                    <a:pt x="716" y="672"/>
                  </a:lnTo>
                  <a:lnTo>
                    <a:pt x="714" y="676"/>
                  </a:lnTo>
                  <a:lnTo>
                    <a:pt x="714" y="678"/>
                  </a:lnTo>
                  <a:lnTo>
                    <a:pt x="713" y="682"/>
                  </a:lnTo>
                  <a:lnTo>
                    <a:pt x="711" y="684"/>
                  </a:lnTo>
                  <a:lnTo>
                    <a:pt x="711" y="685"/>
                  </a:lnTo>
                  <a:lnTo>
                    <a:pt x="709" y="685"/>
                  </a:lnTo>
                  <a:lnTo>
                    <a:pt x="709" y="687"/>
                  </a:lnTo>
                  <a:lnTo>
                    <a:pt x="707" y="687"/>
                  </a:lnTo>
                  <a:lnTo>
                    <a:pt x="705" y="689"/>
                  </a:lnTo>
                  <a:lnTo>
                    <a:pt x="703" y="689"/>
                  </a:lnTo>
                  <a:lnTo>
                    <a:pt x="701" y="691"/>
                  </a:lnTo>
                  <a:lnTo>
                    <a:pt x="701" y="693"/>
                  </a:lnTo>
                  <a:lnTo>
                    <a:pt x="699" y="693"/>
                  </a:lnTo>
                  <a:lnTo>
                    <a:pt x="697" y="693"/>
                  </a:lnTo>
                  <a:lnTo>
                    <a:pt x="697" y="695"/>
                  </a:lnTo>
                  <a:lnTo>
                    <a:pt x="695" y="695"/>
                  </a:lnTo>
                  <a:lnTo>
                    <a:pt x="693" y="697"/>
                  </a:lnTo>
                  <a:lnTo>
                    <a:pt x="691" y="697"/>
                  </a:lnTo>
                  <a:lnTo>
                    <a:pt x="691" y="699"/>
                  </a:lnTo>
                  <a:lnTo>
                    <a:pt x="689" y="699"/>
                  </a:lnTo>
                  <a:lnTo>
                    <a:pt x="689" y="701"/>
                  </a:lnTo>
                  <a:lnTo>
                    <a:pt x="689" y="703"/>
                  </a:lnTo>
                  <a:lnTo>
                    <a:pt x="688" y="705"/>
                  </a:lnTo>
                  <a:lnTo>
                    <a:pt x="688" y="707"/>
                  </a:lnTo>
                  <a:lnTo>
                    <a:pt x="686" y="707"/>
                  </a:lnTo>
                  <a:lnTo>
                    <a:pt x="686" y="708"/>
                  </a:lnTo>
                  <a:lnTo>
                    <a:pt x="684" y="708"/>
                  </a:lnTo>
                  <a:lnTo>
                    <a:pt x="684" y="710"/>
                  </a:lnTo>
                  <a:lnTo>
                    <a:pt x="682" y="710"/>
                  </a:lnTo>
                  <a:lnTo>
                    <a:pt x="682" y="712"/>
                  </a:lnTo>
                  <a:lnTo>
                    <a:pt x="682" y="714"/>
                  </a:lnTo>
                  <a:lnTo>
                    <a:pt x="680" y="714"/>
                  </a:lnTo>
                  <a:lnTo>
                    <a:pt x="680" y="716"/>
                  </a:lnTo>
                  <a:lnTo>
                    <a:pt x="680" y="718"/>
                  </a:lnTo>
                  <a:lnTo>
                    <a:pt x="680" y="720"/>
                  </a:lnTo>
                  <a:lnTo>
                    <a:pt x="680" y="722"/>
                  </a:lnTo>
                  <a:lnTo>
                    <a:pt x="678" y="722"/>
                  </a:lnTo>
                  <a:lnTo>
                    <a:pt x="678" y="724"/>
                  </a:lnTo>
                  <a:lnTo>
                    <a:pt x="678" y="726"/>
                  </a:lnTo>
                  <a:lnTo>
                    <a:pt x="676" y="726"/>
                  </a:lnTo>
                  <a:lnTo>
                    <a:pt x="674" y="728"/>
                  </a:lnTo>
                  <a:lnTo>
                    <a:pt x="674" y="730"/>
                  </a:lnTo>
                  <a:lnTo>
                    <a:pt x="672" y="732"/>
                  </a:lnTo>
                  <a:lnTo>
                    <a:pt x="672" y="733"/>
                  </a:lnTo>
                  <a:lnTo>
                    <a:pt x="672" y="735"/>
                  </a:lnTo>
                  <a:lnTo>
                    <a:pt x="670" y="735"/>
                  </a:lnTo>
                  <a:lnTo>
                    <a:pt x="670" y="737"/>
                  </a:lnTo>
                  <a:lnTo>
                    <a:pt x="672" y="737"/>
                  </a:lnTo>
                  <a:lnTo>
                    <a:pt x="672" y="739"/>
                  </a:lnTo>
                  <a:lnTo>
                    <a:pt x="674" y="741"/>
                  </a:lnTo>
                  <a:lnTo>
                    <a:pt x="674" y="743"/>
                  </a:lnTo>
                  <a:lnTo>
                    <a:pt x="676" y="743"/>
                  </a:lnTo>
                  <a:lnTo>
                    <a:pt x="676" y="745"/>
                  </a:lnTo>
                  <a:lnTo>
                    <a:pt x="678" y="745"/>
                  </a:lnTo>
                  <a:lnTo>
                    <a:pt x="678" y="747"/>
                  </a:lnTo>
                  <a:lnTo>
                    <a:pt x="680" y="747"/>
                  </a:lnTo>
                  <a:lnTo>
                    <a:pt x="682" y="747"/>
                  </a:lnTo>
                  <a:lnTo>
                    <a:pt x="684" y="749"/>
                  </a:lnTo>
                  <a:lnTo>
                    <a:pt x="686" y="749"/>
                  </a:lnTo>
                  <a:lnTo>
                    <a:pt x="686" y="751"/>
                  </a:lnTo>
                  <a:lnTo>
                    <a:pt x="684" y="751"/>
                  </a:lnTo>
                  <a:lnTo>
                    <a:pt x="682" y="753"/>
                  </a:lnTo>
                  <a:lnTo>
                    <a:pt x="682" y="755"/>
                  </a:lnTo>
                  <a:lnTo>
                    <a:pt x="682" y="756"/>
                  </a:lnTo>
                  <a:lnTo>
                    <a:pt x="682" y="755"/>
                  </a:lnTo>
                  <a:lnTo>
                    <a:pt x="684" y="755"/>
                  </a:lnTo>
                  <a:lnTo>
                    <a:pt x="684" y="756"/>
                  </a:lnTo>
                  <a:lnTo>
                    <a:pt x="682" y="756"/>
                  </a:lnTo>
                  <a:lnTo>
                    <a:pt x="682" y="758"/>
                  </a:lnTo>
                  <a:lnTo>
                    <a:pt x="684" y="758"/>
                  </a:lnTo>
                  <a:lnTo>
                    <a:pt x="684" y="760"/>
                  </a:lnTo>
                  <a:lnTo>
                    <a:pt x="684" y="762"/>
                  </a:lnTo>
                  <a:lnTo>
                    <a:pt x="684" y="764"/>
                  </a:lnTo>
                  <a:lnTo>
                    <a:pt x="684" y="766"/>
                  </a:lnTo>
                  <a:lnTo>
                    <a:pt x="684" y="768"/>
                  </a:lnTo>
                  <a:lnTo>
                    <a:pt x="684" y="770"/>
                  </a:lnTo>
                  <a:lnTo>
                    <a:pt x="684" y="772"/>
                  </a:lnTo>
                  <a:lnTo>
                    <a:pt x="684" y="774"/>
                  </a:lnTo>
                  <a:lnTo>
                    <a:pt x="682" y="774"/>
                  </a:lnTo>
                  <a:lnTo>
                    <a:pt x="680" y="774"/>
                  </a:lnTo>
                  <a:lnTo>
                    <a:pt x="678" y="774"/>
                  </a:lnTo>
                  <a:lnTo>
                    <a:pt x="676" y="774"/>
                  </a:lnTo>
                  <a:lnTo>
                    <a:pt x="674" y="774"/>
                  </a:lnTo>
                  <a:lnTo>
                    <a:pt x="672" y="776"/>
                  </a:lnTo>
                  <a:lnTo>
                    <a:pt x="670" y="776"/>
                  </a:lnTo>
                  <a:lnTo>
                    <a:pt x="670" y="778"/>
                  </a:lnTo>
                  <a:lnTo>
                    <a:pt x="670" y="780"/>
                  </a:lnTo>
                  <a:lnTo>
                    <a:pt x="672" y="781"/>
                  </a:lnTo>
                  <a:lnTo>
                    <a:pt x="672" y="783"/>
                  </a:lnTo>
                  <a:lnTo>
                    <a:pt x="672" y="785"/>
                  </a:lnTo>
                  <a:lnTo>
                    <a:pt x="674" y="785"/>
                  </a:lnTo>
                  <a:lnTo>
                    <a:pt x="674" y="787"/>
                  </a:lnTo>
                  <a:lnTo>
                    <a:pt x="674" y="789"/>
                  </a:lnTo>
                  <a:lnTo>
                    <a:pt x="676" y="789"/>
                  </a:lnTo>
                  <a:lnTo>
                    <a:pt x="676" y="791"/>
                  </a:lnTo>
                  <a:lnTo>
                    <a:pt x="678" y="793"/>
                  </a:lnTo>
                  <a:lnTo>
                    <a:pt x="678" y="795"/>
                  </a:lnTo>
                  <a:lnTo>
                    <a:pt x="678" y="797"/>
                  </a:lnTo>
                  <a:lnTo>
                    <a:pt x="676" y="797"/>
                  </a:lnTo>
                  <a:lnTo>
                    <a:pt x="676" y="799"/>
                  </a:lnTo>
                  <a:lnTo>
                    <a:pt x="674" y="799"/>
                  </a:lnTo>
                  <a:lnTo>
                    <a:pt x="672" y="799"/>
                  </a:lnTo>
                  <a:lnTo>
                    <a:pt x="670" y="799"/>
                  </a:lnTo>
                  <a:lnTo>
                    <a:pt x="668" y="799"/>
                  </a:lnTo>
                  <a:lnTo>
                    <a:pt x="666" y="801"/>
                  </a:lnTo>
                  <a:lnTo>
                    <a:pt x="665" y="803"/>
                  </a:lnTo>
                  <a:lnTo>
                    <a:pt x="665" y="805"/>
                  </a:lnTo>
                  <a:lnTo>
                    <a:pt x="665" y="806"/>
                  </a:lnTo>
                  <a:lnTo>
                    <a:pt x="663" y="806"/>
                  </a:lnTo>
                  <a:lnTo>
                    <a:pt x="663" y="808"/>
                  </a:lnTo>
                  <a:lnTo>
                    <a:pt x="663" y="810"/>
                  </a:lnTo>
                  <a:lnTo>
                    <a:pt x="663" y="812"/>
                  </a:lnTo>
                  <a:lnTo>
                    <a:pt x="661" y="812"/>
                  </a:lnTo>
                  <a:lnTo>
                    <a:pt x="661" y="814"/>
                  </a:lnTo>
                  <a:lnTo>
                    <a:pt x="661" y="816"/>
                  </a:lnTo>
                  <a:lnTo>
                    <a:pt x="661" y="818"/>
                  </a:lnTo>
                  <a:lnTo>
                    <a:pt x="661" y="820"/>
                  </a:lnTo>
                  <a:lnTo>
                    <a:pt x="661" y="822"/>
                  </a:lnTo>
                  <a:lnTo>
                    <a:pt x="661" y="824"/>
                  </a:lnTo>
                  <a:lnTo>
                    <a:pt x="661" y="826"/>
                  </a:lnTo>
                  <a:lnTo>
                    <a:pt x="659" y="828"/>
                  </a:lnTo>
                  <a:lnTo>
                    <a:pt x="659" y="829"/>
                  </a:lnTo>
                  <a:lnTo>
                    <a:pt x="657" y="829"/>
                  </a:lnTo>
                  <a:lnTo>
                    <a:pt x="657" y="831"/>
                  </a:lnTo>
                  <a:lnTo>
                    <a:pt x="655" y="831"/>
                  </a:lnTo>
                  <a:lnTo>
                    <a:pt x="655" y="829"/>
                  </a:lnTo>
                  <a:lnTo>
                    <a:pt x="653" y="829"/>
                  </a:lnTo>
                  <a:lnTo>
                    <a:pt x="653" y="828"/>
                  </a:lnTo>
                  <a:lnTo>
                    <a:pt x="651" y="828"/>
                  </a:lnTo>
                  <a:lnTo>
                    <a:pt x="651" y="829"/>
                  </a:lnTo>
                  <a:lnTo>
                    <a:pt x="649" y="829"/>
                  </a:lnTo>
                  <a:lnTo>
                    <a:pt x="647" y="831"/>
                  </a:lnTo>
                  <a:lnTo>
                    <a:pt x="645" y="831"/>
                  </a:lnTo>
                  <a:lnTo>
                    <a:pt x="645" y="829"/>
                  </a:lnTo>
                  <a:lnTo>
                    <a:pt x="643" y="829"/>
                  </a:lnTo>
                  <a:lnTo>
                    <a:pt x="643" y="831"/>
                  </a:lnTo>
                  <a:lnTo>
                    <a:pt x="643" y="833"/>
                  </a:lnTo>
                  <a:lnTo>
                    <a:pt x="645" y="833"/>
                  </a:lnTo>
                  <a:lnTo>
                    <a:pt x="643" y="835"/>
                  </a:lnTo>
                  <a:lnTo>
                    <a:pt x="641" y="835"/>
                  </a:lnTo>
                  <a:lnTo>
                    <a:pt x="641" y="837"/>
                  </a:lnTo>
                  <a:lnTo>
                    <a:pt x="640" y="837"/>
                  </a:lnTo>
                  <a:lnTo>
                    <a:pt x="640" y="839"/>
                  </a:lnTo>
                  <a:lnTo>
                    <a:pt x="641" y="839"/>
                  </a:lnTo>
                  <a:lnTo>
                    <a:pt x="641" y="841"/>
                  </a:lnTo>
                  <a:lnTo>
                    <a:pt x="641" y="843"/>
                  </a:lnTo>
                  <a:lnTo>
                    <a:pt x="640" y="843"/>
                  </a:lnTo>
                  <a:lnTo>
                    <a:pt x="640" y="845"/>
                  </a:lnTo>
                  <a:lnTo>
                    <a:pt x="640" y="847"/>
                  </a:lnTo>
                  <a:lnTo>
                    <a:pt x="638" y="847"/>
                  </a:lnTo>
                  <a:lnTo>
                    <a:pt x="638" y="849"/>
                  </a:lnTo>
                  <a:lnTo>
                    <a:pt x="638" y="851"/>
                  </a:lnTo>
                  <a:lnTo>
                    <a:pt x="636" y="851"/>
                  </a:lnTo>
                  <a:lnTo>
                    <a:pt x="634" y="851"/>
                  </a:lnTo>
                  <a:lnTo>
                    <a:pt x="632" y="851"/>
                  </a:lnTo>
                  <a:lnTo>
                    <a:pt x="630" y="851"/>
                  </a:lnTo>
                  <a:lnTo>
                    <a:pt x="630" y="853"/>
                  </a:lnTo>
                  <a:lnTo>
                    <a:pt x="628" y="853"/>
                  </a:lnTo>
                  <a:lnTo>
                    <a:pt x="626" y="853"/>
                  </a:lnTo>
                  <a:lnTo>
                    <a:pt x="626" y="851"/>
                  </a:lnTo>
                  <a:lnTo>
                    <a:pt x="624" y="851"/>
                  </a:lnTo>
                  <a:lnTo>
                    <a:pt x="622" y="851"/>
                  </a:lnTo>
                  <a:lnTo>
                    <a:pt x="622" y="849"/>
                  </a:lnTo>
                  <a:lnTo>
                    <a:pt x="620" y="849"/>
                  </a:lnTo>
                  <a:lnTo>
                    <a:pt x="620" y="851"/>
                  </a:lnTo>
                  <a:lnTo>
                    <a:pt x="618" y="851"/>
                  </a:lnTo>
                  <a:lnTo>
                    <a:pt x="618" y="849"/>
                  </a:lnTo>
                  <a:lnTo>
                    <a:pt x="618" y="847"/>
                  </a:lnTo>
                  <a:lnTo>
                    <a:pt x="617" y="847"/>
                  </a:lnTo>
                  <a:lnTo>
                    <a:pt x="615" y="847"/>
                  </a:lnTo>
                  <a:lnTo>
                    <a:pt x="613" y="847"/>
                  </a:lnTo>
                  <a:lnTo>
                    <a:pt x="613" y="845"/>
                  </a:lnTo>
                  <a:lnTo>
                    <a:pt x="613" y="843"/>
                  </a:lnTo>
                  <a:lnTo>
                    <a:pt x="611" y="843"/>
                  </a:lnTo>
                  <a:lnTo>
                    <a:pt x="611" y="841"/>
                  </a:lnTo>
                  <a:lnTo>
                    <a:pt x="611" y="839"/>
                  </a:lnTo>
                  <a:lnTo>
                    <a:pt x="609" y="839"/>
                  </a:lnTo>
                  <a:lnTo>
                    <a:pt x="607" y="839"/>
                  </a:lnTo>
                  <a:lnTo>
                    <a:pt x="607" y="837"/>
                  </a:lnTo>
                  <a:lnTo>
                    <a:pt x="605" y="837"/>
                  </a:lnTo>
                  <a:lnTo>
                    <a:pt x="603" y="837"/>
                  </a:lnTo>
                  <a:lnTo>
                    <a:pt x="601" y="837"/>
                  </a:lnTo>
                  <a:lnTo>
                    <a:pt x="599" y="837"/>
                  </a:lnTo>
                  <a:lnTo>
                    <a:pt x="599" y="839"/>
                  </a:lnTo>
                  <a:lnTo>
                    <a:pt x="597" y="839"/>
                  </a:lnTo>
                  <a:lnTo>
                    <a:pt x="595" y="839"/>
                  </a:lnTo>
                  <a:lnTo>
                    <a:pt x="593" y="839"/>
                  </a:lnTo>
                  <a:lnTo>
                    <a:pt x="592" y="839"/>
                  </a:lnTo>
                  <a:lnTo>
                    <a:pt x="592" y="841"/>
                  </a:lnTo>
                  <a:lnTo>
                    <a:pt x="592" y="839"/>
                  </a:lnTo>
                  <a:lnTo>
                    <a:pt x="590" y="839"/>
                  </a:lnTo>
                  <a:lnTo>
                    <a:pt x="590" y="841"/>
                  </a:lnTo>
                  <a:lnTo>
                    <a:pt x="588" y="841"/>
                  </a:lnTo>
                  <a:lnTo>
                    <a:pt x="586" y="841"/>
                  </a:lnTo>
                  <a:lnTo>
                    <a:pt x="584" y="841"/>
                  </a:lnTo>
                  <a:lnTo>
                    <a:pt x="584" y="843"/>
                  </a:lnTo>
                  <a:lnTo>
                    <a:pt x="582" y="843"/>
                  </a:lnTo>
                  <a:lnTo>
                    <a:pt x="580" y="843"/>
                  </a:lnTo>
                  <a:lnTo>
                    <a:pt x="580" y="845"/>
                  </a:lnTo>
                  <a:lnTo>
                    <a:pt x="578" y="845"/>
                  </a:lnTo>
                  <a:lnTo>
                    <a:pt x="576" y="845"/>
                  </a:lnTo>
                  <a:lnTo>
                    <a:pt x="574" y="845"/>
                  </a:lnTo>
                  <a:lnTo>
                    <a:pt x="572" y="845"/>
                  </a:lnTo>
                  <a:lnTo>
                    <a:pt x="570" y="845"/>
                  </a:lnTo>
                  <a:lnTo>
                    <a:pt x="569" y="845"/>
                  </a:lnTo>
                  <a:lnTo>
                    <a:pt x="569" y="847"/>
                  </a:lnTo>
                  <a:lnTo>
                    <a:pt x="570" y="847"/>
                  </a:lnTo>
                  <a:lnTo>
                    <a:pt x="570" y="849"/>
                  </a:lnTo>
                  <a:lnTo>
                    <a:pt x="569" y="849"/>
                  </a:lnTo>
                  <a:lnTo>
                    <a:pt x="567" y="851"/>
                  </a:lnTo>
                  <a:lnTo>
                    <a:pt x="567" y="853"/>
                  </a:lnTo>
                  <a:lnTo>
                    <a:pt x="567" y="854"/>
                  </a:lnTo>
                  <a:lnTo>
                    <a:pt x="565" y="854"/>
                  </a:lnTo>
                  <a:lnTo>
                    <a:pt x="563" y="854"/>
                  </a:lnTo>
                  <a:lnTo>
                    <a:pt x="563" y="856"/>
                  </a:lnTo>
                  <a:lnTo>
                    <a:pt x="561" y="856"/>
                  </a:lnTo>
                  <a:lnTo>
                    <a:pt x="559" y="856"/>
                  </a:lnTo>
                  <a:lnTo>
                    <a:pt x="559" y="858"/>
                  </a:lnTo>
                  <a:lnTo>
                    <a:pt x="557" y="858"/>
                  </a:lnTo>
                  <a:lnTo>
                    <a:pt x="555" y="860"/>
                  </a:lnTo>
                  <a:lnTo>
                    <a:pt x="553" y="860"/>
                  </a:lnTo>
                  <a:lnTo>
                    <a:pt x="553" y="858"/>
                  </a:lnTo>
                  <a:lnTo>
                    <a:pt x="551" y="858"/>
                  </a:lnTo>
                  <a:lnTo>
                    <a:pt x="549" y="858"/>
                  </a:lnTo>
                  <a:lnTo>
                    <a:pt x="549" y="860"/>
                  </a:lnTo>
                  <a:lnTo>
                    <a:pt x="547" y="860"/>
                  </a:lnTo>
                  <a:lnTo>
                    <a:pt x="545" y="860"/>
                  </a:lnTo>
                  <a:lnTo>
                    <a:pt x="544" y="860"/>
                  </a:lnTo>
                  <a:lnTo>
                    <a:pt x="544" y="862"/>
                  </a:lnTo>
                  <a:lnTo>
                    <a:pt x="542" y="862"/>
                  </a:lnTo>
                  <a:lnTo>
                    <a:pt x="542" y="864"/>
                  </a:lnTo>
                  <a:lnTo>
                    <a:pt x="542" y="866"/>
                  </a:lnTo>
                  <a:lnTo>
                    <a:pt x="542" y="868"/>
                  </a:lnTo>
                  <a:lnTo>
                    <a:pt x="544" y="868"/>
                  </a:lnTo>
                  <a:lnTo>
                    <a:pt x="544" y="870"/>
                  </a:lnTo>
                  <a:lnTo>
                    <a:pt x="544" y="872"/>
                  </a:lnTo>
                  <a:lnTo>
                    <a:pt x="544" y="874"/>
                  </a:lnTo>
                  <a:lnTo>
                    <a:pt x="542" y="874"/>
                  </a:lnTo>
                  <a:lnTo>
                    <a:pt x="542" y="876"/>
                  </a:lnTo>
                  <a:lnTo>
                    <a:pt x="544" y="876"/>
                  </a:lnTo>
                  <a:lnTo>
                    <a:pt x="545" y="877"/>
                  </a:lnTo>
                  <a:lnTo>
                    <a:pt x="544" y="877"/>
                  </a:lnTo>
                  <a:lnTo>
                    <a:pt x="544" y="879"/>
                  </a:lnTo>
                  <a:lnTo>
                    <a:pt x="544" y="881"/>
                  </a:lnTo>
                  <a:lnTo>
                    <a:pt x="542" y="881"/>
                  </a:lnTo>
                  <a:lnTo>
                    <a:pt x="542" y="883"/>
                  </a:lnTo>
                  <a:lnTo>
                    <a:pt x="540" y="883"/>
                  </a:lnTo>
                  <a:lnTo>
                    <a:pt x="538" y="883"/>
                  </a:lnTo>
                  <a:lnTo>
                    <a:pt x="538" y="885"/>
                  </a:lnTo>
                  <a:lnTo>
                    <a:pt x="536" y="885"/>
                  </a:lnTo>
                  <a:lnTo>
                    <a:pt x="536" y="887"/>
                  </a:lnTo>
                  <a:lnTo>
                    <a:pt x="534" y="887"/>
                  </a:lnTo>
                  <a:lnTo>
                    <a:pt x="534" y="889"/>
                  </a:lnTo>
                  <a:lnTo>
                    <a:pt x="532" y="889"/>
                  </a:lnTo>
                  <a:lnTo>
                    <a:pt x="532" y="891"/>
                  </a:lnTo>
                  <a:lnTo>
                    <a:pt x="532" y="893"/>
                  </a:lnTo>
                  <a:lnTo>
                    <a:pt x="532" y="895"/>
                  </a:lnTo>
                  <a:lnTo>
                    <a:pt x="530" y="895"/>
                  </a:lnTo>
                  <a:lnTo>
                    <a:pt x="528" y="895"/>
                  </a:lnTo>
                  <a:lnTo>
                    <a:pt x="526" y="895"/>
                  </a:lnTo>
                  <a:lnTo>
                    <a:pt x="524" y="895"/>
                  </a:lnTo>
                  <a:lnTo>
                    <a:pt x="522" y="895"/>
                  </a:lnTo>
                  <a:lnTo>
                    <a:pt x="522" y="897"/>
                  </a:lnTo>
                  <a:lnTo>
                    <a:pt x="521" y="897"/>
                  </a:lnTo>
                  <a:lnTo>
                    <a:pt x="519" y="897"/>
                  </a:lnTo>
                  <a:lnTo>
                    <a:pt x="517" y="899"/>
                  </a:lnTo>
                  <a:lnTo>
                    <a:pt x="515" y="899"/>
                  </a:lnTo>
                  <a:lnTo>
                    <a:pt x="513" y="899"/>
                  </a:lnTo>
                  <a:lnTo>
                    <a:pt x="513" y="901"/>
                  </a:lnTo>
                  <a:lnTo>
                    <a:pt x="511" y="901"/>
                  </a:lnTo>
                  <a:lnTo>
                    <a:pt x="511" y="902"/>
                  </a:lnTo>
                  <a:lnTo>
                    <a:pt x="509" y="902"/>
                  </a:lnTo>
                  <a:lnTo>
                    <a:pt x="507" y="902"/>
                  </a:lnTo>
                  <a:lnTo>
                    <a:pt x="507" y="904"/>
                  </a:lnTo>
                  <a:lnTo>
                    <a:pt x="507" y="906"/>
                  </a:lnTo>
                  <a:lnTo>
                    <a:pt x="505" y="906"/>
                  </a:lnTo>
                  <a:lnTo>
                    <a:pt x="505" y="908"/>
                  </a:lnTo>
                  <a:lnTo>
                    <a:pt x="505" y="910"/>
                  </a:lnTo>
                  <a:lnTo>
                    <a:pt x="503" y="910"/>
                  </a:lnTo>
                  <a:lnTo>
                    <a:pt x="503" y="912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499" y="916"/>
                  </a:lnTo>
                  <a:lnTo>
                    <a:pt x="499" y="918"/>
                  </a:lnTo>
                  <a:lnTo>
                    <a:pt x="497" y="918"/>
                  </a:lnTo>
                  <a:lnTo>
                    <a:pt x="497" y="920"/>
                  </a:lnTo>
                  <a:lnTo>
                    <a:pt x="497" y="922"/>
                  </a:lnTo>
                  <a:lnTo>
                    <a:pt x="496" y="922"/>
                  </a:lnTo>
                  <a:lnTo>
                    <a:pt x="496" y="924"/>
                  </a:lnTo>
                  <a:lnTo>
                    <a:pt x="494" y="924"/>
                  </a:lnTo>
                  <a:lnTo>
                    <a:pt x="492" y="922"/>
                  </a:lnTo>
                  <a:lnTo>
                    <a:pt x="494" y="920"/>
                  </a:lnTo>
                  <a:lnTo>
                    <a:pt x="492" y="918"/>
                  </a:lnTo>
                  <a:lnTo>
                    <a:pt x="492" y="916"/>
                  </a:lnTo>
                  <a:lnTo>
                    <a:pt x="492" y="914"/>
                  </a:lnTo>
                  <a:lnTo>
                    <a:pt x="492" y="912"/>
                  </a:lnTo>
                  <a:lnTo>
                    <a:pt x="492" y="910"/>
                  </a:lnTo>
                  <a:lnTo>
                    <a:pt x="490" y="910"/>
                  </a:lnTo>
                  <a:lnTo>
                    <a:pt x="488" y="910"/>
                  </a:lnTo>
                  <a:lnTo>
                    <a:pt x="486" y="910"/>
                  </a:lnTo>
                  <a:lnTo>
                    <a:pt x="486" y="908"/>
                  </a:lnTo>
                  <a:lnTo>
                    <a:pt x="486" y="910"/>
                  </a:lnTo>
                  <a:lnTo>
                    <a:pt x="486" y="908"/>
                  </a:lnTo>
                  <a:lnTo>
                    <a:pt x="484" y="908"/>
                  </a:lnTo>
                  <a:lnTo>
                    <a:pt x="484" y="906"/>
                  </a:lnTo>
                  <a:lnTo>
                    <a:pt x="482" y="906"/>
                  </a:lnTo>
                  <a:lnTo>
                    <a:pt x="484" y="906"/>
                  </a:lnTo>
                  <a:lnTo>
                    <a:pt x="484" y="904"/>
                  </a:lnTo>
                  <a:lnTo>
                    <a:pt x="484" y="902"/>
                  </a:lnTo>
                  <a:lnTo>
                    <a:pt x="484" y="901"/>
                  </a:lnTo>
                  <a:lnTo>
                    <a:pt x="484" y="899"/>
                  </a:lnTo>
                  <a:lnTo>
                    <a:pt x="482" y="899"/>
                  </a:lnTo>
                  <a:lnTo>
                    <a:pt x="482" y="897"/>
                  </a:lnTo>
                  <a:lnTo>
                    <a:pt x="480" y="897"/>
                  </a:lnTo>
                  <a:lnTo>
                    <a:pt x="480" y="895"/>
                  </a:lnTo>
                  <a:lnTo>
                    <a:pt x="480" y="893"/>
                  </a:lnTo>
                  <a:lnTo>
                    <a:pt x="480" y="891"/>
                  </a:lnTo>
                  <a:lnTo>
                    <a:pt x="478" y="891"/>
                  </a:lnTo>
                  <a:lnTo>
                    <a:pt x="478" y="889"/>
                  </a:lnTo>
                  <a:lnTo>
                    <a:pt x="480" y="889"/>
                  </a:lnTo>
                  <a:lnTo>
                    <a:pt x="480" y="887"/>
                  </a:lnTo>
                  <a:lnTo>
                    <a:pt x="480" y="885"/>
                  </a:lnTo>
                  <a:lnTo>
                    <a:pt x="478" y="885"/>
                  </a:lnTo>
                  <a:lnTo>
                    <a:pt x="478" y="883"/>
                  </a:lnTo>
                  <a:lnTo>
                    <a:pt x="476" y="883"/>
                  </a:lnTo>
                  <a:lnTo>
                    <a:pt x="476" y="881"/>
                  </a:lnTo>
                  <a:lnTo>
                    <a:pt x="476" y="879"/>
                  </a:lnTo>
                  <a:lnTo>
                    <a:pt x="476" y="877"/>
                  </a:lnTo>
                  <a:lnTo>
                    <a:pt x="476" y="876"/>
                  </a:lnTo>
                  <a:lnTo>
                    <a:pt x="474" y="876"/>
                  </a:lnTo>
                  <a:lnTo>
                    <a:pt x="473" y="876"/>
                  </a:lnTo>
                  <a:lnTo>
                    <a:pt x="471" y="876"/>
                  </a:lnTo>
                  <a:lnTo>
                    <a:pt x="469" y="876"/>
                  </a:lnTo>
                  <a:lnTo>
                    <a:pt x="469" y="874"/>
                  </a:lnTo>
                  <a:lnTo>
                    <a:pt x="467" y="874"/>
                  </a:lnTo>
                  <a:lnTo>
                    <a:pt x="467" y="872"/>
                  </a:lnTo>
                  <a:lnTo>
                    <a:pt x="465" y="872"/>
                  </a:lnTo>
                  <a:lnTo>
                    <a:pt x="465" y="870"/>
                  </a:lnTo>
                  <a:lnTo>
                    <a:pt x="465" y="868"/>
                  </a:lnTo>
                  <a:lnTo>
                    <a:pt x="467" y="868"/>
                  </a:lnTo>
                  <a:lnTo>
                    <a:pt x="469" y="868"/>
                  </a:lnTo>
                  <a:lnTo>
                    <a:pt x="469" y="866"/>
                  </a:lnTo>
                  <a:lnTo>
                    <a:pt x="469" y="864"/>
                  </a:lnTo>
                  <a:lnTo>
                    <a:pt x="469" y="862"/>
                  </a:lnTo>
                  <a:lnTo>
                    <a:pt x="469" y="860"/>
                  </a:lnTo>
                  <a:lnTo>
                    <a:pt x="469" y="858"/>
                  </a:lnTo>
                  <a:lnTo>
                    <a:pt x="467" y="858"/>
                  </a:lnTo>
                  <a:lnTo>
                    <a:pt x="467" y="856"/>
                  </a:lnTo>
                  <a:lnTo>
                    <a:pt x="465" y="856"/>
                  </a:lnTo>
                  <a:lnTo>
                    <a:pt x="463" y="856"/>
                  </a:lnTo>
                  <a:lnTo>
                    <a:pt x="463" y="854"/>
                  </a:lnTo>
                  <a:lnTo>
                    <a:pt x="461" y="854"/>
                  </a:lnTo>
                  <a:lnTo>
                    <a:pt x="459" y="854"/>
                  </a:lnTo>
                  <a:lnTo>
                    <a:pt x="459" y="853"/>
                  </a:lnTo>
                  <a:lnTo>
                    <a:pt x="457" y="853"/>
                  </a:lnTo>
                  <a:lnTo>
                    <a:pt x="457" y="851"/>
                  </a:lnTo>
                  <a:lnTo>
                    <a:pt x="455" y="851"/>
                  </a:lnTo>
                  <a:lnTo>
                    <a:pt x="453" y="851"/>
                  </a:lnTo>
                  <a:lnTo>
                    <a:pt x="451" y="851"/>
                  </a:lnTo>
                  <a:lnTo>
                    <a:pt x="451" y="853"/>
                  </a:lnTo>
                  <a:lnTo>
                    <a:pt x="449" y="853"/>
                  </a:lnTo>
                  <a:lnTo>
                    <a:pt x="449" y="854"/>
                  </a:lnTo>
                  <a:lnTo>
                    <a:pt x="448" y="854"/>
                  </a:lnTo>
                  <a:lnTo>
                    <a:pt x="446" y="854"/>
                  </a:lnTo>
                  <a:lnTo>
                    <a:pt x="446" y="856"/>
                  </a:lnTo>
                  <a:lnTo>
                    <a:pt x="444" y="856"/>
                  </a:lnTo>
                  <a:lnTo>
                    <a:pt x="444" y="858"/>
                  </a:lnTo>
                  <a:lnTo>
                    <a:pt x="442" y="858"/>
                  </a:lnTo>
                  <a:lnTo>
                    <a:pt x="440" y="858"/>
                  </a:lnTo>
                  <a:lnTo>
                    <a:pt x="438" y="858"/>
                  </a:lnTo>
                  <a:lnTo>
                    <a:pt x="438" y="856"/>
                  </a:lnTo>
                  <a:lnTo>
                    <a:pt x="436" y="854"/>
                  </a:lnTo>
                  <a:lnTo>
                    <a:pt x="434" y="854"/>
                  </a:lnTo>
                  <a:lnTo>
                    <a:pt x="434" y="853"/>
                  </a:lnTo>
                  <a:lnTo>
                    <a:pt x="432" y="853"/>
                  </a:lnTo>
                  <a:lnTo>
                    <a:pt x="432" y="854"/>
                  </a:lnTo>
                  <a:lnTo>
                    <a:pt x="430" y="854"/>
                  </a:lnTo>
                  <a:lnTo>
                    <a:pt x="430" y="853"/>
                  </a:lnTo>
                  <a:lnTo>
                    <a:pt x="428" y="853"/>
                  </a:lnTo>
                  <a:lnTo>
                    <a:pt x="428" y="851"/>
                  </a:lnTo>
                  <a:lnTo>
                    <a:pt x="426" y="851"/>
                  </a:lnTo>
                  <a:lnTo>
                    <a:pt x="426" y="853"/>
                  </a:lnTo>
                  <a:lnTo>
                    <a:pt x="425" y="853"/>
                  </a:lnTo>
                  <a:lnTo>
                    <a:pt x="425" y="851"/>
                  </a:lnTo>
                  <a:lnTo>
                    <a:pt x="425" y="849"/>
                  </a:lnTo>
                  <a:lnTo>
                    <a:pt x="423" y="849"/>
                  </a:lnTo>
                  <a:lnTo>
                    <a:pt x="423" y="847"/>
                  </a:lnTo>
                  <a:lnTo>
                    <a:pt x="423" y="845"/>
                  </a:lnTo>
                  <a:lnTo>
                    <a:pt x="421" y="845"/>
                  </a:lnTo>
                  <a:lnTo>
                    <a:pt x="421" y="843"/>
                  </a:lnTo>
                  <a:lnTo>
                    <a:pt x="419" y="843"/>
                  </a:lnTo>
                  <a:lnTo>
                    <a:pt x="417" y="843"/>
                  </a:lnTo>
                  <a:lnTo>
                    <a:pt x="415" y="843"/>
                  </a:lnTo>
                  <a:lnTo>
                    <a:pt x="413" y="843"/>
                  </a:lnTo>
                  <a:lnTo>
                    <a:pt x="413" y="841"/>
                  </a:lnTo>
                  <a:lnTo>
                    <a:pt x="411" y="841"/>
                  </a:lnTo>
                  <a:lnTo>
                    <a:pt x="411" y="839"/>
                  </a:lnTo>
                  <a:lnTo>
                    <a:pt x="409" y="839"/>
                  </a:lnTo>
                  <a:lnTo>
                    <a:pt x="407" y="839"/>
                  </a:lnTo>
                  <a:lnTo>
                    <a:pt x="407" y="841"/>
                  </a:lnTo>
                  <a:lnTo>
                    <a:pt x="407" y="843"/>
                  </a:lnTo>
                  <a:lnTo>
                    <a:pt x="407" y="845"/>
                  </a:lnTo>
                  <a:lnTo>
                    <a:pt x="409" y="845"/>
                  </a:lnTo>
                  <a:lnTo>
                    <a:pt x="409" y="847"/>
                  </a:lnTo>
                  <a:lnTo>
                    <a:pt x="407" y="847"/>
                  </a:lnTo>
                  <a:lnTo>
                    <a:pt x="407" y="849"/>
                  </a:lnTo>
                  <a:lnTo>
                    <a:pt x="407" y="851"/>
                  </a:lnTo>
                  <a:lnTo>
                    <a:pt x="407" y="853"/>
                  </a:lnTo>
                  <a:lnTo>
                    <a:pt x="407" y="854"/>
                  </a:lnTo>
                  <a:lnTo>
                    <a:pt x="409" y="854"/>
                  </a:lnTo>
                  <a:lnTo>
                    <a:pt x="409" y="856"/>
                  </a:lnTo>
                  <a:lnTo>
                    <a:pt x="411" y="856"/>
                  </a:lnTo>
                  <a:lnTo>
                    <a:pt x="413" y="856"/>
                  </a:lnTo>
                  <a:lnTo>
                    <a:pt x="415" y="856"/>
                  </a:lnTo>
                  <a:lnTo>
                    <a:pt x="415" y="858"/>
                  </a:lnTo>
                  <a:lnTo>
                    <a:pt x="415" y="860"/>
                  </a:lnTo>
                  <a:lnTo>
                    <a:pt x="413" y="860"/>
                  </a:lnTo>
                  <a:lnTo>
                    <a:pt x="411" y="860"/>
                  </a:lnTo>
                  <a:lnTo>
                    <a:pt x="411" y="862"/>
                  </a:lnTo>
                  <a:lnTo>
                    <a:pt x="411" y="864"/>
                  </a:lnTo>
                  <a:lnTo>
                    <a:pt x="411" y="866"/>
                  </a:lnTo>
                  <a:lnTo>
                    <a:pt x="411" y="868"/>
                  </a:lnTo>
                  <a:lnTo>
                    <a:pt x="413" y="870"/>
                  </a:lnTo>
                  <a:lnTo>
                    <a:pt x="411" y="870"/>
                  </a:lnTo>
                  <a:lnTo>
                    <a:pt x="411" y="872"/>
                  </a:lnTo>
                  <a:lnTo>
                    <a:pt x="413" y="872"/>
                  </a:lnTo>
                  <a:lnTo>
                    <a:pt x="413" y="874"/>
                  </a:lnTo>
                  <a:lnTo>
                    <a:pt x="413" y="876"/>
                  </a:lnTo>
                  <a:lnTo>
                    <a:pt x="413" y="877"/>
                  </a:lnTo>
                  <a:lnTo>
                    <a:pt x="413" y="879"/>
                  </a:lnTo>
                  <a:lnTo>
                    <a:pt x="413" y="881"/>
                  </a:lnTo>
                  <a:lnTo>
                    <a:pt x="413" y="883"/>
                  </a:lnTo>
                  <a:lnTo>
                    <a:pt x="415" y="883"/>
                  </a:lnTo>
                  <a:lnTo>
                    <a:pt x="413" y="883"/>
                  </a:lnTo>
                  <a:lnTo>
                    <a:pt x="413" y="885"/>
                  </a:lnTo>
                  <a:lnTo>
                    <a:pt x="413" y="887"/>
                  </a:lnTo>
                  <a:lnTo>
                    <a:pt x="413" y="889"/>
                  </a:lnTo>
                  <a:lnTo>
                    <a:pt x="415" y="891"/>
                  </a:lnTo>
                  <a:lnTo>
                    <a:pt x="415" y="893"/>
                  </a:lnTo>
                  <a:lnTo>
                    <a:pt x="415" y="895"/>
                  </a:lnTo>
                  <a:lnTo>
                    <a:pt x="415" y="897"/>
                  </a:lnTo>
                  <a:lnTo>
                    <a:pt x="415" y="899"/>
                  </a:lnTo>
                  <a:lnTo>
                    <a:pt x="413" y="899"/>
                  </a:lnTo>
                  <a:lnTo>
                    <a:pt x="411" y="899"/>
                  </a:lnTo>
                  <a:lnTo>
                    <a:pt x="409" y="899"/>
                  </a:lnTo>
                  <a:lnTo>
                    <a:pt x="409" y="897"/>
                  </a:lnTo>
                  <a:lnTo>
                    <a:pt x="409" y="899"/>
                  </a:lnTo>
                  <a:lnTo>
                    <a:pt x="409" y="897"/>
                  </a:lnTo>
                  <a:lnTo>
                    <a:pt x="407" y="897"/>
                  </a:lnTo>
                  <a:lnTo>
                    <a:pt x="405" y="897"/>
                  </a:lnTo>
                  <a:lnTo>
                    <a:pt x="405" y="895"/>
                  </a:lnTo>
                  <a:lnTo>
                    <a:pt x="403" y="895"/>
                  </a:lnTo>
                  <a:lnTo>
                    <a:pt x="401" y="895"/>
                  </a:lnTo>
                  <a:lnTo>
                    <a:pt x="401" y="897"/>
                  </a:lnTo>
                  <a:lnTo>
                    <a:pt x="400" y="897"/>
                  </a:lnTo>
                  <a:lnTo>
                    <a:pt x="400" y="895"/>
                  </a:lnTo>
                  <a:lnTo>
                    <a:pt x="400" y="897"/>
                  </a:lnTo>
                  <a:lnTo>
                    <a:pt x="398" y="897"/>
                  </a:lnTo>
                  <a:lnTo>
                    <a:pt x="398" y="895"/>
                  </a:lnTo>
                  <a:lnTo>
                    <a:pt x="396" y="895"/>
                  </a:lnTo>
                  <a:lnTo>
                    <a:pt x="394" y="895"/>
                  </a:lnTo>
                  <a:lnTo>
                    <a:pt x="392" y="895"/>
                  </a:lnTo>
                  <a:lnTo>
                    <a:pt x="392" y="897"/>
                  </a:lnTo>
                  <a:lnTo>
                    <a:pt x="392" y="895"/>
                  </a:lnTo>
                  <a:lnTo>
                    <a:pt x="390" y="895"/>
                  </a:lnTo>
                  <a:lnTo>
                    <a:pt x="388" y="895"/>
                  </a:lnTo>
                  <a:lnTo>
                    <a:pt x="386" y="895"/>
                  </a:lnTo>
                  <a:lnTo>
                    <a:pt x="386" y="897"/>
                  </a:lnTo>
                  <a:lnTo>
                    <a:pt x="384" y="897"/>
                  </a:lnTo>
                  <a:lnTo>
                    <a:pt x="382" y="897"/>
                  </a:lnTo>
                  <a:lnTo>
                    <a:pt x="380" y="897"/>
                  </a:lnTo>
                  <a:lnTo>
                    <a:pt x="380" y="895"/>
                  </a:lnTo>
                  <a:lnTo>
                    <a:pt x="378" y="893"/>
                  </a:lnTo>
                  <a:lnTo>
                    <a:pt x="378" y="891"/>
                  </a:lnTo>
                  <a:lnTo>
                    <a:pt x="377" y="891"/>
                  </a:lnTo>
                  <a:lnTo>
                    <a:pt x="377" y="889"/>
                  </a:lnTo>
                  <a:lnTo>
                    <a:pt x="375" y="889"/>
                  </a:lnTo>
                  <a:lnTo>
                    <a:pt x="373" y="887"/>
                  </a:lnTo>
                  <a:lnTo>
                    <a:pt x="373" y="885"/>
                  </a:lnTo>
                  <a:lnTo>
                    <a:pt x="371" y="887"/>
                  </a:lnTo>
                  <a:lnTo>
                    <a:pt x="369" y="887"/>
                  </a:lnTo>
                  <a:lnTo>
                    <a:pt x="369" y="889"/>
                  </a:lnTo>
                  <a:lnTo>
                    <a:pt x="367" y="889"/>
                  </a:lnTo>
                  <a:lnTo>
                    <a:pt x="365" y="889"/>
                  </a:lnTo>
                  <a:lnTo>
                    <a:pt x="363" y="889"/>
                  </a:lnTo>
                  <a:lnTo>
                    <a:pt x="363" y="891"/>
                  </a:lnTo>
                  <a:lnTo>
                    <a:pt x="361" y="891"/>
                  </a:lnTo>
                  <a:lnTo>
                    <a:pt x="361" y="893"/>
                  </a:lnTo>
                  <a:lnTo>
                    <a:pt x="359" y="893"/>
                  </a:lnTo>
                  <a:lnTo>
                    <a:pt x="359" y="891"/>
                  </a:lnTo>
                  <a:lnTo>
                    <a:pt x="357" y="893"/>
                  </a:lnTo>
                  <a:lnTo>
                    <a:pt x="355" y="895"/>
                  </a:lnTo>
                  <a:lnTo>
                    <a:pt x="353" y="895"/>
                  </a:lnTo>
                  <a:lnTo>
                    <a:pt x="353" y="897"/>
                  </a:lnTo>
                  <a:lnTo>
                    <a:pt x="352" y="897"/>
                  </a:lnTo>
                  <a:lnTo>
                    <a:pt x="352" y="899"/>
                  </a:lnTo>
                  <a:lnTo>
                    <a:pt x="350" y="899"/>
                  </a:lnTo>
                  <a:lnTo>
                    <a:pt x="350" y="901"/>
                  </a:lnTo>
                  <a:lnTo>
                    <a:pt x="348" y="901"/>
                  </a:lnTo>
                  <a:lnTo>
                    <a:pt x="346" y="902"/>
                  </a:lnTo>
                  <a:lnTo>
                    <a:pt x="346" y="904"/>
                  </a:lnTo>
                  <a:lnTo>
                    <a:pt x="344" y="906"/>
                  </a:lnTo>
                  <a:lnTo>
                    <a:pt x="342" y="906"/>
                  </a:lnTo>
                  <a:lnTo>
                    <a:pt x="340" y="904"/>
                  </a:lnTo>
                  <a:lnTo>
                    <a:pt x="340" y="902"/>
                  </a:lnTo>
                  <a:lnTo>
                    <a:pt x="338" y="902"/>
                  </a:lnTo>
                  <a:lnTo>
                    <a:pt x="338" y="901"/>
                  </a:lnTo>
                  <a:lnTo>
                    <a:pt x="336" y="901"/>
                  </a:lnTo>
                  <a:lnTo>
                    <a:pt x="336" y="902"/>
                  </a:lnTo>
                  <a:lnTo>
                    <a:pt x="336" y="904"/>
                  </a:lnTo>
                  <a:lnTo>
                    <a:pt x="336" y="906"/>
                  </a:lnTo>
                  <a:lnTo>
                    <a:pt x="334" y="904"/>
                  </a:lnTo>
                  <a:lnTo>
                    <a:pt x="332" y="906"/>
                  </a:lnTo>
                  <a:lnTo>
                    <a:pt x="330" y="906"/>
                  </a:lnTo>
                  <a:lnTo>
                    <a:pt x="329" y="906"/>
                  </a:lnTo>
                  <a:lnTo>
                    <a:pt x="327" y="906"/>
                  </a:lnTo>
                  <a:lnTo>
                    <a:pt x="327" y="908"/>
                  </a:lnTo>
                  <a:lnTo>
                    <a:pt x="325" y="906"/>
                  </a:lnTo>
                  <a:lnTo>
                    <a:pt x="323" y="906"/>
                  </a:lnTo>
                  <a:lnTo>
                    <a:pt x="323" y="904"/>
                  </a:lnTo>
                  <a:lnTo>
                    <a:pt x="321" y="904"/>
                  </a:lnTo>
                  <a:lnTo>
                    <a:pt x="321" y="902"/>
                  </a:lnTo>
                  <a:lnTo>
                    <a:pt x="321" y="901"/>
                  </a:lnTo>
                  <a:lnTo>
                    <a:pt x="319" y="901"/>
                  </a:lnTo>
                  <a:lnTo>
                    <a:pt x="317" y="901"/>
                  </a:lnTo>
                  <a:lnTo>
                    <a:pt x="315" y="901"/>
                  </a:lnTo>
                  <a:lnTo>
                    <a:pt x="313" y="901"/>
                  </a:lnTo>
                  <a:lnTo>
                    <a:pt x="311" y="901"/>
                  </a:lnTo>
                  <a:lnTo>
                    <a:pt x="309" y="899"/>
                  </a:lnTo>
                  <a:lnTo>
                    <a:pt x="307" y="899"/>
                  </a:lnTo>
                  <a:lnTo>
                    <a:pt x="305" y="897"/>
                  </a:lnTo>
                  <a:lnTo>
                    <a:pt x="305" y="899"/>
                  </a:lnTo>
                  <a:lnTo>
                    <a:pt x="305" y="897"/>
                  </a:lnTo>
                  <a:lnTo>
                    <a:pt x="304" y="895"/>
                  </a:lnTo>
                  <a:lnTo>
                    <a:pt x="302" y="895"/>
                  </a:lnTo>
                  <a:lnTo>
                    <a:pt x="296" y="899"/>
                  </a:lnTo>
                  <a:lnTo>
                    <a:pt x="296" y="897"/>
                  </a:lnTo>
                  <a:lnTo>
                    <a:pt x="294" y="897"/>
                  </a:lnTo>
                  <a:lnTo>
                    <a:pt x="294" y="895"/>
                  </a:lnTo>
                  <a:lnTo>
                    <a:pt x="294" y="893"/>
                  </a:lnTo>
                  <a:lnTo>
                    <a:pt x="294" y="891"/>
                  </a:lnTo>
                  <a:lnTo>
                    <a:pt x="292" y="891"/>
                  </a:lnTo>
                  <a:lnTo>
                    <a:pt x="292" y="889"/>
                  </a:lnTo>
                  <a:lnTo>
                    <a:pt x="292" y="887"/>
                  </a:lnTo>
                  <a:lnTo>
                    <a:pt x="292" y="885"/>
                  </a:lnTo>
                  <a:lnTo>
                    <a:pt x="292" y="883"/>
                  </a:lnTo>
                  <a:lnTo>
                    <a:pt x="292" y="881"/>
                  </a:lnTo>
                  <a:lnTo>
                    <a:pt x="292" y="879"/>
                  </a:lnTo>
                  <a:lnTo>
                    <a:pt x="292" y="877"/>
                  </a:lnTo>
                  <a:lnTo>
                    <a:pt x="292" y="876"/>
                  </a:lnTo>
                  <a:lnTo>
                    <a:pt x="290" y="874"/>
                  </a:lnTo>
                  <a:lnTo>
                    <a:pt x="290" y="872"/>
                  </a:lnTo>
                  <a:lnTo>
                    <a:pt x="288" y="870"/>
                  </a:lnTo>
                  <a:lnTo>
                    <a:pt x="286" y="868"/>
                  </a:lnTo>
                  <a:lnTo>
                    <a:pt x="284" y="866"/>
                  </a:lnTo>
                  <a:lnTo>
                    <a:pt x="282" y="866"/>
                  </a:lnTo>
                  <a:lnTo>
                    <a:pt x="281" y="864"/>
                  </a:lnTo>
                  <a:lnTo>
                    <a:pt x="279" y="864"/>
                  </a:lnTo>
                  <a:lnTo>
                    <a:pt x="279" y="862"/>
                  </a:lnTo>
                  <a:lnTo>
                    <a:pt x="277" y="862"/>
                  </a:lnTo>
                  <a:lnTo>
                    <a:pt x="275" y="860"/>
                  </a:lnTo>
                  <a:lnTo>
                    <a:pt x="275" y="858"/>
                  </a:lnTo>
                  <a:lnTo>
                    <a:pt x="275" y="856"/>
                  </a:lnTo>
                  <a:lnTo>
                    <a:pt x="273" y="854"/>
                  </a:lnTo>
                  <a:lnTo>
                    <a:pt x="273" y="853"/>
                  </a:lnTo>
                  <a:lnTo>
                    <a:pt x="273" y="851"/>
                  </a:lnTo>
                  <a:lnTo>
                    <a:pt x="275" y="851"/>
                  </a:lnTo>
                  <a:lnTo>
                    <a:pt x="275" y="849"/>
                  </a:lnTo>
                  <a:lnTo>
                    <a:pt x="275" y="847"/>
                  </a:lnTo>
                  <a:lnTo>
                    <a:pt x="275" y="845"/>
                  </a:lnTo>
                  <a:lnTo>
                    <a:pt x="275" y="843"/>
                  </a:lnTo>
                  <a:lnTo>
                    <a:pt x="275" y="841"/>
                  </a:lnTo>
                  <a:lnTo>
                    <a:pt x="275" y="839"/>
                  </a:lnTo>
                  <a:lnTo>
                    <a:pt x="275" y="837"/>
                  </a:lnTo>
                  <a:lnTo>
                    <a:pt x="273" y="837"/>
                  </a:lnTo>
                  <a:lnTo>
                    <a:pt x="275" y="837"/>
                  </a:lnTo>
                  <a:lnTo>
                    <a:pt x="275" y="835"/>
                  </a:lnTo>
                  <a:lnTo>
                    <a:pt x="275" y="833"/>
                  </a:lnTo>
                  <a:lnTo>
                    <a:pt x="273" y="833"/>
                  </a:lnTo>
                  <a:lnTo>
                    <a:pt x="273" y="831"/>
                  </a:lnTo>
                  <a:lnTo>
                    <a:pt x="273" y="829"/>
                  </a:lnTo>
                  <a:lnTo>
                    <a:pt x="273" y="828"/>
                  </a:lnTo>
                  <a:lnTo>
                    <a:pt x="271" y="828"/>
                  </a:lnTo>
                  <a:lnTo>
                    <a:pt x="271" y="826"/>
                  </a:lnTo>
                  <a:lnTo>
                    <a:pt x="271" y="824"/>
                  </a:lnTo>
                  <a:lnTo>
                    <a:pt x="271" y="822"/>
                  </a:lnTo>
                  <a:lnTo>
                    <a:pt x="269" y="822"/>
                  </a:lnTo>
                  <a:lnTo>
                    <a:pt x="269" y="820"/>
                  </a:lnTo>
                  <a:lnTo>
                    <a:pt x="271" y="820"/>
                  </a:lnTo>
                  <a:lnTo>
                    <a:pt x="271" y="818"/>
                  </a:lnTo>
                  <a:lnTo>
                    <a:pt x="271" y="816"/>
                  </a:lnTo>
                  <a:lnTo>
                    <a:pt x="271" y="814"/>
                  </a:lnTo>
                  <a:lnTo>
                    <a:pt x="273" y="814"/>
                  </a:lnTo>
                  <a:lnTo>
                    <a:pt x="273" y="812"/>
                  </a:lnTo>
                  <a:lnTo>
                    <a:pt x="273" y="810"/>
                  </a:lnTo>
                  <a:lnTo>
                    <a:pt x="271" y="810"/>
                  </a:lnTo>
                  <a:lnTo>
                    <a:pt x="271" y="808"/>
                  </a:lnTo>
                  <a:lnTo>
                    <a:pt x="269" y="808"/>
                  </a:lnTo>
                  <a:lnTo>
                    <a:pt x="269" y="806"/>
                  </a:lnTo>
                  <a:lnTo>
                    <a:pt x="269" y="805"/>
                  </a:lnTo>
                  <a:lnTo>
                    <a:pt x="269" y="803"/>
                  </a:lnTo>
                  <a:lnTo>
                    <a:pt x="271" y="803"/>
                  </a:lnTo>
                  <a:lnTo>
                    <a:pt x="271" y="801"/>
                  </a:lnTo>
                  <a:lnTo>
                    <a:pt x="271" y="799"/>
                  </a:lnTo>
                  <a:lnTo>
                    <a:pt x="271" y="797"/>
                  </a:lnTo>
                  <a:lnTo>
                    <a:pt x="273" y="795"/>
                  </a:lnTo>
                  <a:lnTo>
                    <a:pt x="273" y="793"/>
                  </a:lnTo>
                  <a:lnTo>
                    <a:pt x="275" y="793"/>
                  </a:lnTo>
                  <a:lnTo>
                    <a:pt x="275" y="791"/>
                  </a:lnTo>
                  <a:lnTo>
                    <a:pt x="277" y="791"/>
                  </a:lnTo>
                  <a:lnTo>
                    <a:pt x="279" y="791"/>
                  </a:lnTo>
                  <a:lnTo>
                    <a:pt x="279" y="789"/>
                  </a:lnTo>
                  <a:lnTo>
                    <a:pt x="281" y="789"/>
                  </a:lnTo>
                  <a:lnTo>
                    <a:pt x="282" y="789"/>
                  </a:lnTo>
                  <a:lnTo>
                    <a:pt x="284" y="789"/>
                  </a:lnTo>
                  <a:lnTo>
                    <a:pt x="286" y="789"/>
                  </a:lnTo>
                  <a:lnTo>
                    <a:pt x="286" y="787"/>
                  </a:lnTo>
                  <a:lnTo>
                    <a:pt x="286" y="785"/>
                  </a:lnTo>
                  <a:lnTo>
                    <a:pt x="286" y="783"/>
                  </a:lnTo>
                  <a:lnTo>
                    <a:pt x="286" y="781"/>
                  </a:lnTo>
                  <a:lnTo>
                    <a:pt x="286" y="780"/>
                  </a:lnTo>
                  <a:lnTo>
                    <a:pt x="286" y="778"/>
                  </a:lnTo>
                  <a:lnTo>
                    <a:pt x="286" y="776"/>
                  </a:lnTo>
                  <a:lnTo>
                    <a:pt x="284" y="776"/>
                  </a:lnTo>
                  <a:lnTo>
                    <a:pt x="284" y="774"/>
                  </a:lnTo>
                  <a:lnTo>
                    <a:pt x="282" y="774"/>
                  </a:lnTo>
                  <a:lnTo>
                    <a:pt x="282" y="772"/>
                  </a:lnTo>
                  <a:lnTo>
                    <a:pt x="281" y="772"/>
                  </a:lnTo>
                  <a:lnTo>
                    <a:pt x="281" y="770"/>
                  </a:lnTo>
                  <a:lnTo>
                    <a:pt x="279" y="770"/>
                  </a:lnTo>
                  <a:lnTo>
                    <a:pt x="277" y="770"/>
                  </a:lnTo>
                  <a:lnTo>
                    <a:pt x="277" y="768"/>
                  </a:lnTo>
                  <a:lnTo>
                    <a:pt x="275" y="768"/>
                  </a:lnTo>
                  <a:lnTo>
                    <a:pt x="275" y="766"/>
                  </a:lnTo>
                  <a:lnTo>
                    <a:pt x="273" y="766"/>
                  </a:lnTo>
                  <a:lnTo>
                    <a:pt x="273" y="764"/>
                  </a:lnTo>
                  <a:lnTo>
                    <a:pt x="271" y="764"/>
                  </a:lnTo>
                  <a:lnTo>
                    <a:pt x="269" y="764"/>
                  </a:lnTo>
                  <a:lnTo>
                    <a:pt x="267" y="764"/>
                  </a:lnTo>
                  <a:lnTo>
                    <a:pt x="267" y="766"/>
                  </a:lnTo>
                  <a:lnTo>
                    <a:pt x="267" y="768"/>
                  </a:lnTo>
                  <a:lnTo>
                    <a:pt x="265" y="768"/>
                  </a:lnTo>
                  <a:lnTo>
                    <a:pt x="265" y="770"/>
                  </a:lnTo>
                  <a:lnTo>
                    <a:pt x="263" y="770"/>
                  </a:lnTo>
                  <a:lnTo>
                    <a:pt x="261" y="770"/>
                  </a:lnTo>
                  <a:lnTo>
                    <a:pt x="261" y="768"/>
                  </a:lnTo>
                  <a:lnTo>
                    <a:pt x="259" y="768"/>
                  </a:lnTo>
                  <a:lnTo>
                    <a:pt x="259" y="766"/>
                  </a:lnTo>
                  <a:lnTo>
                    <a:pt x="259" y="764"/>
                  </a:lnTo>
                  <a:lnTo>
                    <a:pt x="259" y="762"/>
                  </a:lnTo>
                  <a:lnTo>
                    <a:pt x="259" y="760"/>
                  </a:lnTo>
                  <a:lnTo>
                    <a:pt x="259" y="758"/>
                  </a:lnTo>
                  <a:lnTo>
                    <a:pt x="257" y="756"/>
                  </a:lnTo>
                  <a:lnTo>
                    <a:pt x="257" y="758"/>
                  </a:lnTo>
                  <a:lnTo>
                    <a:pt x="256" y="758"/>
                  </a:lnTo>
                  <a:lnTo>
                    <a:pt x="254" y="758"/>
                  </a:lnTo>
                  <a:lnTo>
                    <a:pt x="254" y="756"/>
                  </a:lnTo>
                  <a:lnTo>
                    <a:pt x="252" y="756"/>
                  </a:lnTo>
                  <a:lnTo>
                    <a:pt x="250" y="755"/>
                  </a:lnTo>
                  <a:lnTo>
                    <a:pt x="250" y="753"/>
                  </a:lnTo>
                  <a:lnTo>
                    <a:pt x="250" y="751"/>
                  </a:lnTo>
                  <a:lnTo>
                    <a:pt x="248" y="749"/>
                  </a:lnTo>
                  <a:lnTo>
                    <a:pt x="248" y="747"/>
                  </a:lnTo>
                  <a:lnTo>
                    <a:pt x="248" y="745"/>
                  </a:lnTo>
                  <a:lnTo>
                    <a:pt x="248" y="743"/>
                  </a:lnTo>
                  <a:lnTo>
                    <a:pt x="248" y="741"/>
                  </a:lnTo>
                  <a:lnTo>
                    <a:pt x="248" y="739"/>
                  </a:lnTo>
                  <a:lnTo>
                    <a:pt x="248" y="737"/>
                  </a:lnTo>
                  <a:lnTo>
                    <a:pt x="248" y="735"/>
                  </a:lnTo>
                  <a:lnTo>
                    <a:pt x="250" y="735"/>
                  </a:lnTo>
                  <a:lnTo>
                    <a:pt x="250" y="733"/>
                  </a:lnTo>
                  <a:lnTo>
                    <a:pt x="252" y="733"/>
                  </a:lnTo>
                  <a:lnTo>
                    <a:pt x="252" y="732"/>
                  </a:lnTo>
                  <a:lnTo>
                    <a:pt x="250" y="732"/>
                  </a:lnTo>
                  <a:lnTo>
                    <a:pt x="248" y="732"/>
                  </a:lnTo>
                  <a:lnTo>
                    <a:pt x="246" y="732"/>
                  </a:lnTo>
                  <a:lnTo>
                    <a:pt x="246" y="730"/>
                  </a:lnTo>
                  <a:lnTo>
                    <a:pt x="246" y="728"/>
                  </a:lnTo>
                  <a:lnTo>
                    <a:pt x="248" y="728"/>
                  </a:lnTo>
                  <a:lnTo>
                    <a:pt x="248" y="726"/>
                  </a:lnTo>
                  <a:lnTo>
                    <a:pt x="246" y="726"/>
                  </a:lnTo>
                  <a:lnTo>
                    <a:pt x="244" y="726"/>
                  </a:lnTo>
                  <a:lnTo>
                    <a:pt x="244" y="724"/>
                  </a:lnTo>
                  <a:lnTo>
                    <a:pt x="244" y="722"/>
                  </a:lnTo>
                  <a:lnTo>
                    <a:pt x="244" y="720"/>
                  </a:lnTo>
                  <a:lnTo>
                    <a:pt x="244" y="718"/>
                  </a:lnTo>
                  <a:lnTo>
                    <a:pt x="242" y="718"/>
                  </a:lnTo>
                  <a:lnTo>
                    <a:pt x="240" y="718"/>
                  </a:lnTo>
                  <a:lnTo>
                    <a:pt x="240" y="716"/>
                  </a:lnTo>
                  <a:lnTo>
                    <a:pt x="238" y="716"/>
                  </a:lnTo>
                  <a:lnTo>
                    <a:pt x="238" y="714"/>
                  </a:lnTo>
                  <a:lnTo>
                    <a:pt x="236" y="714"/>
                  </a:lnTo>
                  <a:lnTo>
                    <a:pt x="234" y="714"/>
                  </a:lnTo>
                  <a:lnTo>
                    <a:pt x="233" y="714"/>
                  </a:lnTo>
                  <a:lnTo>
                    <a:pt x="231" y="714"/>
                  </a:lnTo>
                  <a:lnTo>
                    <a:pt x="213" y="718"/>
                  </a:lnTo>
                  <a:lnTo>
                    <a:pt x="206" y="718"/>
                  </a:lnTo>
                  <a:lnTo>
                    <a:pt x="194" y="720"/>
                  </a:lnTo>
                  <a:lnTo>
                    <a:pt x="179" y="722"/>
                  </a:lnTo>
                  <a:lnTo>
                    <a:pt x="177" y="722"/>
                  </a:lnTo>
                  <a:lnTo>
                    <a:pt x="175" y="724"/>
                  </a:lnTo>
                  <a:lnTo>
                    <a:pt x="171" y="724"/>
                  </a:lnTo>
                  <a:lnTo>
                    <a:pt x="167" y="724"/>
                  </a:lnTo>
                  <a:lnTo>
                    <a:pt x="165" y="724"/>
                  </a:lnTo>
                  <a:lnTo>
                    <a:pt x="163" y="724"/>
                  </a:lnTo>
                  <a:lnTo>
                    <a:pt x="160" y="724"/>
                  </a:lnTo>
                  <a:lnTo>
                    <a:pt x="158" y="722"/>
                  </a:lnTo>
                  <a:lnTo>
                    <a:pt x="156" y="722"/>
                  </a:lnTo>
                  <a:lnTo>
                    <a:pt x="156" y="720"/>
                  </a:lnTo>
                  <a:lnTo>
                    <a:pt x="154" y="720"/>
                  </a:lnTo>
                  <a:lnTo>
                    <a:pt x="152" y="720"/>
                  </a:lnTo>
                  <a:lnTo>
                    <a:pt x="150" y="720"/>
                  </a:lnTo>
                  <a:lnTo>
                    <a:pt x="148" y="720"/>
                  </a:lnTo>
                  <a:lnTo>
                    <a:pt x="146" y="720"/>
                  </a:lnTo>
                  <a:lnTo>
                    <a:pt x="144" y="720"/>
                  </a:lnTo>
                  <a:lnTo>
                    <a:pt x="144" y="718"/>
                  </a:lnTo>
                  <a:lnTo>
                    <a:pt x="142" y="718"/>
                  </a:lnTo>
                  <a:lnTo>
                    <a:pt x="142" y="720"/>
                  </a:lnTo>
                  <a:lnTo>
                    <a:pt x="140" y="720"/>
                  </a:lnTo>
                  <a:lnTo>
                    <a:pt x="138" y="720"/>
                  </a:lnTo>
                  <a:lnTo>
                    <a:pt x="137" y="720"/>
                  </a:lnTo>
                  <a:lnTo>
                    <a:pt x="137" y="722"/>
                  </a:lnTo>
                  <a:lnTo>
                    <a:pt x="135" y="722"/>
                  </a:lnTo>
                  <a:lnTo>
                    <a:pt x="133" y="722"/>
                  </a:lnTo>
                  <a:lnTo>
                    <a:pt x="131" y="722"/>
                  </a:lnTo>
                  <a:lnTo>
                    <a:pt x="129" y="722"/>
                  </a:lnTo>
                  <a:lnTo>
                    <a:pt x="129" y="724"/>
                  </a:lnTo>
                  <a:lnTo>
                    <a:pt x="127" y="724"/>
                  </a:lnTo>
                  <a:lnTo>
                    <a:pt x="127" y="722"/>
                  </a:lnTo>
                  <a:lnTo>
                    <a:pt x="125" y="722"/>
                  </a:lnTo>
                  <a:lnTo>
                    <a:pt x="125" y="724"/>
                  </a:lnTo>
                  <a:lnTo>
                    <a:pt x="123" y="724"/>
                  </a:lnTo>
                  <a:lnTo>
                    <a:pt x="121" y="724"/>
                  </a:lnTo>
                  <a:lnTo>
                    <a:pt x="121" y="722"/>
                  </a:lnTo>
                  <a:lnTo>
                    <a:pt x="121" y="724"/>
                  </a:lnTo>
                  <a:lnTo>
                    <a:pt x="121" y="722"/>
                  </a:lnTo>
                  <a:lnTo>
                    <a:pt x="119" y="722"/>
                  </a:lnTo>
                  <a:lnTo>
                    <a:pt x="119" y="724"/>
                  </a:lnTo>
                  <a:lnTo>
                    <a:pt x="117" y="724"/>
                  </a:lnTo>
                  <a:lnTo>
                    <a:pt x="119" y="724"/>
                  </a:lnTo>
                  <a:lnTo>
                    <a:pt x="117" y="724"/>
                  </a:lnTo>
                  <a:lnTo>
                    <a:pt x="117" y="726"/>
                  </a:lnTo>
                  <a:lnTo>
                    <a:pt x="117" y="724"/>
                  </a:lnTo>
                  <a:lnTo>
                    <a:pt x="115" y="724"/>
                  </a:lnTo>
                  <a:lnTo>
                    <a:pt x="115" y="726"/>
                  </a:lnTo>
                  <a:lnTo>
                    <a:pt x="115" y="724"/>
                  </a:lnTo>
                  <a:lnTo>
                    <a:pt x="114" y="724"/>
                  </a:lnTo>
                  <a:lnTo>
                    <a:pt x="112" y="724"/>
                  </a:lnTo>
                  <a:lnTo>
                    <a:pt x="110" y="724"/>
                  </a:lnTo>
                  <a:lnTo>
                    <a:pt x="110" y="722"/>
                  </a:lnTo>
                  <a:lnTo>
                    <a:pt x="108" y="722"/>
                  </a:lnTo>
                  <a:lnTo>
                    <a:pt x="108" y="720"/>
                  </a:lnTo>
                  <a:lnTo>
                    <a:pt x="110" y="720"/>
                  </a:lnTo>
                  <a:lnTo>
                    <a:pt x="110" y="718"/>
                  </a:lnTo>
                  <a:lnTo>
                    <a:pt x="110" y="716"/>
                  </a:lnTo>
                  <a:lnTo>
                    <a:pt x="108" y="716"/>
                  </a:lnTo>
                  <a:lnTo>
                    <a:pt x="108" y="714"/>
                  </a:lnTo>
                  <a:lnTo>
                    <a:pt x="108" y="712"/>
                  </a:lnTo>
                  <a:lnTo>
                    <a:pt x="110" y="712"/>
                  </a:lnTo>
                  <a:lnTo>
                    <a:pt x="110" y="710"/>
                  </a:lnTo>
                  <a:lnTo>
                    <a:pt x="108" y="710"/>
                  </a:lnTo>
                  <a:lnTo>
                    <a:pt x="108" y="708"/>
                  </a:lnTo>
                  <a:lnTo>
                    <a:pt x="106" y="708"/>
                  </a:lnTo>
                  <a:lnTo>
                    <a:pt x="108" y="708"/>
                  </a:lnTo>
                  <a:lnTo>
                    <a:pt x="108" y="707"/>
                  </a:lnTo>
                  <a:lnTo>
                    <a:pt x="108" y="705"/>
                  </a:lnTo>
                  <a:lnTo>
                    <a:pt x="106" y="705"/>
                  </a:lnTo>
                  <a:lnTo>
                    <a:pt x="104" y="705"/>
                  </a:lnTo>
                  <a:lnTo>
                    <a:pt x="102" y="703"/>
                  </a:lnTo>
                  <a:lnTo>
                    <a:pt x="100" y="703"/>
                  </a:lnTo>
                  <a:lnTo>
                    <a:pt x="100" y="701"/>
                  </a:lnTo>
                  <a:lnTo>
                    <a:pt x="98" y="701"/>
                  </a:lnTo>
                  <a:lnTo>
                    <a:pt x="98" y="699"/>
                  </a:lnTo>
                  <a:lnTo>
                    <a:pt x="98" y="697"/>
                  </a:lnTo>
                  <a:lnTo>
                    <a:pt x="100" y="697"/>
                  </a:lnTo>
                  <a:lnTo>
                    <a:pt x="100" y="695"/>
                  </a:lnTo>
                  <a:lnTo>
                    <a:pt x="102" y="695"/>
                  </a:lnTo>
                  <a:lnTo>
                    <a:pt x="100" y="695"/>
                  </a:lnTo>
                  <a:lnTo>
                    <a:pt x="100" y="693"/>
                  </a:lnTo>
                  <a:lnTo>
                    <a:pt x="98" y="693"/>
                  </a:lnTo>
                  <a:lnTo>
                    <a:pt x="96" y="693"/>
                  </a:lnTo>
                  <a:lnTo>
                    <a:pt x="94" y="693"/>
                  </a:lnTo>
                  <a:lnTo>
                    <a:pt x="92" y="693"/>
                  </a:lnTo>
                  <a:lnTo>
                    <a:pt x="92" y="691"/>
                  </a:lnTo>
                  <a:lnTo>
                    <a:pt x="92" y="689"/>
                  </a:lnTo>
                  <a:lnTo>
                    <a:pt x="90" y="689"/>
                  </a:lnTo>
                  <a:lnTo>
                    <a:pt x="92" y="689"/>
                  </a:lnTo>
                  <a:lnTo>
                    <a:pt x="92" y="687"/>
                  </a:lnTo>
                  <a:lnTo>
                    <a:pt x="92" y="685"/>
                  </a:lnTo>
                  <a:lnTo>
                    <a:pt x="90" y="685"/>
                  </a:lnTo>
                  <a:lnTo>
                    <a:pt x="90" y="684"/>
                  </a:lnTo>
                  <a:lnTo>
                    <a:pt x="90" y="682"/>
                  </a:lnTo>
                  <a:lnTo>
                    <a:pt x="92" y="682"/>
                  </a:lnTo>
                  <a:lnTo>
                    <a:pt x="94" y="682"/>
                  </a:lnTo>
                  <a:lnTo>
                    <a:pt x="92" y="680"/>
                  </a:lnTo>
                  <a:lnTo>
                    <a:pt x="90" y="680"/>
                  </a:lnTo>
                  <a:lnTo>
                    <a:pt x="90" y="678"/>
                  </a:lnTo>
                  <a:lnTo>
                    <a:pt x="90" y="676"/>
                  </a:lnTo>
                  <a:lnTo>
                    <a:pt x="90" y="674"/>
                  </a:lnTo>
                  <a:lnTo>
                    <a:pt x="92" y="674"/>
                  </a:lnTo>
                  <a:lnTo>
                    <a:pt x="94" y="674"/>
                  </a:lnTo>
                  <a:lnTo>
                    <a:pt x="94" y="672"/>
                  </a:lnTo>
                  <a:lnTo>
                    <a:pt x="94" y="670"/>
                  </a:lnTo>
                  <a:lnTo>
                    <a:pt x="92" y="670"/>
                  </a:lnTo>
                  <a:lnTo>
                    <a:pt x="90" y="668"/>
                  </a:lnTo>
                  <a:lnTo>
                    <a:pt x="92" y="666"/>
                  </a:lnTo>
                  <a:lnTo>
                    <a:pt x="94" y="666"/>
                  </a:lnTo>
                  <a:lnTo>
                    <a:pt x="94" y="668"/>
                  </a:lnTo>
                  <a:lnTo>
                    <a:pt x="96" y="668"/>
                  </a:lnTo>
                  <a:lnTo>
                    <a:pt x="96" y="666"/>
                  </a:lnTo>
                  <a:lnTo>
                    <a:pt x="96" y="664"/>
                  </a:lnTo>
                  <a:lnTo>
                    <a:pt x="96" y="662"/>
                  </a:lnTo>
                  <a:lnTo>
                    <a:pt x="94" y="662"/>
                  </a:lnTo>
                  <a:lnTo>
                    <a:pt x="92" y="660"/>
                  </a:lnTo>
                  <a:lnTo>
                    <a:pt x="90" y="660"/>
                  </a:lnTo>
                  <a:lnTo>
                    <a:pt x="89" y="659"/>
                  </a:lnTo>
                  <a:lnTo>
                    <a:pt x="89" y="657"/>
                  </a:lnTo>
                  <a:lnTo>
                    <a:pt x="90" y="655"/>
                  </a:lnTo>
                  <a:lnTo>
                    <a:pt x="92" y="655"/>
                  </a:lnTo>
                  <a:lnTo>
                    <a:pt x="92" y="657"/>
                  </a:lnTo>
                  <a:lnTo>
                    <a:pt x="94" y="657"/>
                  </a:lnTo>
                  <a:lnTo>
                    <a:pt x="96" y="657"/>
                  </a:lnTo>
                  <a:lnTo>
                    <a:pt x="96" y="655"/>
                  </a:lnTo>
                  <a:lnTo>
                    <a:pt x="98" y="655"/>
                  </a:lnTo>
                  <a:lnTo>
                    <a:pt x="98" y="653"/>
                  </a:lnTo>
                  <a:lnTo>
                    <a:pt x="96" y="653"/>
                  </a:lnTo>
                  <a:lnTo>
                    <a:pt x="96" y="651"/>
                  </a:lnTo>
                  <a:lnTo>
                    <a:pt x="94" y="651"/>
                  </a:lnTo>
                  <a:lnTo>
                    <a:pt x="94" y="653"/>
                  </a:lnTo>
                  <a:lnTo>
                    <a:pt x="92" y="653"/>
                  </a:lnTo>
                  <a:lnTo>
                    <a:pt x="90" y="653"/>
                  </a:lnTo>
                  <a:lnTo>
                    <a:pt x="89" y="653"/>
                  </a:lnTo>
                  <a:lnTo>
                    <a:pt x="89" y="651"/>
                  </a:lnTo>
                  <a:lnTo>
                    <a:pt x="89" y="649"/>
                  </a:lnTo>
                  <a:lnTo>
                    <a:pt x="89" y="647"/>
                  </a:lnTo>
                  <a:lnTo>
                    <a:pt x="90" y="647"/>
                  </a:lnTo>
                  <a:lnTo>
                    <a:pt x="92" y="647"/>
                  </a:lnTo>
                  <a:lnTo>
                    <a:pt x="92" y="645"/>
                  </a:lnTo>
                  <a:lnTo>
                    <a:pt x="92" y="643"/>
                  </a:lnTo>
                  <a:lnTo>
                    <a:pt x="92" y="641"/>
                  </a:lnTo>
                  <a:lnTo>
                    <a:pt x="94" y="641"/>
                  </a:lnTo>
                  <a:lnTo>
                    <a:pt x="94" y="643"/>
                  </a:lnTo>
                  <a:lnTo>
                    <a:pt x="94" y="645"/>
                  </a:lnTo>
                  <a:lnTo>
                    <a:pt x="96" y="645"/>
                  </a:lnTo>
                  <a:lnTo>
                    <a:pt x="96" y="643"/>
                  </a:lnTo>
                  <a:lnTo>
                    <a:pt x="96" y="641"/>
                  </a:lnTo>
                  <a:lnTo>
                    <a:pt x="96" y="639"/>
                  </a:lnTo>
                  <a:lnTo>
                    <a:pt x="94" y="639"/>
                  </a:lnTo>
                  <a:lnTo>
                    <a:pt x="94" y="637"/>
                  </a:lnTo>
                  <a:lnTo>
                    <a:pt x="92" y="637"/>
                  </a:lnTo>
                  <a:lnTo>
                    <a:pt x="90" y="637"/>
                  </a:lnTo>
                  <a:lnTo>
                    <a:pt x="90" y="636"/>
                  </a:lnTo>
                  <a:lnTo>
                    <a:pt x="89" y="636"/>
                  </a:lnTo>
                  <a:lnTo>
                    <a:pt x="89" y="634"/>
                  </a:lnTo>
                  <a:lnTo>
                    <a:pt x="87" y="634"/>
                  </a:lnTo>
                  <a:lnTo>
                    <a:pt x="85" y="636"/>
                  </a:lnTo>
                  <a:lnTo>
                    <a:pt x="85" y="637"/>
                  </a:lnTo>
                  <a:lnTo>
                    <a:pt x="83" y="639"/>
                  </a:lnTo>
                  <a:lnTo>
                    <a:pt x="81" y="639"/>
                  </a:lnTo>
                  <a:lnTo>
                    <a:pt x="81" y="637"/>
                  </a:lnTo>
                  <a:lnTo>
                    <a:pt x="83" y="637"/>
                  </a:lnTo>
                  <a:lnTo>
                    <a:pt x="81" y="636"/>
                  </a:lnTo>
                  <a:lnTo>
                    <a:pt x="81" y="634"/>
                  </a:lnTo>
                  <a:lnTo>
                    <a:pt x="81" y="632"/>
                  </a:lnTo>
                  <a:lnTo>
                    <a:pt x="83" y="630"/>
                  </a:lnTo>
                  <a:lnTo>
                    <a:pt x="83" y="628"/>
                  </a:lnTo>
                  <a:lnTo>
                    <a:pt x="81" y="628"/>
                  </a:lnTo>
                  <a:lnTo>
                    <a:pt x="79" y="628"/>
                  </a:lnTo>
                  <a:lnTo>
                    <a:pt x="79" y="630"/>
                  </a:lnTo>
                  <a:lnTo>
                    <a:pt x="77" y="630"/>
                  </a:lnTo>
                  <a:lnTo>
                    <a:pt x="77" y="628"/>
                  </a:lnTo>
                  <a:lnTo>
                    <a:pt x="75" y="628"/>
                  </a:lnTo>
                  <a:lnTo>
                    <a:pt x="75" y="626"/>
                  </a:lnTo>
                  <a:lnTo>
                    <a:pt x="75" y="624"/>
                  </a:lnTo>
                  <a:lnTo>
                    <a:pt x="75" y="622"/>
                  </a:lnTo>
                  <a:lnTo>
                    <a:pt x="75" y="620"/>
                  </a:lnTo>
                  <a:lnTo>
                    <a:pt x="73" y="618"/>
                  </a:lnTo>
                  <a:lnTo>
                    <a:pt x="71" y="616"/>
                  </a:lnTo>
                  <a:lnTo>
                    <a:pt x="69" y="616"/>
                  </a:lnTo>
                  <a:lnTo>
                    <a:pt x="67" y="616"/>
                  </a:lnTo>
                  <a:lnTo>
                    <a:pt x="67" y="618"/>
                  </a:lnTo>
                  <a:lnTo>
                    <a:pt x="66" y="618"/>
                  </a:lnTo>
                  <a:lnTo>
                    <a:pt x="66" y="620"/>
                  </a:lnTo>
                  <a:lnTo>
                    <a:pt x="66" y="618"/>
                  </a:lnTo>
                  <a:lnTo>
                    <a:pt x="64" y="618"/>
                  </a:lnTo>
                  <a:lnTo>
                    <a:pt x="64" y="616"/>
                  </a:lnTo>
                  <a:lnTo>
                    <a:pt x="62" y="616"/>
                  </a:lnTo>
                  <a:lnTo>
                    <a:pt x="62" y="614"/>
                  </a:lnTo>
                  <a:lnTo>
                    <a:pt x="62" y="612"/>
                  </a:lnTo>
                  <a:lnTo>
                    <a:pt x="62" y="611"/>
                  </a:lnTo>
                  <a:lnTo>
                    <a:pt x="62" y="609"/>
                  </a:lnTo>
                  <a:lnTo>
                    <a:pt x="64" y="609"/>
                  </a:lnTo>
                  <a:lnTo>
                    <a:pt x="64" y="607"/>
                  </a:lnTo>
                  <a:lnTo>
                    <a:pt x="66" y="607"/>
                  </a:lnTo>
                  <a:lnTo>
                    <a:pt x="67" y="607"/>
                  </a:lnTo>
                  <a:lnTo>
                    <a:pt x="69" y="607"/>
                  </a:lnTo>
                  <a:lnTo>
                    <a:pt x="71" y="607"/>
                  </a:lnTo>
                  <a:lnTo>
                    <a:pt x="71" y="605"/>
                  </a:lnTo>
                  <a:lnTo>
                    <a:pt x="71" y="603"/>
                  </a:lnTo>
                  <a:lnTo>
                    <a:pt x="71" y="601"/>
                  </a:lnTo>
                  <a:lnTo>
                    <a:pt x="69" y="601"/>
                  </a:lnTo>
                  <a:lnTo>
                    <a:pt x="67" y="601"/>
                  </a:lnTo>
                  <a:lnTo>
                    <a:pt x="66" y="601"/>
                  </a:lnTo>
                  <a:lnTo>
                    <a:pt x="64" y="601"/>
                  </a:lnTo>
                  <a:lnTo>
                    <a:pt x="62" y="601"/>
                  </a:lnTo>
                  <a:lnTo>
                    <a:pt x="60" y="601"/>
                  </a:lnTo>
                  <a:lnTo>
                    <a:pt x="58" y="601"/>
                  </a:lnTo>
                  <a:lnTo>
                    <a:pt x="58" y="599"/>
                  </a:lnTo>
                  <a:lnTo>
                    <a:pt x="58" y="597"/>
                  </a:lnTo>
                  <a:lnTo>
                    <a:pt x="60" y="595"/>
                  </a:lnTo>
                  <a:lnTo>
                    <a:pt x="62" y="595"/>
                  </a:lnTo>
                  <a:lnTo>
                    <a:pt x="62" y="593"/>
                  </a:lnTo>
                  <a:lnTo>
                    <a:pt x="62" y="591"/>
                  </a:lnTo>
                  <a:lnTo>
                    <a:pt x="62" y="589"/>
                  </a:lnTo>
                  <a:lnTo>
                    <a:pt x="60" y="589"/>
                  </a:lnTo>
                  <a:lnTo>
                    <a:pt x="58" y="589"/>
                  </a:lnTo>
                  <a:lnTo>
                    <a:pt x="58" y="591"/>
                  </a:lnTo>
                  <a:lnTo>
                    <a:pt x="56" y="591"/>
                  </a:lnTo>
                  <a:lnTo>
                    <a:pt x="56" y="593"/>
                  </a:lnTo>
                  <a:lnTo>
                    <a:pt x="56" y="595"/>
                  </a:lnTo>
                  <a:lnTo>
                    <a:pt x="54" y="595"/>
                  </a:lnTo>
                  <a:lnTo>
                    <a:pt x="52" y="595"/>
                  </a:lnTo>
                  <a:lnTo>
                    <a:pt x="52" y="593"/>
                  </a:lnTo>
                  <a:lnTo>
                    <a:pt x="50" y="593"/>
                  </a:lnTo>
                  <a:lnTo>
                    <a:pt x="50" y="591"/>
                  </a:lnTo>
                  <a:lnTo>
                    <a:pt x="50" y="589"/>
                  </a:lnTo>
                  <a:lnTo>
                    <a:pt x="50" y="588"/>
                  </a:lnTo>
                  <a:lnTo>
                    <a:pt x="50" y="586"/>
                  </a:lnTo>
                  <a:lnTo>
                    <a:pt x="50" y="588"/>
                  </a:lnTo>
                  <a:lnTo>
                    <a:pt x="48" y="588"/>
                  </a:lnTo>
                  <a:lnTo>
                    <a:pt x="48" y="589"/>
                  </a:lnTo>
                  <a:lnTo>
                    <a:pt x="46" y="589"/>
                  </a:lnTo>
                  <a:lnTo>
                    <a:pt x="46" y="588"/>
                  </a:lnTo>
                  <a:lnTo>
                    <a:pt x="44" y="588"/>
                  </a:lnTo>
                  <a:lnTo>
                    <a:pt x="44" y="586"/>
                  </a:lnTo>
                  <a:lnTo>
                    <a:pt x="44" y="584"/>
                  </a:lnTo>
                  <a:lnTo>
                    <a:pt x="46" y="584"/>
                  </a:lnTo>
                  <a:lnTo>
                    <a:pt x="48" y="584"/>
                  </a:lnTo>
                  <a:lnTo>
                    <a:pt x="48" y="582"/>
                  </a:lnTo>
                  <a:lnTo>
                    <a:pt x="50" y="582"/>
                  </a:lnTo>
                  <a:lnTo>
                    <a:pt x="50" y="580"/>
                  </a:lnTo>
                  <a:lnTo>
                    <a:pt x="52" y="580"/>
                  </a:lnTo>
                  <a:lnTo>
                    <a:pt x="52" y="578"/>
                  </a:lnTo>
                  <a:lnTo>
                    <a:pt x="52" y="576"/>
                  </a:lnTo>
                  <a:lnTo>
                    <a:pt x="50" y="576"/>
                  </a:lnTo>
                  <a:lnTo>
                    <a:pt x="48" y="576"/>
                  </a:lnTo>
                  <a:lnTo>
                    <a:pt x="46" y="576"/>
                  </a:lnTo>
                  <a:lnTo>
                    <a:pt x="46" y="574"/>
                  </a:lnTo>
                  <a:lnTo>
                    <a:pt x="44" y="574"/>
                  </a:lnTo>
                  <a:lnTo>
                    <a:pt x="44" y="572"/>
                  </a:lnTo>
                  <a:lnTo>
                    <a:pt x="44" y="570"/>
                  </a:lnTo>
                  <a:lnTo>
                    <a:pt x="42" y="570"/>
                  </a:lnTo>
                  <a:lnTo>
                    <a:pt x="42" y="568"/>
                  </a:lnTo>
                  <a:lnTo>
                    <a:pt x="44" y="568"/>
                  </a:lnTo>
                  <a:lnTo>
                    <a:pt x="44" y="566"/>
                  </a:lnTo>
                  <a:lnTo>
                    <a:pt x="44" y="564"/>
                  </a:lnTo>
                  <a:lnTo>
                    <a:pt x="44" y="563"/>
                  </a:lnTo>
                  <a:lnTo>
                    <a:pt x="44" y="561"/>
                  </a:lnTo>
                  <a:lnTo>
                    <a:pt x="44" y="559"/>
                  </a:lnTo>
                  <a:lnTo>
                    <a:pt x="46" y="557"/>
                  </a:lnTo>
                  <a:lnTo>
                    <a:pt x="44" y="557"/>
                  </a:lnTo>
                  <a:lnTo>
                    <a:pt x="42" y="557"/>
                  </a:lnTo>
                  <a:lnTo>
                    <a:pt x="42" y="555"/>
                  </a:lnTo>
                  <a:lnTo>
                    <a:pt x="42" y="553"/>
                  </a:lnTo>
                  <a:lnTo>
                    <a:pt x="42" y="551"/>
                  </a:lnTo>
                  <a:lnTo>
                    <a:pt x="44" y="551"/>
                  </a:lnTo>
                  <a:lnTo>
                    <a:pt x="46" y="551"/>
                  </a:lnTo>
                  <a:lnTo>
                    <a:pt x="48" y="551"/>
                  </a:lnTo>
                  <a:lnTo>
                    <a:pt x="50" y="551"/>
                  </a:lnTo>
                  <a:lnTo>
                    <a:pt x="52" y="551"/>
                  </a:lnTo>
                  <a:lnTo>
                    <a:pt x="54" y="551"/>
                  </a:lnTo>
                  <a:lnTo>
                    <a:pt x="54" y="549"/>
                  </a:lnTo>
                  <a:lnTo>
                    <a:pt x="54" y="547"/>
                  </a:lnTo>
                  <a:lnTo>
                    <a:pt x="56" y="547"/>
                  </a:lnTo>
                  <a:lnTo>
                    <a:pt x="56" y="545"/>
                  </a:lnTo>
                  <a:lnTo>
                    <a:pt x="56" y="543"/>
                  </a:lnTo>
                  <a:lnTo>
                    <a:pt x="58" y="543"/>
                  </a:lnTo>
                  <a:lnTo>
                    <a:pt x="58" y="545"/>
                  </a:lnTo>
                  <a:lnTo>
                    <a:pt x="58" y="543"/>
                  </a:lnTo>
                  <a:lnTo>
                    <a:pt x="58" y="545"/>
                  </a:lnTo>
                  <a:lnTo>
                    <a:pt x="60" y="545"/>
                  </a:lnTo>
                  <a:lnTo>
                    <a:pt x="62" y="545"/>
                  </a:lnTo>
                  <a:lnTo>
                    <a:pt x="62" y="547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6" name="Freeform 4878">
              <a:hlinkClick r:id="" action="ppaction://noaction"/>
              <a:extLst>
                <a:ext uri="{FF2B5EF4-FFF2-40B4-BE49-F238E27FC236}">
                  <a16:creationId xmlns="" xmlns:a16="http://schemas.microsoft.com/office/drawing/2014/main" id="{99A3976E-6D2F-4C6A-9B40-37A505D06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399" y="4234596"/>
              <a:ext cx="500012" cy="521092"/>
            </a:xfrm>
            <a:custGeom>
              <a:avLst/>
              <a:gdLst>
                <a:gd name="T0" fmla="*/ 82 w 593"/>
                <a:gd name="T1" fmla="*/ 415 h 618"/>
                <a:gd name="T2" fmla="*/ 121 w 593"/>
                <a:gd name="T3" fmla="*/ 436 h 618"/>
                <a:gd name="T4" fmla="*/ 128 w 593"/>
                <a:gd name="T5" fmla="*/ 417 h 618"/>
                <a:gd name="T6" fmla="*/ 153 w 593"/>
                <a:gd name="T7" fmla="*/ 380 h 618"/>
                <a:gd name="T8" fmla="*/ 174 w 593"/>
                <a:gd name="T9" fmla="*/ 353 h 618"/>
                <a:gd name="T10" fmla="*/ 194 w 593"/>
                <a:gd name="T11" fmla="*/ 371 h 618"/>
                <a:gd name="T12" fmla="*/ 207 w 593"/>
                <a:gd name="T13" fmla="*/ 367 h 618"/>
                <a:gd name="T14" fmla="*/ 211 w 593"/>
                <a:gd name="T15" fmla="*/ 344 h 618"/>
                <a:gd name="T16" fmla="*/ 220 w 593"/>
                <a:gd name="T17" fmla="*/ 321 h 618"/>
                <a:gd name="T18" fmla="*/ 234 w 593"/>
                <a:gd name="T19" fmla="*/ 292 h 618"/>
                <a:gd name="T20" fmla="*/ 213 w 593"/>
                <a:gd name="T21" fmla="*/ 280 h 618"/>
                <a:gd name="T22" fmla="*/ 182 w 593"/>
                <a:gd name="T23" fmla="*/ 261 h 618"/>
                <a:gd name="T24" fmla="*/ 163 w 593"/>
                <a:gd name="T25" fmla="*/ 227 h 618"/>
                <a:gd name="T26" fmla="*/ 186 w 593"/>
                <a:gd name="T27" fmla="*/ 244 h 618"/>
                <a:gd name="T28" fmla="*/ 211 w 593"/>
                <a:gd name="T29" fmla="*/ 255 h 618"/>
                <a:gd name="T30" fmla="*/ 230 w 593"/>
                <a:gd name="T31" fmla="*/ 223 h 618"/>
                <a:gd name="T32" fmla="*/ 267 w 593"/>
                <a:gd name="T33" fmla="*/ 198 h 618"/>
                <a:gd name="T34" fmla="*/ 282 w 593"/>
                <a:gd name="T35" fmla="*/ 169 h 618"/>
                <a:gd name="T36" fmla="*/ 293 w 593"/>
                <a:gd name="T37" fmla="*/ 144 h 618"/>
                <a:gd name="T38" fmla="*/ 309 w 593"/>
                <a:gd name="T39" fmla="*/ 127 h 618"/>
                <a:gd name="T40" fmla="*/ 336 w 593"/>
                <a:gd name="T41" fmla="*/ 113 h 618"/>
                <a:gd name="T42" fmla="*/ 355 w 593"/>
                <a:gd name="T43" fmla="*/ 113 h 618"/>
                <a:gd name="T44" fmla="*/ 370 w 593"/>
                <a:gd name="T45" fmla="*/ 113 h 618"/>
                <a:gd name="T46" fmla="*/ 386 w 593"/>
                <a:gd name="T47" fmla="*/ 121 h 618"/>
                <a:gd name="T48" fmla="*/ 418 w 593"/>
                <a:gd name="T49" fmla="*/ 106 h 618"/>
                <a:gd name="T50" fmla="*/ 418 w 593"/>
                <a:gd name="T51" fmla="*/ 125 h 618"/>
                <a:gd name="T52" fmla="*/ 432 w 593"/>
                <a:gd name="T53" fmla="*/ 144 h 618"/>
                <a:gd name="T54" fmla="*/ 464 w 593"/>
                <a:gd name="T55" fmla="*/ 138 h 618"/>
                <a:gd name="T56" fmla="*/ 487 w 593"/>
                <a:gd name="T57" fmla="*/ 111 h 618"/>
                <a:gd name="T58" fmla="*/ 495 w 593"/>
                <a:gd name="T59" fmla="*/ 82 h 618"/>
                <a:gd name="T60" fmla="*/ 507 w 593"/>
                <a:gd name="T61" fmla="*/ 61 h 618"/>
                <a:gd name="T62" fmla="*/ 522 w 593"/>
                <a:gd name="T63" fmla="*/ 42 h 618"/>
                <a:gd name="T64" fmla="*/ 547 w 593"/>
                <a:gd name="T65" fmla="*/ 23 h 618"/>
                <a:gd name="T66" fmla="*/ 566 w 593"/>
                <a:gd name="T67" fmla="*/ 2 h 618"/>
                <a:gd name="T68" fmla="*/ 580 w 593"/>
                <a:gd name="T69" fmla="*/ 19 h 618"/>
                <a:gd name="T70" fmla="*/ 583 w 593"/>
                <a:gd name="T71" fmla="*/ 36 h 618"/>
                <a:gd name="T72" fmla="*/ 530 w 593"/>
                <a:gd name="T73" fmla="*/ 152 h 618"/>
                <a:gd name="T74" fmla="*/ 510 w 593"/>
                <a:gd name="T75" fmla="*/ 184 h 618"/>
                <a:gd name="T76" fmla="*/ 478 w 593"/>
                <a:gd name="T77" fmla="*/ 205 h 618"/>
                <a:gd name="T78" fmla="*/ 449 w 593"/>
                <a:gd name="T79" fmla="*/ 234 h 618"/>
                <a:gd name="T80" fmla="*/ 430 w 593"/>
                <a:gd name="T81" fmla="*/ 259 h 618"/>
                <a:gd name="T82" fmla="*/ 420 w 593"/>
                <a:gd name="T83" fmla="*/ 303 h 618"/>
                <a:gd name="T84" fmla="*/ 388 w 593"/>
                <a:gd name="T85" fmla="*/ 338 h 618"/>
                <a:gd name="T86" fmla="*/ 363 w 593"/>
                <a:gd name="T87" fmla="*/ 371 h 618"/>
                <a:gd name="T88" fmla="*/ 343 w 593"/>
                <a:gd name="T89" fmla="*/ 401 h 618"/>
                <a:gd name="T90" fmla="*/ 322 w 593"/>
                <a:gd name="T91" fmla="*/ 426 h 618"/>
                <a:gd name="T92" fmla="*/ 303 w 593"/>
                <a:gd name="T93" fmla="*/ 455 h 618"/>
                <a:gd name="T94" fmla="*/ 280 w 593"/>
                <a:gd name="T95" fmla="*/ 482 h 618"/>
                <a:gd name="T96" fmla="*/ 259 w 593"/>
                <a:gd name="T97" fmla="*/ 509 h 618"/>
                <a:gd name="T98" fmla="*/ 234 w 593"/>
                <a:gd name="T99" fmla="*/ 541 h 618"/>
                <a:gd name="T100" fmla="*/ 199 w 593"/>
                <a:gd name="T101" fmla="*/ 561 h 618"/>
                <a:gd name="T102" fmla="*/ 174 w 593"/>
                <a:gd name="T103" fmla="*/ 586 h 618"/>
                <a:gd name="T104" fmla="*/ 148 w 593"/>
                <a:gd name="T105" fmla="*/ 611 h 618"/>
                <a:gd name="T106" fmla="*/ 126 w 593"/>
                <a:gd name="T107" fmla="*/ 609 h 618"/>
                <a:gd name="T108" fmla="*/ 82 w 593"/>
                <a:gd name="T109" fmla="*/ 601 h 618"/>
                <a:gd name="T110" fmla="*/ 50 w 593"/>
                <a:gd name="T111" fmla="*/ 570 h 618"/>
                <a:gd name="T112" fmla="*/ 48 w 593"/>
                <a:gd name="T113" fmla="*/ 526 h 618"/>
                <a:gd name="T114" fmla="*/ 19 w 593"/>
                <a:gd name="T115" fmla="*/ 522 h 618"/>
                <a:gd name="T116" fmla="*/ 2 w 593"/>
                <a:gd name="T117" fmla="*/ 503 h 618"/>
                <a:gd name="T118" fmla="*/ 9 w 593"/>
                <a:gd name="T119" fmla="*/ 480 h 618"/>
                <a:gd name="T120" fmla="*/ 21 w 593"/>
                <a:gd name="T121" fmla="*/ 451 h 618"/>
                <a:gd name="T122" fmla="*/ 50 w 593"/>
                <a:gd name="T123" fmla="*/ 44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3" h="618">
                  <a:moveTo>
                    <a:pt x="52" y="438"/>
                  </a:moveTo>
                  <a:lnTo>
                    <a:pt x="53" y="438"/>
                  </a:lnTo>
                  <a:lnTo>
                    <a:pt x="55" y="436"/>
                  </a:lnTo>
                  <a:lnTo>
                    <a:pt x="57" y="434"/>
                  </a:lnTo>
                  <a:lnTo>
                    <a:pt x="57" y="432"/>
                  </a:lnTo>
                  <a:lnTo>
                    <a:pt x="59" y="432"/>
                  </a:lnTo>
                  <a:lnTo>
                    <a:pt x="59" y="430"/>
                  </a:lnTo>
                  <a:lnTo>
                    <a:pt x="59" y="428"/>
                  </a:lnTo>
                  <a:lnTo>
                    <a:pt x="59" y="426"/>
                  </a:lnTo>
                  <a:lnTo>
                    <a:pt x="61" y="426"/>
                  </a:lnTo>
                  <a:lnTo>
                    <a:pt x="61" y="424"/>
                  </a:lnTo>
                  <a:lnTo>
                    <a:pt x="61" y="422"/>
                  </a:lnTo>
                  <a:lnTo>
                    <a:pt x="61" y="420"/>
                  </a:lnTo>
                  <a:lnTo>
                    <a:pt x="63" y="420"/>
                  </a:lnTo>
                  <a:lnTo>
                    <a:pt x="63" y="419"/>
                  </a:lnTo>
                  <a:lnTo>
                    <a:pt x="63" y="417"/>
                  </a:lnTo>
                  <a:lnTo>
                    <a:pt x="65" y="415"/>
                  </a:lnTo>
                  <a:lnTo>
                    <a:pt x="67" y="413"/>
                  </a:lnTo>
                  <a:lnTo>
                    <a:pt x="71" y="415"/>
                  </a:lnTo>
                  <a:lnTo>
                    <a:pt x="73" y="415"/>
                  </a:lnTo>
                  <a:lnTo>
                    <a:pt x="75" y="415"/>
                  </a:lnTo>
                  <a:lnTo>
                    <a:pt x="77" y="415"/>
                  </a:lnTo>
                  <a:lnTo>
                    <a:pt x="78" y="415"/>
                  </a:lnTo>
                  <a:lnTo>
                    <a:pt x="80" y="415"/>
                  </a:lnTo>
                  <a:lnTo>
                    <a:pt x="82" y="415"/>
                  </a:lnTo>
                  <a:lnTo>
                    <a:pt x="82" y="417"/>
                  </a:lnTo>
                  <a:lnTo>
                    <a:pt x="84" y="417"/>
                  </a:lnTo>
                  <a:lnTo>
                    <a:pt x="84" y="419"/>
                  </a:lnTo>
                  <a:lnTo>
                    <a:pt x="86" y="419"/>
                  </a:lnTo>
                  <a:lnTo>
                    <a:pt x="88" y="419"/>
                  </a:lnTo>
                  <a:lnTo>
                    <a:pt x="88" y="420"/>
                  </a:lnTo>
                  <a:lnTo>
                    <a:pt x="90" y="420"/>
                  </a:lnTo>
                  <a:lnTo>
                    <a:pt x="92" y="420"/>
                  </a:lnTo>
                  <a:lnTo>
                    <a:pt x="92" y="422"/>
                  </a:lnTo>
                  <a:lnTo>
                    <a:pt x="94" y="422"/>
                  </a:lnTo>
                  <a:lnTo>
                    <a:pt x="96" y="422"/>
                  </a:lnTo>
                  <a:lnTo>
                    <a:pt x="98" y="424"/>
                  </a:lnTo>
                  <a:lnTo>
                    <a:pt x="100" y="424"/>
                  </a:lnTo>
                  <a:lnTo>
                    <a:pt x="101" y="424"/>
                  </a:lnTo>
                  <a:lnTo>
                    <a:pt x="103" y="426"/>
                  </a:lnTo>
                  <a:lnTo>
                    <a:pt x="105" y="426"/>
                  </a:lnTo>
                  <a:lnTo>
                    <a:pt x="107" y="428"/>
                  </a:lnTo>
                  <a:lnTo>
                    <a:pt x="109" y="430"/>
                  </a:lnTo>
                  <a:lnTo>
                    <a:pt x="111" y="430"/>
                  </a:lnTo>
                  <a:lnTo>
                    <a:pt x="111" y="432"/>
                  </a:lnTo>
                  <a:lnTo>
                    <a:pt x="113" y="432"/>
                  </a:lnTo>
                  <a:lnTo>
                    <a:pt x="115" y="432"/>
                  </a:lnTo>
                  <a:lnTo>
                    <a:pt x="117" y="434"/>
                  </a:lnTo>
                  <a:lnTo>
                    <a:pt x="119" y="434"/>
                  </a:lnTo>
                  <a:lnTo>
                    <a:pt x="121" y="436"/>
                  </a:lnTo>
                  <a:lnTo>
                    <a:pt x="123" y="436"/>
                  </a:lnTo>
                  <a:lnTo>
                    <a:pt x="124" y="434"/>
                  </a:lnTo>
                  <a:lnTo>
                    <a:pt x="126" y="434"/>
                  </a:lnTo>
                  <a:lnTo>
                    <a:pt x="128" y="434"/>
                  </a:lnTo>
                  <a:lnTo>
                    <a:pt x="128" y="432"/>
                  </a:lnTo>
                  <a:lnTo>
                    <a:pt x="128" y="430"/>
                  </a:lnTo>
                  <a:lnTo>
                    <a:pt x="130" y="430"/>
                  </a:lnTo>
                  <a:lnTo>
                    <a:pt x="130" y="428"/>
                  </a:lnTo>
                  <a:lnTo>
                    <a:pt x="132" y="428"/>
                  </a:lnTo>
                  <a:lnTo>
                    <a:pt x="134" y="428"/>
                  </a:lnTo>
                  <a:lnTo>
                    <a:pt x="134" y="426"/>
                  </a:lnTo>
                  <a:lnTo>
                    <a:pt x="136" y="426"/>
                  </a:lnTo>
                  <a:lnTo>
                    <a:pt x="138" y="426"/>
                  </a:lnTo>
                  <a:lnTo>
                    <a:pt x="138" y="424"/>
                  </a:lnTo>
                  <a:lnTo>
                    <a:pt x="140" y="424"/>
                  </a:lnTo>
                  <a:lnTo>
                    <a:pt x="138" y="424"/>
                  </a:lnTo>
                  <a:lnTo>
                    <a:pt x="138" y="422"/>
                  </a:lnTo>
                  <a:lnTo>
                    <a:pt x="136" y="422"/>
                  </a:lnTo>
                  <a:lnTo>
                    <a:pt x="134" y="422"/>
                  </a:lnTo>
                  <a:lnTo>
                    <a:pt x="134" y="420"/>
                  </a:lnTo>
                  <a:lnTo>
                    <a:pt x="132" y="420"/>
                  </a:lnTo>
                  <a:lnTo>
                    <a:pt x="130" y="420"/>
                  </a:lnTo>
                  <a:lnTo>
                    <a:pt x="130" y="419"/>
                  </a:lnTo>
                  <a:lnTo>
                    <a:pt x="128" y="419"/>
                  </a:lnTo>
                  <a:lnTo>
                    <a:pt x="128" y="417"/>
                  </a:lnTo>
                  <a:lnTo>
                    <a:pt x="126" y="417"/>
                  </a:lnTo>
                  <a:lnTo>
                    <a:pt x="126" y="413"/>
                  </a:lnTo>
                  <a:lnTo>
                    <a:pt x="124" y="411"/>
                  </a:lnTo>
                  <a:lnTo>
                    <a:pt x="124" y="407"/>
                  </a:lnTo>
                  <a:lnTo>
                    <a:pt x="124" y="403"/>
                  </a:lnTo>
                  <a:lnTo>
                    <a:pt x="126" y="403"/>
                  </a:lnTo>
                  <a:lnTo>
                    <a:pt x="126" y="401"/>
                  </a:lnTo>
                  <a:lnTo>
                    <a:pt x="128" y="399"/>
                  </a:lnTo>
                  <a:lnTo>
                    <a:pt x="136" y="382"/>
                  </a:lnTo>
                  <a:lnTo>
                    <a:pt x="138" y="382"/>
                  </a:lnTo>
                  <a:lnTo>
                    <a:pt x="138" y="384"/>
                  </a:lnTo>
                  <a:lnTo>
                    <a:pt x="140" y="384"/>
                  </a:lnTo>
                  <a:lnTo>
                    <a:pt x="140" y="382"/>
                  </a:lnTo>
                  <a:lnTo>
                    <a:pt x="142" y="382"/>
                  </a:lnTo>
                  <a:lnTo>
                    <a:pt x="142" y="384"/>
                  </a:lnTo>
                  <a:lnTo>
                    <a:pt x="144" y="384"/>
                  </a:lnTo>
                  <a:lnTo>
                    <a:pt x="146" y="384"/>
                  </a:lnTo>
                  <a:lnTo>
                    <a:pt x="146" y="382"/>
                  </a:lnTo>
                  <a:lnTo>
                    <a:pt x="148" y="382"/>
                  </a:lnTo>
                  <a:lnTo>
                    <a:pt x="149" y="382"/>
                  </a:lnTo>
                  <a:lnTo>
                    <a:pt x="151" y="382"/>
                  </a:lnTo>
                  <a:lnTo>
                    <a:pt x="151" y="384"/>
                  </a:lnTo>
                  <a:lnTo>
                    <a:pt x="153" y="384"/>
                  </a:lnTo>
                  <a:lnTo>
                    <a:pt x="153" y="382"/>
                  </a:lnTo>
                  <a:lnTo>
                    <a:pt x="153" y="380"/>
                  </a:lnTo>
                  <a:lnTo>
                    <a:pt x="155" y="380"/>
                  </a:lnTo>
                  <a:lnTo>
                    <a:pt x="157" y="380"/>
                  </a:lnTo>
                  <a:lnTo>
                    <a:pt x="157" y="378"/>
                  </a:lnTo>
                  <a:lnTo>
                    <a:pt x="159" y="378"/>
                  </a:lnTo>
                  <a:lnTo>
                    <a:pt x="159" y="376"/>
                  </a:lnTo>
                  <a:lnTo>
                    <a:pt x="159" y="374"/>
                  </a:lnTo>
                  <a:lnTo>
                    <a:pt x="161" y="374"/>
                  </a:lnTo>
                  <a:lnTo>
                    <a:pt x="161" y="372"/>
                  </a:lnTo>
                  <a:lnTo>
                    <a:pt x="161" y="371"/>
                  </a:lnTo>
                  <a:lnTo>
                    <a:pt x="161" y="369"/>
                  </a:lnTo>
                  <a:lnTo>
                    <a:pt x="163" y="367"/>
                  </a:lnTo>
                  <a:lnTo>
                    <a:pt x="165" y="367"/>
                  </a:lnTo>
                  <a:lnTo>
                    <a:pt x="165" y="365"/>
                  </a:lnTo>
                  <a:lnTo>
                    <a:pt x="165" y="363"/>
                  </a:lnTo>
                  <a:lnTo>
                    <a:pt x="167" y="363"/>
                  </a:lnTo>
                  <a:lnTo>
                    <a:pt x="167" y="361"/>
                  </a:lnTo>
                  <a:lnTo>
                    <a:pt x="169" y="361"/>
                  </a:lnTo>
                  <a:lnTo>
                    <a:pt x="169" y="359"/>
                  </a:lnTo>
                  <a:lnTo>
                    <a:pt x="171" y="359"/>
                  </a:lnTo>
                  <a:lnTo>
                    <a:pt x="169" y="359"/>
                  </a:lnTo>
                  <a:lnTo>
                    <a:pt x="171" y="359"/>
                  </a:lnTo>
                  <a:lnTo>
                    <a:pt x="171" y="357"/>
                  </a:lnTo>
                  <a:lnTo>
                    <a:pt x="171" y="355"/>
                  </a:lnTo>
                  <a:lnTo>
                    <a:pt x="172" y="353"/>
                  </a:lnTo>
                  <a:lnTo>
                    <a:pt x="174" y="353"/>
                  </a:lnTo>
                  <a:lnTo>
                    <a:pt x="174" y="355"/>
                  </a:lnTo>
                  <a:lnTo>
                    <a:pt x="176" y="355"/>
                  </a:lnTo>
                  <a:lnTo>
                    <a:pt x="178" y="357"/>
                  </a:lnTo>
                  <a:lnTo>
                    <a:pt x="180" y="357"/>
                  </a:lnTo>
                  <a:lnTo>
                    <a:pt x="180" y="359"/>
                  </a:lnTo>
                  <a:lnTo>
                    <a:pt x="180" y="357"/>
                  </a:lnTo>
                  <a:lnTo>
                    <a:pt x="182" y="357"/>
                  </a:lnTo>
                  <a:lnTo>
                    <a:pt x="184" y="357"/>
                  </a:lnTo>
                  <a:lnTo>
                    <a:pt x="184" y="359"/>
                  </a:lnTo>
                  <a:lnTo>
                    <a:pt x="182" y="359"/>
                  </a:lnTo>
                  <a:lnTo>
                    <a:pt x="184" y="359"/>
                  </a:lnTo>
                  <a:lnTo>
                    <a:pt x="184" y="361"/>
                  </a:lnTo>
                  <a:lnTo>
                    <a:pt x="186" y="359"/>
                  </a:lnTo>
                  <a:lnTo>
                    <a:pt x="186" y="361"/>
                  </a:lnTo>
                  <a:lnTo>
                    <a:pt x="188" y="361"/>
                  </a:lnTo>
                  <a:lnTo>
                    <a:pt x="190" y="363"/>
                  </a:lnTo>
                  <a:lnTo>
                    <a:pt x="188" y="363"/>
                  </a:lnTo>
                  <a:lnTo>
                    <a:pt x="188" y="365"/>
                  </a:lnTo>
                  <a:lnTo>
                    <a:pt x="188" y="367"/>
                  </a:lnTo>
                  <a:lnTo>
                    <a:pt x="190" y="367"/>
                  </a:lnTo>
                  <a:lnTo>
                    <a:pt x="190" y="369"/>
                  </a:lnTo>
                  <a:lnTo>
                    <a:pt x="192" y="369"/>
                  </a:lnTo>
                  <a:lnTo>
                    <a:pt x="192" y="371"/>
                  </a:lnTo>
                  <a:lnTo>
                    <a:pt x="192" y="369"/>
                  </a:lnTo>
                  <a:lnTo>
                    <a:pt x="194" y="371"/>
                  </a:lnTo>
                  <a:lnTo>
                    <a:pt x="196" y="371"/>
                  </a:lnTo>
                  <a:lnTo>
                    <a:pt x="196" y="372"/>
                  </a:lnTo>
                  <a:lnTo>
                    <a:pt x="194" y="372"/>
                  </a:lnTo>
                  <a:lnTo>
                    <a:pt x="196" y="372"/>
                  </a:lnTo>
                  <a:lnTo>
                    <a:pt x="197" y="372"/>
                  </a:lnTo>
                  <a:lnTo>
                    <a:pt x="196" y="372"/>
                  </a:lnTo>
                  <a:lnTo>
                    <a:pt x="196" y="374"/>
                  </a:lnTo>
                  <a:lnTo>
                    <a:pt x="197" y="374"/>
                  </a:lnTo>
                  <a:lnTo>
                    <a:pt x="197" y="372"/>
                  </a:lnTo>
                  <a:lnTo>
                    <a:pt x="197" y="374"/>
                  </a:lnTo>
                  <a:lnTo>
                    <a:pt x="197" y="372"/>
                  </a:lnTo>
                  <a:lnTo>
                    <a:pt x="199" y="372"/>
                  </a:lnTo>
                  <a:lnTo>
                    <a:pt x="201" y="372"/>
                  </a:lnTo>
                  <a:lnTo>
                    <a:pt x="199" y="372"/>
                  </a:lnTo>
                  <a:lnTo>
                    <a:pt x="199" y="374"/>
                  </a:lnTo>
                  <a:lnTo>
                    <a:pt x="201" y="374"/>
                  </a:lnTo>
                  <a:lnTo>
                    <a:pt x="203" y="374"/>
                  </a:lnTo>
                  <a:lnTo>
                    <a:pt x="203" y="372"/>
                  </a:lnTo>
                  <a:lnTo>
                    <a:pt x="205" y="372"/>
                  </a:lnTo>
                  <a:lnTo>
                    <a:pt x="205" y="371"/>
                  </a:lnTo>
                  <a:lnTo>
                    <a:pt x="203" y="371"/>
                  </a:lnTo>
                  <a:lnTo>
                    <a:pt x="205" y="369"/>
                  </a:lnTo>
                  <a:lnTo>
                    <a:pt x="207" y="369"/>
                  </a:lnTo>
                  <a:lnTo>
                    <a:pt x="205" y="367"/>
                  </a:lnTo>
                  <a:lnTo>
                    <a:pt x="207" y="367"/>
                  </a:lnTo>
                  <a:lnTo>
                    <a:pt x="207" y="369"/>
                  </a:lnTo>
                  <a:lnTo>
                    <a:pt x="207" y="367"/>
                  </a:lnTo>
                  <a:lnTo>
                    <a:pt x="207" y="365"/>
                  </a:lnTo>
                  <a:lnTo>
                    <a:pt x="209" y="365"/>
                  </a:lnTo>
                  <a:lnTo>
                    <a:pt x="211" y="365"/>
                  </a:lnTo>
                  <a:lnTo>
                    <a:pt x="209" y="365"/>
                  </a:lnTo>
                  <a:lnTo>
                    <a:pt x="209" y="363"/>
                  </a:lnTo>
                  <a:lnTo>
                    <a:pt x="211" y="363"/>
                  </a:lnTo>
                  <a:lnTo>
                    <a:pt x="211" y="361"/>
                  </a:lnTo>
                  <a:lnTo>
                    <a:pt x="213" y="361"/>
                  </a:lnTo>
                  <a:lnTo>
                    <a:pt x="213" y="359"/>
                  </a:lnTo>
                  <a:lnTo>
                    <a:pt x="213" y="361"/>
                  </a:lnTo>
                  <a:lnTo>
                    <a:pt x="213" y="359"/>
                  </a:lnTo>
                  <a:lnTo>
                    <a:pt x="215" y="359"/>
                  </a:lnTo>
                  <a:lnTo>
                    <a:pt x="217" y="359"/>
                  </a:lnTo>
                  <a:lnTo>
                    <a:pt x="215" y="357"/>
                  </a:lnTo>
                  <a:lnTo>
                    <a:pt x="215" y="355"/>
                  </a:lnTo>
                  <a:lnTo>
                    <a:pt x="215" y="353"/>
                  </a:lnTo>
                  <a:lnTo>
                    <a:pt x="215" y="351"/>
                  </a:lnTo>
                  <a:lnTo>
                    <a:pt x="215" y="349"/>
                  </a:lnTo>
                  <a:lnTo>
                    <a:pt x="213" y="349"/>
                  </a:lnTo>
                  <a:lnTo>
                    <a:pt x="213" y="347"/>
                  </a:lnTo>
                  <a:lnTo>
                    <a:pt x="213" y="346"/>
                  </a:lnTo>
                  <a:lnTo>
                    <a:pt x="211" y="346"/>
                  </a:lnTo>
                  <a:lnTo>
                    <a:pt x="211" y="344"/>
                  </a:lnTo>
                  <a:lnTo>
                    <a:pt x="209" y="344"/>
                  </a:lnTo>
                  <a:lnTo>
                    <a:pt x="211" y="344"/>
                  </a:lnTo>
                  <a:lnTo>
                    <a:pt x="211" y="342"/>
                  </a:lnTo>
                  <a:lnTo>
                    <a:pt x="211" y="340"/>
                  </a:lnTo>
                  <a:lnTo>
                    <a:pt x="209" y="340"/>
                  </a:lnTo>
                  <a:lnTo>
                    <a:pt x="209" y="338"/>
                  </a:lnTo>
                  <a:lnTo>
                    <a:pt x="209" y="336"/>
                  </a:lnTo>
                  <a:lnTo>
                    <a:pt x="211" y="336"/>
                  </a:lnTo>
                  <a:lnTo>
                    <a:pt x="213" y="336"/>
                  </a:lnTo>
                  <a:lnTo>
                    <a:pt x="213" y="334"/>
                  </a:lnTo>
                  <a:lnTo>
                    <a:pt x="213" y="332"/>
                  </a:lnTo>
                  <a:lnTo>
                    <a:pt x="213" y="330"/>
                  </a:lnTo>
                  <a:lnTo>
                    <a:pt x="215" y="330"/>
                  </a:lnTo>
                  <a:lnTo>
                    <a:pt x="215" y="328"/>
                  </a:lnTo>
                  <a:lnTo>
                    <a:pt x="217" y="328"/>
                  </a:lnTo>
                  <a:lnTo>
                    <a:pt x="217" y="326"/>
                  </a:lnTo>
                  <a:lnTo>
                    <a:pt x="219" y="326"/>
                  </a:lnTo>
                  <a:lnTo>
                    <a:pt x="219" y="324"/>
                  </a:lnTo>
                  <a:lnTo>
                    <a:pt x="219" y="323"/>
                  </a:lnTo>
                  <a:lnTo>
                    <a:pt x="220" y="323"/>
                  </a:lnTo>
                  <a:lnTo>
                    <a:pt x="220" y="321"/>
                  </a:lnTo>
                  <a:lnTo>
                    <a:pt x="220" y="323"/>
                  </a:lnTo>
                  <a:lnTo>
                    <a:pt x="220" y="321"/>
                  </a:lnTo>
                  <a:lnTo>
                    <a:pt x="222" y="321"/>
                  </a:lnTo>
                  <a:lnTo>
                    <a:pt x="220" y="321"/>
                  </a:lnTo>
                  <a:lnTo>
                    <a:pt x="222" y="321"/>
                  </a:lnTo>
                  <a:lnTo>
                    <a:pt x="222" y="319"/>
                  </a:lnTo>
                  <a:lnTo>
                    <a:pt x="222" y="317"/>
                  </a:lnTo>
                  <a:lnTo>
                    <a:pt x="222" y="315"/>
                  </a:lnTo>
                  <a:lnTo>
                    <a:pt x="222" y="313"/>
                  </a:lnTo>
                  <a:lnTo>
                    <a:pt x="224" y="313"/>
                  </a:lnTo>
                  <a:lnTo>
                    <a:pt x="224" y="311"/>
                  </a:lnTo>
                  <a:lnTo>
                    <a:pt x="224" y="313"/>
                  </a:lnTo>
                  <a:lnTo>
                    <a:pt x="226" y="311"/>
                  </a:lnTo>
                  <a:lnTo>
                    <a:pt x="226" y="309"/>
                  </a:lnTo>
                  <a:lnTo>
                    <a:pt x="228" y="309"/>
                  </a:lnTo>
                  <a:lnTo>
                    <a:pt x="228" y="307"/>
                  </a:lnTo>
                  <a:lnTo>
                    <a:pt x="228" y="305"/>
                  </a:lnTo>
                  <a:lnTo>
                    <a:pt x="230" y="305"/>
                  </a:lnTo>
                  <a:lnTo>
                    <a:pt x="232" y="305"/>
                  </a:lnTo>
                  <a:lnTo>
                    <a:pt x="232" y="303"/>
                  </a:lnTo>
                  <a:lnTo>
                    <a:pt x="232" y="301"/>
                  </a:lnTo>
                  <a:lnTo>
                    <a:pt x="232" y="299"/>
                  </a:lnTo>
                  <a:lnTo>
                    <a:pt x="232" y="298"/>
                  </a:lnTo>
                  <a:lnTo>
                    <a:pt x="234" y="298"/>
                  </a:lnTo>
                  <a:lnTo>
                    <a:pt x="234" y="296"/>
                  </a:lnTo>
                  <a:lnTo>
                    <a:pt x="234" y="294"/>
                  </a:lnTo>
                  <a:lnTo>
                    <a:pt x="232" y="294"/>
                  </a:lnTo>
                  <a:lnTo>
                    <a:pt x="232" y="292"/>
                  </a:lnTo>
                  <a:lnTo>
                    <a:pt x="234" y="292"/>
                  </a:lnTo>
                  <a:lnTo>
                    <a:pt x="234" y="290"/>
                  </a:lnTo>
                  <a:lnTo>
                    <a:pt x="232" y="290"/>
                  </a:lnTo>
                  <a:lnTo>
                    <a:pt x="232" y="288"/>
                  </a:lnTo>
                  <a:lnTo>
                    <a:pt x="230" y="288"/>
                  </a:lnTo>
                  <a:lnTo>
                    <a:pt x="228" y="288"/>
                  </a:lnTo>
                  <a:lnTo>
                    <a:pt x="228" y="286"/>
                  </a:lnTo>
                  <a:lnTo>
                    <a:pt x="226" y="286"/>
                  </a:lnTo>
                  <a:lnTo>
                    <a:pt x="226" y="284"/>
                  </a:lnTo>
                  <a:lnTo>
                    <a:pt x="224" y="284"/>
                  </a:lnTo>
                  <a:lnTo>
                    <a:pt x="224" y="286"/>
                  </a:lnTo>
                  <a:lnTo>
                    <a:pt x="222" y="286"/>
                  </a:lnTo>
                  <a:lnTo>
                    <a:pt x="222" y="284"/>
                  </a:lnTo>
                  <a:lnTo>
                    <a:pt x="220" y="284"/>
                  </a:lnTo>
                  <a:lnTo>
                    <a:pt x="220" y="282"/>
                  </a:lnTo>
                  <a:lnTo>
                    <a:pt x="219" y="282"/>
                  </a:lnTo>
                  <a:lnTo>
                    <a:pt x="219" y="284"/>
                  </a:lnTo>
                  <a:lnTo>
                    <a:pt x="219" y="282"/>
                  </a:lnTo>
                  <a:lnTo>
                    <a:pt x="219" y="284"/>
                  </a:lnTo>
                  <a:lnTo>
                    <a:pt x="217" y="284"/>
                  </a:lnTo>
                  <a:lnTo>
                    <a:pt x="217" y="282"/>
                  </a:lnTo>
                  <a:lnTo>
                    <a:pt x="215" y="282"/>
                  </a:lnTo>
                  <a:lnTo>
                    <a:pt x="215" y="280"/>
                  </a:lnTo>
                  <a:lnTo>
                    <a:pt x="217" y="280"/>
                  </a:lnTo>
                  <a:lnTo>
                    <a:pt x="215" y="280"/>
                  </a:lnTo>
                  <a:lnTo>
                    <a:pt x="213" y="280"/>
                  </a:lnTo>
                  <a:lnTo>
                    <a:pt x="213" y="278"/>
                  </a:lnTo>
                  <a:lnTo>
                    <a:pt x="211" y="278"/>
                  </a:lnTo>
                  <a:lnTo>
                    <a:pt x="209" y="278"/>
                  </a:lnTo>
                  <a:lnTo>
                    <a:pt x="207" y="278"/>
                  </a:lnTo>
                  <a:lnTo>
                    <a:pt x="205" y="278"/>
                  </a:lnTo>
                  <a:lnTo>
                    <a:pt x="203" y="278"/>
                  </a:lnTo>
                  <a:lnTo>
                    <a:pt x="203" y="276"/>
                  </a:lnTo>
                  <a:lnTo>
                    <a:pt x="203" y="278"/>
                  </a:lnTo>
                  <a:lnTo>
                    <a:pt x="201" y="278"/>
                  </a:lnTo>
                  <a:lnTo>
                    <a:pt x="201" y="276"/>
                  </a:lnTo>
                  <a:lnTo>
                    <a:pt x="199" y="276"/>
                  </a:lnTo>
                  <a:lnTo>
                    <a:pt x="199" y="275"/>
                  </a:lnTo>
                  <a:lnTo>
                    <a:pt x="197" y="275"/>
                  </a:lnTo>
                  <a:lnTo>
                    <a:pt x="197" y="273"/>
                  </a:lnTo>
                  <a:lnTo>
                    <a:pt x="196" y="273"/>
                  </a:lnTo>
                  <a:lnTo>
                    <a:pt x="194" y="271"/>
                  </a:lnTo>
                  <a:lnTo>
                    <a:pt x="192" y="269"/>
                  </a:lnTo>
                  <a:lnTo>
                    <a:pt x="190" y="267"/>
                  </a:lnTo>
                  <a:lnTo>
                    <a:pt x="188" y="267"/>
                  </a:lnTo>
                  <a:lnTo>
                    <a:pt x="188" y="265"/>
                  </a:lnTo>
                  <a:lnTo>
                    <a:pt x="186" y="265"/>
                  </a:lnTo>
                  <a:lnTo>
                    <a:pt x="186" y="263"/>
                  </a:lnTo>
                  <a:lnTo>
                    <a:pt x="184" y="263"/>
                  </a:lnTo>
                  <a:lnTo>
                    <a:pt x="184" y="261"/>
                  </a:lnTo>
                  <a:lnTo>
                    <a:pt x="182" y="261"/>
                  </a:lnTo>
                  <a:lnTo>
                    <a:pt x="182" y="259"/>
                  </a:lnTo>
                  <a:lnTo>
                    <a:pt x="180" y="259"/>
                  </a:lnTo>
                  <a:lnTo>
                    <a:pt x="178" y="257"/>
                  </a:lnTo>
                  <a:lnTo>
                    <a:pt x="176" y="255"/>
                  </a:lnTo>
                  <a:lnTo>
                    <a:pt x="174" y="255"/>
                  </a:lnTo>
                  <a:lnTo>
                    <a:pt x="174" y="253"/>
                  </a:lnTo>
                  <a:lnTo>
                    <a:pt x="174" y="251"/>
                  </a:lnTo>
                  <a:lnTo>
                    <a:pt x="172" y="251"/>
                  </a:lnTo>
                  <a:lnTo>
                    <a:pt x="172" y="250"/>
                  </a:lnTo>
                  <a:lnTo>
                    <a:pt x="171" y="250"/>
                  </a:lnTo>
                  <a:lnTo>
                    <a:pt x="171" y="248"/>
                  </a:lnTo>
                  <a:lnTo>
                    <a:pt x="169" y="248"/>
                  </a:lnTo>
                  <a:lnTo>
                    <a:pt x="169" y="246"/>
                  </a:lnTo>
                  <a:lnTo>
                    <a:pt x="167" y="246"/>
                  </a:lnTo>
                  <a:lnTo>
                    <a:pt x="165" y="244"/>
                  </a:lnTo>
                  <a:lnTo>
                    <a:pt x="163" y="244"/>
                  </a:lnTo>
                  <a:lnTo>
                    <a:pt x="163" y="242"/>
                  </a:lnTo>
                  <a:lnTo>
                    <a:pt x="157" y="236"/>
                  </a:lnTo>
                  <a:lnTo>
                    <a:pt x="157" y="234"/>
                  </a:lnTo>
                  <a:lnTo>
                    <a:pt x="159" y="232"/>
                  </a:lnTo>
                  <a:lnTo>
                    <a:pt x="159" y="230"/>
                  </a:lnTo>
                  <a:lnTo>
                    <a:pt x="159" y="228"/>
                  </a:lnTo>
                  <a:lnTo>
                    <a:pt x="161" y="228"/>
                  </a:lnTo>
                  <a:lnTo>
                    <a:pt x="163" y="228"/>
                  </a:lnTo>
                  <a:lnTo>
                    <a:pt x="163" y="227"/>
                  </a:lnTo>
                  <a:lnTo>
                    <a:pt x="165" y="227"/>
                  </a:lnTo>
                  <a:lnTo>
                    <a:pt x="167" y="227"/>
                  </a:lnTo>
                  <a:lnTo>
                    <a:pt x="169" y="227"/>
                  </a:lnTo>
                  <a:lnTo>
                    <a:pt x="171" y="227"/>
                  </a:lnTo>
                  <a:lnTo>
                    <a:pt x="171" y="228"/>
                  </a:lnTo>
                  <a:lnTo>
                    <a:pt x="171" y="230"/>
                  </a:lnTo>
                  <a:lnTo>
                    <a:pt x="172" y="230"/>
                  </a:lnTo>
                  <a:lnTo>
                    <a:pt x="171" y="230"/>
                  </a:lnTo>
                  <a:lnTo>
                    <a:pt x="171" y="232"/>
                  </a:lnTo>
                  <a:lnTo>
                    <a:pt x="172" y="232"/>
                  </a:lnTo>
                  <a:lnTo>
                    <a:pt x="172" y="234"/>
                  </a:lnTo>
                  <a:lnTo>
                    <a:pt x="172" y="236"/>
                  </a:lnTo>
                  <a:lnTo>
                    <a:pt x="174" y="236"/>
                  </a:lnTo>
                  <a:lnTo>
                    <a:pt x="176" y="236"/>
                  </a:lnTo>
                  <a:lnTo>
                    <a:pt x="176" y="238"/>
                  </a:lnTo>
                  <a:lnTo>
                    <a:pt x="178" y="238"/>
                  </a:lnTo>
                  <a:lnTo>
                    <a:pt x="178" y="240"/>
                  </a:lnTo>
                  <a:lnTo>
                    <a:pt x="178" y="242"/>
                  </a:lnTo>
                  <a:lnTo>
                    <a:pt x="178" y="244"/>
                  </a:lnTo>
                  <a:lnTo>
                    <a:pt x="180" y="244"/>
                  </a:lnTo>
                  <a:lnTo>
                    <a:pt x="180" y="242"/>
                  </a:lnTo>
                  <a:lnTo>
                    <a:pt x="182" y="242"/>
                  </a:lnTo>
                  <a:lnTo>
                    <a:pt x="184" y="242"/>
                  </a:lnTo>
                  <a:lnTo>
                    <a:pt x="186" y="242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90" y="244"/>
                  </a:lnTo>
                  <a:lnTo>
                    <a:pt x="190" y="246"/>
                  </a:lnTo>
                  <a:lnTo>
                    <a:pt x="190" y="244"/>
                  </a:lnTo>
                  <a:lnTo>
                    <a:pt x="190" y="246"/>
                  </a:lnTo>
                  <a:lnTo>
                    <a:pt x="192" y="246"/>
                  </a:lnTo>
                  <a:lnTo>
                    <a:pt x="192" y="248"/>
                  </a:lnTo>
                  <a:lnTo>
                    <a:pt x="194" y="248"/>
                  </a:lnTo>
                  <a:lnTo>
                    <a:pt x="194" y="250"/>
                  </a:lnTo>
                  <a:lnTo>
                    <a:pt x="196" y="250"/>
                  </a:lnTo>
                  <a:lnTo>
                    <a:pt x="196" y="248"/>
                  </a:lnTo>
                  <a:lnTo>
                    <a:pt x="197" y="248"/>
                  </a:lnTo>
                  <a:lnTo>
                    <a:pt x="197" y="250"/>
                  </a:lnTo>
                  <a:lnTo>
                    <a:pt x="197" y="248"/>
                  </a:lnTo>
                  <a:lnTo>
                    <a:pt x="197" y="250"/>
                  </a:lnTo>
                  <a:lnTo>
                    <a:pt x="197" y="251"/>
                  </a:lnTo>
                  <a:lnTo>
                    <a:pt x="199" y="251"/>
                  </a:lnTo>
                  <a:lnTo>
                    <a:pt x="201" y="251"/>
                  </a:lnTo>
                  <a:lnTo>
                    <a:pt x="201" y="253"/>
                  </a:lnTo>
                  <a:lnTo>
                    <a:pt x="203" y="253"/>
                  </a:lnTo>
                  <a:lnTo>
                    <a:pt x="203" y="255"/>
                  </a:lnTo>
                  <a:lnTo>
                    <a:pt x="205" y="255"/>
                  </a:lnTo>
                  <a:lnTo>
                    <a:pt x="207" y="255"/>
                  </a:lnTo>
                  <a:lnTo>
                    <a:pt x="209" y="255"/>
                  </a:lnTo>
                  <a:lnTo>
                    <a:pt x="211" y="255"/>
                  </a:lnTo>
                  <a:lnTo>
                    <a:pt x="213" y="255"/>
                  </a:lnTo>
                  <a:lnTo>
                    <a:pt x="213" y="253"/>
                  </a:lnTo>
                  <a:lnTo>
                    <a:pt x="215" y="253"/>
                  </a:lnTo>
                  <a:lnTo>
                    <a:pt x="215" y="251"/>
                  </a:lnTo>
                  <a:lnTo>
                    <a:pt x="217" y="251"/>
                  </a:lnTo>
                  <a:lnTo>
                    <a:pt x="217" y="250"/>
                  </a:lnTo>
                  <a:lnTo>
                    <a:pt x="219" y="250"/>
                  </a:lnTo>
                  <a:lnTo>
                    <a:pt x="219" y="248"/>
                  </a:lnTo>
                  <a:lnTo>
                    <a:pt x="219" y="246"/>
                  </a:lnTo>
                  <a:lnTo>
                    <a:pt x="219" y="244"/>
                  </a:lnTo>
                  <a:lnTo>
                    <a:pt x="219" y="242"/>
                  </a:lnTo>
                  <a:lnTo>
                    <a:pt x="220" y="242"/>
                  </a:lnTo>
                  <a:lnTo>
                    <a:pt x="220" y="240"/>
                  </a:lnTo>
                  <a:lnTo>
                    <a:pt x="220" y="238"/>
                  </a:lnTo>
                  <a:lnTo>
                    <a:pt x="220" y="236"/>
                  </a:lnTo>
                  <a:lnTo>
                    <a:pt x="220" y="234"/>
                  </a:lnTo>
                  <a:lnTo>
                    <a:pt x="220" y="232"/>
                  </a:lnTo>
                  <a:lnTo>
                    <a:pt x="222" y="230"/>
                  </a:lnTo>
                  <a:lnTo>
                    <a:pt x="220" y="230"/>
                  </a:lnTo>
                  <a:lnTo>
                    <a:pt x="222" y="228"/>
                  </a:lnTo>
                  <a:lnTo>
                    <a:pt x="224" y="228"/>
                  </a:lnTo>
                  <a:lnTo>
                    <a:pt x="226" y="227"/>
                  </a:lnTo>
                  <a:lnTo>
                    <a:pt x="228" y="227"/>
                  </a:lnTo>
                  <a:lnTo>
                    <a:pt x="228" y="225"/>
                  </a:lnTo>
                  <a:lnTo>
                    <a:pt x="230" y="223"/>
                  </a:lnTo>
                  <a:lnTo>
                    <a:pt x="232" y="223"/>
                  </a:lnTo>
                  <a:lnTo>
                    <a:pt x="234" y="221"/>
                  </a:lnTo>
                  <a:lnTo>
                    <a:pt x="236" y="221"/>
                  </a:lnTo>
                  <a:lnTo>
                    <a:pt x="236" y="219"/>
                  </a:lnTo>
                  <a:lnTo>
                    <a:pt x="238" y="219"/>
                  </a:lnTo>
                  <a:lnTo>
                    <a:pt x="238" y="217"/>
                  </a:lnTo>
                  <a:lnTo>
                    <a:pt x="240" y="217"/>
                  </a:lnTo>
                  <a:lnTo>
                    <a:pt x="242" y="217"/>
                  </a:lnTo>
                  <a:lnTo>
                    <a:pt x="244" y="215"/>
                  </a:lnTo>
                  <a:lnTo>
                    <a:pt x="245" y="215"/>
                  </a:lnTo>
                  <a:lnTo>
                    <a:pt x="247" y="213"/>
                  </a:lnTo>
                  <a:lnTo>
                    <a:pt x="249" y="211"/>
                  </a:lnTo>
                  <a:lnTo>
                    <a:pt x="251" y="209"/>
                  </a:lnTo>
                  <a:lnTo>
                    <a:pt x="253" y="207"/>
                  </a:lnTo>
                  <a:lnTo>
                    <a:pt x="255" y="205"/>
                  </a:lnTo>
                  <a:lnTo>
                    <a:pt x="257" y="205"/>
                  </a:lnTo>
                  <a:lnTo>
                    <a:pt x="257" y="203"/>
                  </a:lnTo>
                  <a:lnTo>
                    <a:pt x="259" y="203"/>
                  </a:lnTo>
                  <a:lnTo>
                    <a:pt x="261" y="203"/>
                  </a:lnTo>
                  <a:lnTo>
                    <a:pt x="261" y="202"/>
                  </a:lnTo>
                  <a:lnTo>
                    <a:pt x="263" y="202"/>
                  </a:lnTo>
                  <a:lnTo>
                    <a:pt x="265" y="202"/>
                  </a:lnTo>
                  <a:lnTo>
                    <a:pt x="265" y="200"/>
                  </a:lnTo>
                  <a:lnTo>
                    <a:pt x="267" y="200"/>
                  </a:lnTo>
                  <a:lnTo>
                    <a:pt x="267" y="198"/>
                  </a:lnTo>
                  <a:lnTo>
                    <a:pt x="268" y="198"/>
                  </a:lnTo>
                  <a:lnTo>
                    <a:pt x="268" y="196"/>
                  </a:lnTo>
                  <a:lnTo>
                    <a:pt x="270" y="196"/>
                  </a:lnTo>
                  <a:lnTo>
                    <a:pt x="270" y="194"/>
                  </a:lnTo>
                  <a:lnTo>
                    <a:pt x="272" y="194"/>
                  </a:lnTo>
                  <a:lnTo>
                    <a:pt x="272" y="192"/>
                  </a:lnTo>
                  <a:lnTo>
                    <a:pt x="274" y="192"/>
                  </a:lnTo>
                  <a:lnTo>
                    <a:pt x="274" y="190"/>
                  </a:lnTo>
                  <a:lnTo>
                    <a:pt x="276" y="190"/>
                  </a:lnTo>
                  <a:lnTo>
                    <a:pt x="278" y="190"/>
                  </a:lnTo>
                  <a:lnTo>
                    <a:pt x="278" y="188"/>
                  </a:lnTo>
                  <a:lnTo>
                    <a:pt x="278" y="186"/>
                  </a:lnTo>
                  <a:lnTo>
                    <a:pt x="278" y="184"/>
                  </a:lnTo>
                  <a:lnTo>
                    <a:pt x="280" y="184"/>
                  </a:lnTo>
                  <a:lnTo>
                    <a:pt x="280" y="182"/>
                  </a:lnTo>
                  <a:lnTo>
                    <a:pt x="278" y="182"/>
                  </a:lnTo>
                  <a:lnTo>
                    <a:pt x="278" y="180"/>
                  </a:lnTo>
                  <a:lnTo>
                    <a:pt x="278" y="179"/>
                  </a:lnTo>
                  <a:lnTo>
                    <a:pt x="278" y="177"/>
                  </a:lnTo>
                  <a:lnTo>
                    <a:pt x="278" y="175"/>
                  </a:lnTo>
                  <a:lnTo>
                    <a:pt x="278" y="173"/>
                  </a:lnTo>
                  <a:lnTo>
                    <a:pt x="280" y="173"/>
                  </a:lnTo>
                  <a:lnTo>
                    <a:pt x="280" y="171"/>
                  </a:lnTo>
                  <a:lnTo>
                    <a:pt x="280" y="169"/>
                  </a:lnTo>
                  <a:lnTo>
                    <a:pt x="282" y="169"/>
                  </a:lnTo>
                  <a:lnTo>
                    <a:pt x="282" y="167"/>
                  </a:lnTo>
                  <a:lnTo>
                    <a:pt x="280" y="167"/>
                  </a:lnTo>
                  <a:lnTo>
                    <a:pt x="280" y="165"/>
                  </a:lnTo>
                  <a:lnTo>
                    <a:pt x="282" y="165"/>
                  </a:lnTo>
                  <a:lnTo>
                    <a:pt x="282" y="163"/>
                  </a:lnTo>
                  <a:lnTo>
                    <a:pt x="280" y="163"/>
                  </a:lnTo>
                  <a:lnTo>
                    <a:pt x="280" y="161"/>
                  </a:lnTo>
                  <a:lnTo>
                    <a:pt x="280" y="159"/>
                  </a:lnTo>
                  <a:lnTo>
                    <a:pt x="282" y="159"/>
                  </a:lnTo>
                  <a:lnTo>
                    <a:pt x="282" y="157"/>
                  </a:lnTo>
                  <a:lnTo>
                    <a:pt x="282" y="155"/>
                  </a:lnTo>
                  <a:lnTo>
                    <a:pt x="284" y="155"/>
                  </a:lnTo>
                  <a:lnTo>
                    <a:pt x="284" y="154"/>
                  </a:lnTo>
                  <a:lnTo>
                    <a:pt x="286" y="154"/>
                  </a:lnTo>
                  <a:lnTo>
                    <a:pt x="288" y="154"/>
                  </a:lnTo>
                  <a:lnTo>
                    <a:pt x="288" y="152"/>
                  </a:lnTo>
                  <a:lnTo>
                    <a:pt x="288" y="150"/>
                  </a:lnTo>
                  <a:lnTo>
                    <a:pt x="290" y="150"/>
                  </a:lnTo>
                  <a:lnTo>
                    <a:pt x="290" y="148"/>
                  </a:lnTo>
                  <a:lnTo>
                    <a:pt x="290" y="146"/>
                  </a:lnTo>
                  <a:lnTo>
                    <a:pt x="292" y="146"/>
                  </a:lnTo>
                  <a:lnTo>
                    <a:pt x="293" y="146"/>
                  </a:lnTo>
                  <a:lnTo>
                    <a:pt x="293" y="144"/>
                  </a:lnTo>
                  <a:lnTo>
                    <a:pt x="292" y="144"/>
                  </a:lnTo>
                  <a:lnTo>
                    <a:pt x="293" y="144"/>
                  </a:lnTo>
                  <a:lnTo>
                    <a:pt x="293" y="142"/>
                  </a:lnTo>
                  <a:lnTo>
                    <a:pt x="295" y="142"/>
                  </a:lnTo>
                  <a:lnTo>
                    <a:pt x="295" y="140"/>
                  </a:lnTo>
                  <a:lnTo>
                    <a:pt x="295" y="138"/>
                  </a:lnTo>
                  <a:lnTo>
                    <a:pt x="293" y="138"/>
                  </a:lnTo>
                  <a:lnTo>
                    <a:pt x="293" y="136"/>
                  </a:lnTo>
                  <a:lnTo>
                    <a:pt x="295" y="134"/>
                  </a:lnTo>
                  <a:lnTo>
                    <a:pt x="297" y="134"/>
                  </a:lnTo>
                  <a:lnTo>
                    <a:pt x="299" y="134"/>
                  </a:lnTo>
                  <a:lnTo>
                    <a:pt x="301" y="134"/>
                  </a:lnTo>
                  <a:lnTo>
                    <a:pt x="301" y="136"/>
                  </a:lnTo>
                  <a:lnTo>
                    <a:pt x="301" y="134"/>
                  </a:lnTo>
                  <a:lnTo>
                    <a:pt x="301" y="136"/>
                  </a:lnTo>
                  <a:lnTo>
                    <a:pt x="301" y="134"/>
                  </a:lnTo>
                  <a:lnTo>
                    <a:pt x="303" y="134"/>
                  </a:lnTo>
                  <a:lnTo>
                    <a:pt x="305" y="132"/>
                  </a:lnTo>
                  <a:lnTo>
                    <a:pt x="305" y="131"/>
                  </a:lnTo>
                  <a:lnTo>
                    <a:pt x="305" y="129"/>
                  </a:lnTo>
                  <a:lnTo>
                    <a:pt x="305" y="127"/>
                  </a:lnTo>
                  <a:lnTo>
                    <a:pt x="305" y="125"/>
                  </a:lnTo>
                  <a:lnTo>
                    <a:pt x="307" y="125"/>
                  </a:lnTo>
                  <a:lnTo>
                    <a:pt x="307" y="127"/>
                  </a:lnTo>
                  <a:lnTo>
                    <a:pt x="309" y="127"/>
                  </a:lnTo>
                  <a:lnTo>
                    <a:pt x="309" y="125"/>
                  </a:lnTo>
                  <a:lnTo>
                    <a:pt x="309" y="127"/>
                  </a:lnTo>
                  <a:lnTo>
                    <a:pt x="311" y="127"/>
                  </a:lnTo>
                  <a:lnTo>
                    <a:pt x="313" y="127"/>
                  </a:lnTo>
                  <a:lnTo>
                    <a:pt x="315" y="127"/>
                  </a:lnTo>
                  <a:lnTo>
                    <a:pt x="316" y="127"/>
                  </a:lnTo>
                  <a:lnTo>
                    <a:pt x="316" y="129"/>
                  </a:lnTo>
                  <a:lnTo>
                    <a:pt x="318" y="129"/>
                  </a:lnTo>
                  <a:lnTo>
                    <a:pt x="318" y="127"/>
                  </a:lnTo>
                  <a:lnTo>
                    <a:pt x="320" y="127"/>
                  </a:lnTo>
                  <a:lnTo>
                    <a:pt x="320" y="125"/>
                  </a:lnTo>
                  <a:lnTo>
                    <a:pt x="322" y="125"/>
                  </a:lnTo>
                  <a:lnTo>
                    <a:pt x="322" y="123"/>
                  </a:lnTo>
                  <a:lnTo>
                    <a:pt x="324" y="123"/>
                  </a:lnTo>
                  <a:lnTo>
                    <a:pt x="322" y="123"/>
                  </a:lnTo>
                  <a:lnTo>
                    <a:pt x="324" y="123"/>
                  </a:lnTo>
                  <a:lnTo>
                    <a:pt x="326" y="123"/>
                  </a:lnTo>
                  <a:lnTo>
                    <a:pt x="328" y="121"/>
                  </a:lnTo>
                  <a:lnTo>
                    <a:pt x="330" y="121"/>
                  </a:lnTo>
                  <a:lnTo>
                    <a:pt x="332" y="121"/>
                  </a:lnTo>
                  <a:lnTo>
                    <a:pt x="334" y="121"/>
                  </a:lnTo>
                  <a:lnTo>
                    <a:pt x="334" y="119"/>
                  </a:lnTo>
                  <a:lnTo>
                    <a:pt x="336" y="117"/>
                  </a:lnTo>
                  <a:lnTo>
                    <a:pt x="334" y="117"/>
                  </a:lnTo>
                  <a:lnTo>
                    <a:pt x="334" y="115"/>
                  </a:lnTo>
                  <a:lnTo>
                    <a:pt x="336" y="115"/>
                  </a:lnTo>
                  <a:lnTo>
                    <a:pt x="336" y="113"/>
                  </a:lnTo>
                  <a:lnTo>
                    <a:pt x="338" y="113"/>
                  </a:lnTo>
                  <a:lnTo>
                    <a:pt x="338" y="111"/>
                  </a:lnTo>
                  <a:lnTo>
                    <a:pt x="338" y="113"/>
                  </a:lnTo>
                  <a:lnTo>
                    <a:pt x="338" y="111"/>
                  </a:lnTo>
                  <a:lnTo>
                    <a:pt x="340" y="113"/>
                  </a:lnTo>
                  <a:lnTo>
                    <a:pt x="338" y="113"/>
                  </a:lnTo>
                  <a:lnTo>
                    <a:pt x="340" y="113"/>
                  </a:lnTo>
                  <a:lnTo>
                    <a:pt x="341" y="113"/>
                  </a:lnTo>
                  <a:lnTo>
                    <a:pt x="343" y="113"/>
                  </a:lnTo>
                  <a:lnTo>
                    <a:pt x="343" y="115"/>
                  </a:lnTo>
                  <a:lnTo>
                    <a:pt x="345" y="115"/>
                  </a:lnTo>
                  <a:lnTo>
                    <a:pt x="345" y="113"/>
                  </a:lnTo>
                  <a:lnTo>
                    <a:pt x="347" y="113"/>
                  </a:lnTo>
                  <a:lnTo>
                    <a:pt x="349" y="113"/>
                  </a:lnTo>
                  <a:lnTo>
                    <a:pt x="349" y="111"/>
                  </a:lnTo>
                  <a:lnTo>
                    <a:pt x="347" y="111"/>
                  </a:lnTo>
                  <a:lnTo>
                    <a:pt x="347" y="109"/>
                  </a:lnTo>
                  <a:lnTo>
                    <a:pt x="349" y="109"/>
                  </a:lnTo>
                  <a:lnTo>
                    <a:pt x="349" y="111"/>
                  </a:lnTo>
                  <a:lnTo>
                    <a:pt x="351" y="111"/>
                  </a:lnTo>
                  <a:lnTo>
                    <a:pt x="351" y="113"/>
                  </a:lnTo>
                  <a:lnTo>
                    <a:pt x="353" y="113"/>
                  </a:lnTo>
                  <a:lnTo>
                    <a:pt x="351" y="113"/>
                  </a:lnTo>
                  <a:lnTo>
                    <a:pt x="353" y="113"/>
                  </a:lnTo>
                  <a:lnTo>
                    <a:pt x="355" y="113"/>
                  </a:lnTo>
                  <a:lnTo>
                    <a:pt x="353" y="113"/>
                  </a:lnTo>
                  <a:lnTo>
                    <a:pt x="353" y="115"/>
                  </a:lnTo>
                  <a:lnTo>
                    <a:pt x="355" y="115"/>
                  </a:lnTo>
                  <a:lnTo>
                    <a:pt x="357" y="117"/>
                  </a:lnTo>
                  <a:lnTo>
                    <a:pt x="359" y="117"/>
                  </a:lnTo>
                  <a:lnTo>
                    <a:pt x="359" y="119"/>
                  </a:lnTo>
                  <a:lnTo>
                    <a:pt x="361" y="119"/>
                  </a:lnTo>
                  <a:lnTo>
                    <a:pt x="363" y="119"/>
                  </a:lnTo>
                  <a:lnTo>
                    <a:pt x="363" y="121"/>
                  </a:lnTo>
                  <a:lnTo>
                    <a:pt x="364" y="121"/>
                  </a:lnTo>
                  <a:lnTo>
                    <a:pt x="366" y="121"/>
                  </a:lnTo>
                  <a:lnTo>
                    <a:pt x="364" y="121"/>
                  </a:lnTo>
                  <a:lnTo>
                    <a:pt x="364" y="123"/>
                  </a:lnTo>
                  <a:lnTo>
                    <a:pt x="366" y="123"/>
                  </a:lnTo>
                  <a:lnTo>
                    <a:pt x="368" y="123"/>
                  </a:lnTo>
                  <a:lnTo>
                    <a:pt x="366" y="123"/>
                  </a:lnTo>
                  <a:lnTo>
                    <a:pt x="368" y="123"/>
                  </a:lnTo>
                  <a:lnTo>
                    <a:pt x="368" y="121"/>
                  </a:lnTo>
                  <a:lnTo>
                    <a:pt x="366" y="121"/>
                  </a:lnTo>
                  <a:lnTo>
                    <a:pt x="368" y="121"/>
                  </a:lnTo>
                  <a:lnTo>
                    <a:pt x="368" y="119"/>
                  </a:lnTo>
                  <a:lnTo>
                    <a:pt x="368" y="117"/>
                  </a:lnTo>
                  <a:lnTo>
                    <a:pt x="368" y="115"/>
                  </a:lnTo>
                  <a:lnTo>
                    <a:pt x="370" y="115"/>
                  </a:lnTo>
                  <a:lnTo>
                    <a:pt x="370" y="113"/>
                  </a:lnTo>
                  <a:lnTo>
                    <a:pt x="372" y="113"/>
                  </a:lnTo>
                  <a:lnTo>
                    <a:pt x="372" y="111"/>
                  </a:lnTo>
                  <a:lnTo>
                    <a:pt x="374" y="111"/>
                  </a:lnTo>
                  <a:lnTo>
                    <a:pt x="376" y="111"/>
                  </a:lnTo>
                  <a:lnTo>
                    <a:pt x="378" y="111"/>
                  </a:lnTo>
                  <a:lnTo>
                    <a:pt x="378" y="113"/>
                  </a:lnTo>
                  <a:lnTo>
                    <a:pt x="378" y="111"/>
                  </a:lnTo>
                  <a:lnTo>
                    <a:pt x="380" y="111"/>
                  </a:lnTo>
                  <a:lnTo>
                    <a:pt x="380" y="113"/>
                  </a:lnTo>
                  <a:lnTo>
                    <a:pt x="380" y="111"/>
                  </a:lnTo>
                  <a:lnTo>
                    <a:pt x="382" y="111"/>
                  </a:lnTo>
                  <a:lnTo>
                    <a:pt x="382" y="113"/>
                  </a:lnTo>
                  <a:lnTo>
                    <a:pt x="380" y="113"/>
                  </a:lnTo>
                  <a:lnTo>
                    <a:pt x="380" y="115"/>
                  </a:lnTo>
                  <a:lnTo>
                    <a:pt x="380" y="117"/>
                  </a:lnTo>
                  <a:lnTo>
                    <a:pt x="382" y="117"/>
                  </a:lnTo>
                  <a:lnTo>
                    <a:pt x="380" y="117"/>
                  </a:lnTo>
                  <a:lnTo>
                    <a:pt x="382" y="119"/>
                  </a:lnTo>
                  <a:lnTo>
                    <a:pt x="384" y="119"/>
                  </a:lnTo>
                  <a:lnTo>
                    <a:pt x="384" y="121"/>
                  </a:lnTo>
                  <a:lnTo>
                    <a:pt x="384" y="119"/>
                  </a:lnTo>
                  <a:lnTo>
                    <a:pt x="386" y="119"/>
                  </a:lnTo>
                  <a:lnTo>
                    <a:pt x="386" y="121"/>
                  </a:lnTo>
                  <a:lnTo>
                    <a:pt x="388" y="121"/>
                  </a:lnTo>
                  <a:lnTo>
                    <a:pt x="386" y="121"/>
                  </a:lnTo>
                  <a:lnTo>
                    <a:pt x="386" y="119"/>
                  </a:lnTo>
                  <a:lnTo>
                    <a:pt x="388" y="119"/>
                  </a:lnTo>
                  <a:lnTo>
                    <a:pt x="388" y="121"/>
                  </a:lnTo>
                  <a:lnTo>
                    <a:pt x="388" y="119"/>
                  </a:lnTo>
                  <a:lnTo>
                    <a:pt x="388" y="117"/>
                  </a:lnTo>
                  <a:lnTo>
                    <a:pt x="388" y="115"/>
                  </a:lnTo>
                  <a:lnTo>
                    <a:pt x="388" y="113"/>
                  </a:lnTo>
                  <a:lnTo>
                    <a:pt x="388" y="111"/>
                  </a:lnTo>
                  <a:lnTo>
                    <a:pt x="389" y="111"/>
                  </a:lnTo>
                  <a:lnTo>
                    <a:pt x="391" y="111"/>
                  </a:lnTo>
                  <a:lnTo>
                    <a:pt x="393" y="111"/>
                  </a:lnTo>
                  <a:lnTo>
                    <a:pt x="393" y="109"/>
                  </a:lnTo>
                  <a:lnTo>
                    <a:pt x="395" y="109"/>
                  </a:lnTo>
                  <a:lnTo>
                    <a:pt x="393" y="109"/>
                  </a:lnTo>
                  <a:lnTo>
                    <a:pt x="393" y="107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6"/>
                  </a:lnTo>
                  <a:lnTo>
                    <a:pt x="399" y="106"/>
                  </a:lnTo>
                  <a:lnTo>
                    <a:pt x="399" y="107"/>
                  </a:lnTo>
                  <a:lnTo>
                    <a:pt x="401" y="106"/>
                  </a:lnTo>
                  <a:lnTo>
                    <a:pt x="403" y="106"/>
                  </a:lnTo>
                  <a:lnTo>
                    <a:pt x="411" y="106"/>
                  </a:lnTo>
                  <a:lnTo>
                    <a:pt x="414" y="106"/>
                  </a:lnTo>
                  <a:lnTo>
                    <a:pt x="418" y="106"/>
                  </a:lnTo>
                  <a:lnTo>
                    <a:pt x="420" y="106"/>
                  </a:lnTo>
                  <a:lnTo>
                    <a:pt x="422" y="106"/>
                  </a:lnTo>
                  <a:lnTo>
                    <a:pt x="422" y="107"/>
                  </a:lnTo>
                  <a:lnTo>
                    <a:pt x="424" y="107"/>
                  </a:lnTo>
                  <a:lnTo>
                    <a:pt x="424" y="106"/>
                  </a:lnTo>
                  <a:lnTo>
                    <a:pt x="426" y="107"/>
                  </a:lnTo>
                  <a:lnTo>
                    <a:pt x="424" y="107"/>
                  </a:lnTo>
                  <a:lnTo>
                    <a:pt x="424" y="109"/>
                  </a:lnTo>
                  <a:lnTo>
                    <a:pt x="424" y="111"/>
                  </a:lnTo>
                  <a:lnTo>
                    <a:pt x="424" y="113"/>
                  </a:lnTo>
                  <a:lnTo>
                    <a:pt x="426" y="113"/>
                  </a:lnTo>
                  <a:lnTo>
                    <a:pt x="426" y="115"/>
                  </a:lnTo>
                  <a:lnTo>
                    <a:pt x="428" y="115"/>
                  </a:lnTo>
                  <a:lnTo>
                    <a:pt x="428" y="117"/>
                  </a:lnTo>
                  <a:lnTo>
                    <a:pt x="426" y="117"/>
                  </a:lnTo>
                  <a:lnTo>
                    <a:pt x="426" y="119"/>
                  </a:lnTo>
                  <a:lnTo>
                    <a:pt x="424" y="119"/>
                  </a:lnTo>
                  <a:lnTo>
                    <a:pt x="422" y="119"/>
                  </a:lnTo>
                  <a:lnTo>
                    <a:pt x="420" y="119"/>
                  </a:lnTo>
                  <a:lnTo>
                    <a:pt x="420" y="121"/>
                  </a:lnTo>
                  <a:lnTo>
                    <a:pt x="418" y="121"/>
                  </a:lnTo>
                  <a:lnTo>
                    <a:pt x="420" y="121"/>
                  </a:lnTo>
                  <a:lnTo>
                    <a:pt x="420" y="123"/>
                  </a:lnTo>
                  <a:lnTo>
                    <a:pt x="418" y="123"/>
                  </a:lnTo>
                  <a:lnTo>
                    <a:pt x="418" y="125"/>
                  </a:lnTo>
                  <a:lnTo>
                    <a:pt x="420" y="125"/>
                  </a:lnTo>
                  <a:lnTo>
                    <a:pt x="420" y="127"/>
                  </a:lnTo>
                  <a:lnTo>
                    <a:pt x="418" y="127"/>
                  </a:lnTo>
                  <a:lnTo>
                    <a:pt x="418" y="129"/>
                  </a:lnTo>
                  <a:lnTo>
                    <a:pt x="420" y="129"/>
                  </a:lnTo>
                  <a:lnTo>
                    <a:pt x="420" y="131"/>
                  </a:lnTo>
                  <a:lnTo>
                    <a:pt x="420" y="132"/>
                  </a:lnTo>
                  <a:lnTo>
                    <a:pt x="420" y="134"/>
                  </a:lnTo>
                  <a:lnTo>
                    <a:pt x="418" y="134"/>
                  </a:lnTo>
                  <a:lnTo>
                    <a:pt x="418" y="136"/>
                  </a:lnTo>
                  <a:lnTo>
                    <a:pt x="418" y="138"/>
                  </a:lnTo>
                  <a:lnTo>
                    <a:pt x="416" y="138"/>
                  </a:lnTo>
                  <a:lnTo>
                    <a:pt x="416" y="140"/>
                  </a:lnTo>
                  <a:lnTo>
                    <a:pt x="416" y="142"/>
                  </a:lnTo>
                  <a:lnTo>
                    <a:pt x="414" y="142"/>
                  </a:lnTo>
                  <a:lnTo>
                    <a:pt x="416" y="142"/>
                  </a:lnTo>
                  <a:lnTo>
                    <a:pt x="416" y="144"/>
                  </a:lnTo>
                  <a:lnTo>
                    <a:pt x="418" y="144"/>
                  </a:lnTo>
                  <a:lnTo>
                    <a:pt x="420" y="144"/>
                  </a:lnTo>
                  <a:lnTo>
                    <a:pt x="422" y="144"/>
                  </a:lnTo>
                  <a:lnTo>
                    <a:pt x="424" y="144"/>
                  </a:lnTo>
                  <a:lnTo>
                    <a:pt x="426" y="144"/>
                  </a:lnTo>
                  <a:lnTo>
                    <a:pt x="428" y="144"/>
                  </a:lnTo>
                  <a:lnTo>
                    <a:pt x="430" y="144"/>
                  </a:lnTo>
                  <a:lnTo>
                    <a:pt x="432" y="144"/>
                  </a:lnTo>
                  <a:lnTo>
                    <a:pt x="432" y="146"/>
                  </a:lnTo>
                  <a:lnTo>
                    <a:pt x="434" y="146"/>
                  </a:lnTo>
                  <a:lnTo>
                    <a:pt x="434" y="148"/>
                  </a:lnTo>
                  <a:lnTo>
                    <a:pt x="436" y="148"/>
                  </a:lnTo>
                  <a:lnTo>
                    <a:pt x="437" y="146"/>
                  </a:lnTo>
                  <a:lnTo>
                    <a:pt x="439" y="146"/>
                  </a:lnTo>
                  <a:lnTo>
                    <a:pt x="441" y="146"/>
                  </a:lnTo>
                  <a:lnTo>
                    <a:pt x="443" y="146"/>
                  </a:lnTo>
                  <a:lnTo>
                    <a:pt x="445" y="146"/>
                  </a:lnTo>
                  <a:lnTo>
                    <a:pt x="445" y="148"/>
                  </a:lnTo>
                  <a:lnTo>
                    <a:pt x="445" y="146"/>
                  </a:lnTo>
                  <a:lnTo>
                    <a:pt x="447" y="146"/>
                  </a:lnTo>
                  <a:lnTo>
                    <a:pt x="449" y="146"/>
                  </a:lnTo>
                  <a:lnTo>
                    <a:pt x="451" y="146"/>
                  </a:lnTo>
                  <a:lnTo>
                    <a:pt x="453" y="146"/>
                  </a:lnTo>
                  <a:lnTo>
                    <a:pt x="455" y="146"/>
                  </a:lnTo>
                  <a:lnTo>
                    <a:pt x="455" y="144"/>
                  </a:lnTo>
                  <a:lnTo>
                    <a:pt x="457" y="144"/>
                  </a:lnTo>
                  <a:lnTo>
                    <a:pt x="459" y="144"/>
                  </a:lnTo>
                  <a:lnTo>
                    <a:pt x="460" y="144"/>
                  </a:lnTo>
                  <a:lnTo>
                    <a:pt x="460" y="142"/>
                  </a:lnTo>
                  <a:lnTo>
                    <a:pt x="462" y="142"/>
                  </a:lnTo>
                  <a:lnTo>
                    <a:pt x="462" y="140"/>
                  </a:lnTo>
                  <a:lnTo>
                    <a:pt x="464" y="140"/>
                  </a:lnTo>
                  <a:lnTo>
                    <a:pt x="464" y="138"/>
                  </a:lnTo>
                  <a:lnTo>
                    <a:pt x="466" y="138"/>
                  </a:lnTo>
                  <a:lnTo>
                    <a:pt x="466" y="136"/>
                  </a:lnTo>
                  <a:lnTo>
                    <a:pt x="468" y="136"/>
                  </a:lnTo>
                  <a:lnTo>
                    <a:pt x="468" y="134"/>
                  </a:lnTo>
                  <a:lnTo>
                    <a:pt x="470" y="134"/>
                  </a:lnTo>
                  <a:lnTo>
                    <a:pt x="470" y="132"/>
                  </a:lnTo>
                  <a:lnTo>
                    <a:pt x="472" y="132"/>
                  </a:lnTo>
                  <a:lnTo>
                    <a:pt x="474" y="131"/>
                  </a:lnTo>
                  <a:lnTo>
                    <a:pt x="476" y="131"/>
                  </a:lnTo>
                  <a:lnTo>
                    <a:pt x="476" y="129"/>
                  </a:lnTo>
                  <a:lnTo>
                    <a:pt x="474" y="129"/>
                  </a:lnTo>
                  <a:lnTo>
                    <a:pt x="476" y="127"/>
                  </a:lnTo>
                  <a:lnTo>
                    <a:pt x="478" y="125"/>
                  </a:lnTo>
                  <a:lnTo>
                    <a:pt x="478" y="123"/>
                  </a:lnTo>
                  <a:lnTo>
                    <a:pt x="480" y="123"/>
                  </a:lnTo>
                  <a:lnTo>
                    <a:pt x="480" y="121"/>
                  </a:lnTo>
                  <a:lnTo>
                    <a:pt x="482" y="121"/>
                  </a:lnTo>
                  <a:lnTo>
                    <a:pt x="482" y="119"/>
                  </a:lnTo>
                  <a:lnTo>
                    <a:pt x="482" y="117"/>
                  </a:lnTo>
                  <a:lnTo>
                    <a:pt x="484" y="117"/>
                  </a:lnTo>
                  <a:lnTo>
                    <a:pt x="484" y="115"/>
                  </a:lnTo>
                  <a:lnTo>
                    <a:pt x="484" y="113"/>
                  </a:lnTo>
                  <a:lnTo>
                    <a:pt x="485" y="113"/>
                  </a:lnTo>
                  <a:lnTo>
                    <a:pt x="485" y="111"/>
                  </a:lnTo>
                  <a:lnTo>
                    <a:pt x="487" y="111"/>
                  </a:lnTo>
                  <a:lnTo>
                    <a:pt x="487" y="109"/>
                  </a:lnTo>
                  <a:lnTo>
                    <a:pt x="489" y="109"/>
                  </a:lnTo>
                  <a:lnTo>
                    <a:pt x="491" y="109"/>
                  </a:lnTo>
                  <a:lnTo>
                    <a:pt x="491" y="107"/>
                  </a:lnTo>
                  <a:lnTo>
                    <a:pt x="493" y="107"/>
                  </a:lnTo>
                  <a:lnTo>
                    <a:pt x="493" y="106"/>
                  </a:lnTo>
                  <a:lnTo>
                    <a:pt x="495" y="106"/>
                  </a:lnTo>
                  <a:lnTo>
                    <a:pt x="495" y="104"/>
                  </a:lnTo>
                  <a:lnTo>
                    <a:pt x="497" y="104"/>
                  </a:lnTo>
                  <a:lnTo>
                    <a:pt x="497" y="102"/>
                  </a:lnTo>
                  <a:lnTo>
                    <a:pt x="499" y="102"/>
                  </a:lnTo>
                  <a:lnTo>
                    <a:pt x="499" y="100"/>
                  </a:lnTo>
                  <a:lnTo>
                    <a:pt x="497" y="100"/>
                  </a:lnTo>
                  <a:lnTo>
                    <a:pt x="497" y="98"/>
                  </a:lnTo>
                  <a:lnTo>
                    <a:pt x="495" y="98"/>
                  </a:lnTo>
                  <a:lnTo>
                    <a:pt x="495" y="96"/>
                  </a:lnTo>
                  <a:lnTo>
                    <a:pt x="495" y="94"/>
                  </a:lnTo>
                  <a:lnTo>
                    <a:pt x="493" y="94"/>
                  </a:lnTo>
                  <a:lnTo>
                    <a:pt x="493" y="92"/>
                  </a:lnTo>
                  <a:lnTo>
                    <a:pt x="493" y="90"/>
                  </a:lnTo>
                  <a:lnTo>
                    <a:pt x="493" y="88"/>
                  </a:lnTo>
                  <a:lnTo>
                    <a:pt x="493" y="86"/>
                  </a:lnTo>
                  <a:lnTo>
                    <a:pt x="493" y="84"/>
                  </a:lnTo>
                  <a:lnTo>
                    <a:pt x="495" y="84"/>
                  </a:lnTo>
                  <a:lnTo>
                    <a:pt x="495" y="82"/>
                  </a:lnTo>
                  <a:lnTo>
                    <a:pt x="495" y="81"/>
                  </a:lnTo>
                  <a:lnTo>
                    <a:pt x="497" y="81"/>
                  </a:lnTo>
                  <a:lnTo>
                    <a:pt x="499" y="81"/>
                  </a:lnTo>
                  <a:lnTo>
                    <a:pt x="499" y="79"/>
                  </a:lnTo>
                  <a:lnTo>
                    <a:pt x="499" y="81"/>
                  </a:lnTo>
                  <a:lnTo>
                    <a:pt x="499" y="79"/>
                  </a:lnTo>
                  <a:lnTo>
                    <a:pt x="501" y="79"/>
                  </a:lnTo>
                  <a:lnTo>
                    <a:pt x="501" y="81"/>
                  </a:lnTo>
                  <a:lnTo>
                    <a:pt x="503" y="81"/>
                  </a:lnTo>
                  <a:lnTo>
                    <a:pt x="503" y="79"/>
                  </a:lnTo>
                  <a:lnTo>
                    <a:pt x="505" y="79"/>
                  </a:lnTo>
                  <a:lnTo>
                    <a:pt x="505" y="77"/>
                  </a:lnTo>
                  <a:lnTo>
                    <a:pt x="507" y="77"/>
                  </a:lnTo>
                  <a:lnTo>
                    <a:pt x="507" y="75"/>
                  </a:lnTo>
                  <a:lnTo>
                    <a:pt x="507" y="73"/>
                  </a:lnTo>
                  <a:lnTo>
                    <a:pt x="508" y="73"/>
                  </a:lnTo>
                  <a:lnTo>
                    <a:pt x="508" y="71"/>
                  </a:lnTo>
                  <a:lnTo>
                    <a:pt x="507" y="71"/>
                  </a:lnTo>
                  <a:lnTo>
                    <a:pt x="507" y="69"/>
                  </a:lnTo>
                  <a:lnTo>
                    <a:pt x="507" y="67"/>
                  </a:lnTo>
                  <a:lnTo>
                    <a:pt x="505" y="67"/>
                  </a:lnTo>
                  <a:lnTo>
                    <a:pt x="505" y="65"/>
                  </a:lnTo>
                  <a:lnTo>
                    <a:pt x="505" y="63"/>
                  </a:lnTo>
                  <a:lnTo>
                    <a:pt x="507" y="63"/>
                  </a:lnTo>
                  <a:lnTo>
                    <a:pt x="507" y="61"/>
                  </a:lnTo>
                  <a:lnTo>
                    <a:pt x="508" y="61"/>
                  </a:lnTo>
                  <a:lnTo>
                    <a:pt x="508" y="59"/>
                  </a:lnTo>
                  <a:lnTo>
                    <a:pt x="508" y="58"/>
                  </a:lnTo>
                  <a:lnTo>
                    <a:pt x="510" y="58"/>
                  </a:lnTo>
                  <a:lnTo>
                    <a:pt x="512" y="59"/>
                  </a:lnTo>
                  <a:lnTo>
                    <a:pt x="512" y="58"/>
                  </a:lnTo>
                  <a:lnTo>
                    <a:pt x="514" y="58"/>
                  </a:lnTo>
                  <a:lnTo>
                    <a:pt x="514" y="56"/>
                  </a:lnTo>
                  <a:lnTo>
                    <a:pt x="514" y="54"/>
                  </a:lnTo>
                  <a:lnTo>
                    <a:pt x="516" y="54"/>
                  </a:lnTo>
                  <a:lnTo>
                    <a:pt x="514" y="54"/>
                  </a:lnTo>
                  <a:lnTo>
                    <a:pt x="516" y="54"/>
                  </a:lnTo>
                  <a:lnTo>
                    <a:pt x="514" y="54"/>
                  </a:lnTo>
                  <a:lnTo>
                    <a:pt x="516" y="54"/>
                  </a:lnTo>
                  <a:lnTo>
                    <a:pt x="516" y="52"/>
                  </a:lnTo>
                  <a:lnTo>
                    <a:pt x="514" y="52"/>
                  </a:lnTo>
                  <a:lnTo>
                    <a:pt x="516" y="52"/>
                  </a:lnTo>
                  <a:lnTo>
                    <a:pt x="516" y="50"/>
                  </a:lnTo>
                  <a:lnTo>
                    <a:pt x="518" y="50"/>
                  </a:lnTo>
                  <a:lnTo>
                    <a:pt x="518" y="48"/>
                  </a:lnTo>
                  <a:lnTo>
                    <a:pt x="518" y="46"/>
                  </a:lnTo>
                  <a:lnTo>
                    <a:pt x="520" y="46"/>
                  </a:lnTo>
                  <a:lnTo>
                    <a:pt x="520" y="44"/>
                  </a:lnTo>
                  <a:lnTo>
                    <a:pt x="522" y="44"/>
                  </a:lnTo>
                  <a:lnTo>
                    <a:pt x="522" y="42"/>
                  </a:lnTo>
                  <a:lnTo>
                    <a:pt x="524" y="42"/>
                  </a:lnTo>
                  <a:lnTo>
                    <a:pt x="526" y="42"/>
                  </a:lnTo>
                  <a:lnTo>
                    <a:pt x="526" y="40"/>
                  </a:lnTo>
                  <a:lnTo>
                    <a:pt x="528" y="40"/>
                  </a:lnTo>
                  <a:lnTo>
                    <a:pt x="528" y="38"/>
                  </a:lnTo>
                  <a:lnTo>
                    <a:pt x="530" y="38"/>
                  </a:lnTo>
                  <a:lnTo>
                    <a:pt x="532" y="38"/>
                  </a:lnTo>
                  <a:lnTo>
                    <a:pt x="532" y="36"/>
                  </a:lnTo>
                  <a:lnTo>
                    <a:pt x="533" y="36"/>
                  </a:lnTo>
                  <a:lnTo>
                    <a:pt x="533" y="34"/>
                  </a:lnTo>
                  <a:lnTo>
                    <a:pt x="535" y="34"/>
                  </a:lnTo>
                  <a:lnTo>
                    <a:pt x="535" y="33"/>
                  </a:lnTo>
                  <a:lnTo>
                    <a:pt x="537" y="33"/>
                  </a:lnTo>
                  <a:lnTo>
                    <a:pt x="537" y="31"/>
                  </a:lnTo>
                  <a:lnTo>
                    <a:pt x="539" y="31"/>
                  </a:lnTo>
                  <a:lnTo>
                    <a:pt x="539" y="29"/>
                  </a:lnTo>
                  <a:lnTo>
                    <a:pt x="541" y="29"/>
                  </a:lnTo>
                  <a:lnTo>
                    <a:pt x="543" y="29"/>
                  </a:lnTo>
                  <a:lnTo>
                    <a:pt x="541" y="29"/>
                  </a:lnTo>
                  <a:lnTo>
                    <a:pt x="543" y="29"/>
                  </a:lnTo>
                  <a:lnTo>
                    <a:pt x="543" y="27"/>
                  </a:lnTo>
                  <a:lnTo>
                    <a:pt x="545" y="27"/>
                  </a:lnTo>
                  <a:lnTo>
                    <a:pt x="545" y="25"/>
                  </a:lnTo>
                  <a:lnTo>
                    <a:pt x="547" y="25"/>
                  </a:lnTo>
                  <a:lnTo>
                    <a:pt x="547" y="23"/>
                  </a:lnTo>
                  <a:lnTo>
                    <a:pt x="549" y="23"/>
                  </a:lnTo>
                  <a:lnTo>
                    <a:pt x="551" y="23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3" y="19"/>
                  </a:lnTo>
                  <a:lnTo>
                    <a:pt x="553" y="17"/>
                  </a:lnTo>
                  <a:lnTo>
                    <a:pt x="553" y="15"/>
                  </a:lnTo>
                  <a:lnTo>
                    <a:pt x="555" y="15"/>
                  </a:lnTo>
                  <a:lnTo>
                    <a:pt x="553" y="15"/>
                  </a:lnTo>
                  <a:lnTo>
                    <a:pt x="555" y="15"/>
                  </a:lnTo>
                  <a:lnTo>
                    <a:pt x="555" y="13"/>
                  </a:lnTo>
                  <a:lnTo>
                    <a:pt x="555" y="11"/>
                  </a:lnTo>
                  <a:lnTo>
                    <a:pt x="555" y="10"/>
                  </a:lnTo>
                  <a:lnTo>
                    <a:pt x="556" y="10"/>
                  </a:lnTo>
                  <a:lnTo>
                    <a:pt x="556" y="8"/>
                  </a:lnTo>
                  <a:lnTo>
                    <a:pt x="558" y="8"/>
                  </a:lnTo>
                  <a:lnTo>
                    <a:pt x="558" y="6"/>
                  </a:lnTo>
                  <a:lnTo>
                    <a:pt x="558" y="4"/>
                  </a:lnTo>
                  <a:lnTo>
                    <a:pt x="558" y="2"/>
                  </a:lnTo>
                  <a:lnTo>
                    <a:pt x="558" y="0"/>
                  </a:lnTo>
                  <a:lnTo>
                    <a:pt x="560" y="0"/>
                  </a:lnTo>
                  <a:lnTo>
                    <a:pt x="562" y="0"/>
                  </a:lnTo>
                  <a:lnTo>
                    <a:pt x="564" y="0"/>
                  </a:lnTo>
                  <a:lnTo>
                    <a:pt x="566" y="0"/>
                  </a:lnTo>
                  <a:lnTo>
                    <a:pt x="566" y="2"/>
                  </a:lnTo>
                  <a:lnTo>
                    <a:pt x="568" y="2"/>
                  </a:lnTo>
                  <a:lnTo>
                    <a:pt x="570" y="2"/>
                  </a:lnTo>
                  <a:lnTo>
                    <a:pt x="570" y="4"/>
                  </a:lnTo>
                  <a:lnTo>
                    <a:pt x="572" y="4"/>
                  </a:lnTo>
                  <a:lnTo>
                    <a:pt x="572" y="6"/>
                  </a:lnTo>
                  <a:lnTo>
                    <a:pt x="570" y="6"/>
                  </a:lnTo>
                  <a:lnTo>
                    <a:pt x="570" y="8"/>
                  </a:lnTo>
                  <a:lnTo>
                    <a:pt x="568" y="8"/>
                  </a:lnTo>
                  <a:lnTo>
                    <a:pt x="570" y="10"/>
                  </a:lnTo>
                  <a:lnTo>
                    <a:pt x="568" y="10"/>
                  </a:lnTo>
                  <a:lnTo>
                    <a:pt x="570" y="10"/>
                  </a:lnTo>
                  <a:lnTo>
                    <a:pt x="570" y="11"/>
                  </a:lnTo>
                  <a:lnTo>
                    <a:pt x="572" y="11"/>
                  </a:lnTo>
                  <a:lnTo>
                    <a:pt x="574" y="11"/>
                  </a:lnTo>
                  <a:lnTo>
                    <a:pt x="576" y="11"/>
                  </a:lnTo>
                  <a:lnTo>
                    <a:pt x="576" y="10"/>
                  </a:lnTo>
                  <a:lnTo>
                    <a:pt x="578" y="10"/>
                  </a:lnTo>
                  <a:lnTo>
                    <a:pt x="580" y="10"/>
                  </a:lnTo>
                  <a:lnTo>
                    <a:pt x="581" y="10"/>
                  </a:lnTo>
                  <a:lnTo>
                    <a:pt x="581" y="11"/>
                  </a:lnTo>
                  <a:lnTo>
                    <a:pt x="580" y="11"/>
                  </a:lnTo>
                  <a:lnTo>
                    <a:pt x="580" y="13"/>
                  </a:lnTo>
                  <a:lnTo>
                    <a:pt x="580" y="15"/>
                  </a:lnTo>
                  <a:lnTo>
                    <a:pt x="580" y="17"/>
                  </a:lnTo>
                  <a:lnTo>
                    <a:pt x="580" y="19"/>
                  </a:lnTo>
                  <a:lnTo>
                    <a:pt x="580" y="21"/>
                  </a:lnTo>
                  <a:lnTo>
                    <a:pt x="580" y="23"/>
                  </a:lnTo>
                  <a:lnTo>
                    <a:pt x="580" y="25"/>
                  </a:lnTo>
                  <a:lnTo>
                    <a:pt x="580" y="27"/>
                  </a:lnTo>
                  <a:lnTo>
                    <a:pt x="581" y="27"/>
                  </a:lnTo>
                  <a:lnTo>
                    <a:pt x="583" y="27"/>
                  </a:lnTo>
                  <a:lnTo>
                    <a:pt x="585" y="27"/>
                  </a:lnTo>
                  <a:lnTo>
                    <a:pt x="585" y="25"/>
                  </a:lnTo>
                  <a:lnTo>
                    <a:pt x="587" y="25"/>
                  </a:lnTo>
                  <a:lnTo>
                    <a:pt x="587" y="23"/>
                  </a:lnTo>
                  <a:lnTo>
                    <a:pt x="589" y="23"/>
                  </a:lnTo>
                  <a:lnTo>
                    <a:pt x="591" y="23"/>
                  </a:lnTo>
                  <a:lnTo>
                    <a:pt x="593" y="23"/>
                  </a:lnTo>
                  <a:lnTo>
                    <a:pt x="593" y="25"/>
                  </a:lnTo>
                  <a:lnTo>
                    <a:pt x="593" y="27"/>
                  </a:lnTo>
                  <a:lnTo>
                    <a:pt x="593" y="29"/>
                  </a:lnTo>
                  <a:lnTo>
                    <a:pt x="593" y="31"/>
                  </a:lnTo>
                  <a:lnTo>
                    <a:pt x="593" y="33"/>
                  </a:lnTo>
                  <a:lnTo>
                    <a:pt x="593" y="34"/>
                  </a:lnTo>
                  <a:lnTo>
                    <a:pt x="591" y="34"/>
                  </a:lnTo>
                  <a:lnTo>
                    <a:pt x="589" y="34"/>
                  </a:lnTo>
                  <a:lnTo>
                    <a:pt x="587" y="34"/>
                  </a:lnTo>
                  <a:lnTo>
                    <a:pt x="585" y="34"/>
                  </a:lnTo>
                  <a:lnTo>
                    <a:pt x="583" y="34"/>
                  </a:lnTo>
                  <a:lnTo>
                    <a:pt x="583" y="36"/>
                  </a:lnTo>
                  <a:lnTo>
                    <a:pt x="581" y="36"/>
                  </a:lnTo>
                  <a:lnTo>
                    <a:pt x="581" y="38"/>
                  </a:lnTo>
                  <a:lnTo>
                    <a:pt x="580" y="38"/>
                  </a:lnTo>
                  <a:lnTo>
                    <a:pt x="578" y="40"/>
                  </a:lnTo>
                  <a:lnTo>
                    <a:pt x="570" y="46"/>
                  </a:lnTo>
                  <a:lnTo>
                    <a:pt x="568" y="48"/>
                  </a:lnTo>
                  <a:lnTo>
                    <a:pt x="564" y="52"/>
                  </a:lnTo>
                  <a:lnTo>
                    <a:pt x="562" y="56"/>
                  </a:lnTo>
                  <a:lnTo>
                    <a:pt x="556" y="63"/>
                  </a:lnTo>
                  <a:lnTo>
                    <a:pt x="553" y="65"/>
                  </a:lnTo>
                  <a:lnTo>
                    <a:pt x="547" y="75"/>
                  </a:lnTo>
                  <a:lnTo>
                    <a:pt x="545" y="77"/>
                  </a:lnTo>
                  <a:lnTo>
                    <a:pt x="545" y="79"/>
                  </a:lnTo>
                  <a:lnTo>
                    <a:pt x="545" y="81"/>
                  </a:lnTo>
                  <a:lnTo>
                    <a:pt x="543" y="102"/>
                  </a:lnTo>
                  <a:lnTo>
                    <a:pt x="543" y="107"/>
                  </a:lnTo>
                  <a:lnTo>
                    <a:pt x="543" y="127"/>
                  </a:lnTo>
                  <a:lnTo>
                    <a:pt x="541" y="129"/>
                  </a:lnTo>
                  <a:lnTo>
                    <a:pt x="539" y="136"/>
                  </a:lnTo>
                  <a:lnTo>
                    <a:pt x="533" y="144"/>
                  </a:lnTo>
                  <a:lnTo>
                    <a:pt x="533" y="146"/>
                  </a:lnTo>
                  <a:lnTo>
                    <a:pt x="532" y="148"/>
                  </a:lnTo>
                  <a:lnTo>
                    <a:pt x="532" y="150"/>
                  </a:lnTo>
                  <a:lnTo>
                    <a:pt x="530" y="150"/>
                  </a:lnTo>
                  <a:lnTo>
                    <a:pt x="530" y="152"/>
                  </a:lnTo>
                  <a:lnTo>
                    <a:pt x="528" y="152"/>
                  </a:lnTo>
                  <a:lnTo>
                    <a:pt x="528" y="155"/>
                  </a:lnTo>
                  <a:lnTo>
                    <a:pt x="526" y="155"/>
                  </a:lnTo>
                  <a:lnTo>
                    <a:pt x="526" y="157"/>
                  </a:lnTo>
                  <a:lnTo>
                    <a:pt x="524" y="159"/>
                  </a:lnTo>
                  <a:lnTo>
                    <a:pt x="524" y="161"/>
                  </a:lnTo>
                  <a:lnTo>
                    <a:pt x="524" y="163"/>
                  </a:lnTo>
                  <a:lnTo>
                    <a:pt x="524" y="165"/>
                  </a:lnTo>
                  <a:lnTo>
                    <a:pt x="524" y="167"/>
                  </a:lnTo>
                  <a:lnTo>
                    <a:pt x="522" y="167"/>
                  </a:lnTo>
                  <a:lnTo>
                    <a:pt x="522" y="169"/>
                  </a:lnTo>
                  <a:lnTo>
                    <a:pt x="522" y="171"/>
                  </a:lnTo>
                  <a:lnTo>
                    <a:pt x="520" y="171"/>
                  </a:lnTo>
                  <a:lnTo>
                    <a:pt x="520" y="173"/>
                  </a:lnTo>
                  <a:lnTo>
                    <a:pt x="518" y="173"/>
                  </a:lnTo>
                  <a:lnTo>
                    <a:pt x="518" y="175"/>
                  </a:lnTo>
                  <a:lnTo>
                    <a:pt x="516" y="175"/>
                  </a:lnTo>
                  <a:lnTo>
                    <a:pt x="516" y="177"/>
                  </a:lnTo>
                  <a:lnTo>
                    <a:pt x="514" y="177"/>
                  </a:lnTo>
                  <a:lnTo>
                    <a:pt x="514" y="179"/>
                  </a:lnTo>
                  <a:lnTo>
                    <a:pt x="512" y="179"/>
                  </a:lnTo>
                  <a:lnTo>
                    <a:pt x="512" y="180"/>
                  </a:lnTo>
                  <a:lnTo>
                    <a:pt x="512" y="182"/>
                  </a:lnTo>
                  <a:lnTo>
                    <a:pt x="512" y="184"/>
                  </a:lnTo>
                  <a:lnTo>
                    <a:pt x="510" y="184"/>
                  </a:lnTo>
                  <a:lnTo>
                    <a:pt x="510" y="186"/>
                  </a:lnTo>
                  <a:lnTo>
                    <a:pt x="510" y="188"/>
                  </a:lnTo>
                  <a:lnTo>
                    <a:pt x="510" y="190"/>
                  </a:lnTo>
                  <a:lnTo>
                    <a:pt x="510" y="192"/>
                  </a:lnTo>
                  <a:lnTo>
                    <a:pt x="508" y="192"/>
                  </a:lnTo>
                  <a:lnTo>
                    <a:pt x="508" y="194"/>
                  </a:lnTo>
                  <a:lnTo>
                    <a:pt x="507" y="196"/>
                  </a:lnTo>
                  <a:lnTo>
                    <a:pt x="505" y="196"/>
                  </a:lnTo>
                  <a:lnTo>
                    <a:pt x="505" y="198"/>
                  </a:lnTo>
                  <a:lnTo>
                    <a:pt x="503" y="200"/>
                  </a:lnTo>
                  <a:lnTo>
                    <a:pt x="501" y="200"/>
                  </a:lnTo>
                  <a:lnTo>
                    <a:pt x="499" y="200"/>
                  </a:lnTo>
                  <a:lnTo>
                    <a:pt x="497" y="200"/>
                  </a:lnTo>
                  <a:lnTo>
                    <a:pt x="495" y="200"/>
                  </a:lnTo>
                  <a:lnTo>
                    <a:pt x="493" y="198"/>
                  </a:lnTo>
                  <a:lnTo>
                    <a:pt x="491" y="198"/>
                  </a:lnTo>
                  <a:lnTo>
                    <a:pt x="489" y="198"/>
                  </a:lnTo>
                  <a:lnTo>
                    <a:pt x="487" y="200"/>
                  </a:lnTo>
                  <a:lnTo>
                    <a:pt x="485" y="200"/>
                  </a:lnTo>
                  <a:lnTo>
                    <a:pt x="485" y="202"/>
                  </a:lnTo>
                  <a:lnTo>
                    <a:pt x="484" y="202"/>
                  </a:lnTo>
                  <a:lnTo>
                    <a:pt x="482" y="203"/>
                  </a:lnTo>
                  <a:lnTo>
                    <a:pt x="482" y="205"/>
                  </a:lnTo>
                  <a:lnTo>
                    <a:pt x="480" y="205"/>
                  </a:lnTo>
                  <a:lnTo>
                    <a:pt x="478" y="205"/>
                  </a:lnTo>
                  <a:lnTo>
                    <a:pt x="478" y="207"/>
                  </a:lnTo>
                  <a:lnTo>
                    <a:pt x="476" y="209"/>
                  </a:lnTo>
                  <a:lnTo>
                    <a:pt x="474" y="209"/>
                  </a:lnTo>
                  <a:lnTo>
                    <a:pt x="472" y="211"/>
                  </a:lnTo>
                  <a:lnTo>
                    <a:pt x="472" y="213"/>
                  </a:lnTo>
                  <a:lnTo>
                    <a:pt x="470" y="213"/>
                  </a:lnTo>
                  <a:lnTo>
                    <a:pt x="470" y="215"/>
                  </a:lnTo>
                  <a:lnTo>
                    <a:pt x="468" y="217"/>
                  </a:lnTo>
                  <a:lnTo>
                    <a:pt x="466" y="219"/>
                  </a:lnTo>
                  <a:lnTo>
                    <a:pt x="466" y="221"/>
                  </a:lnTo>
                  <a:lnTo>
                    <a:pt x="464" y="221"/>
                  </a:lnTo>
                  <a:lnTo>
                    <a:pt x="464" y="223"/>
                  </a:lnTo>
                  <a:lnTo>
                    <a:pt x="464" y="225"/>
                  </a:lnTo>
                  <a:lnTo>
                    <a:pt x="462" y="225"/>
                  </a:lnTo>
                  <a:lnTo>
                    <a:pt x="462" y="227"/>
                  </a:lnTo>
                  <a:lnTo>
                    <a:pt x="462" y="228"/>
                  </a:lnTo>
                  <a:lnTo>
                    <a:pt x="460" y="228"/>
                  </a:lnTo>
                  <a:lnTo>
                    <a:pt x="459" y="230"/>
                  </a:lnTo>
                  <a:lnTo>
                    <a:pt x="457" y="230"/>
                  </a:lnTo>
                  <a:lnTo>
                    <a:pt x="457" y="232"/>
                  </a:lnTo>
                  <a:lnTo>
                    <a:pt x="455" y="232"/>
                  </a:lnTo>
                  <a:lnTo>
                    <a:pt x="453" y="232"/>
                  </a:lnTo>
                  <a:lnTo>
                    <a:pt x="451" y="232"/>
                  </a:lnTo>
                  <a:lnTo>
                    <a:pt x="451" y="234"/>
                  </a:lnTo>
                  <a:lnTo>
                    <a:pt x="449" y="234"/>
                  </a:lnTo>
                  <a:lnTo>
                    <a:pt x="451" y="234"/>
                  </a:lnTo>
                  <a:lnTo>
                    <a:pt x="449" y="234"/>
                  </a:lnTo>
                  <a:lnTo>
                    <a:pt x="449" y="236"/>
                  </a:lnTo>
                  <a:lnTo>
                    <a:pt x="447" y="236"/>
                  </a:lnTo>
                  <a:lnTo>
                    <a:pt x="445" y="236"/>
                  </a:lnTo>
                  <a:lnTo>
                    <a:pt x="445" y="238"/>
                  </a:lnTo>
                  <a:lnTo>
                    <a:pt x="445" y="240"/>
                  </a:lnTo>
                  <a:lnTo>
                    <a:pt x="443" y="240"/>
                  </a:lnTo>
                  <a:lnTo>
                    <a:pt x="443" y="242"/>
                  </a:lnTo>
                  <a:lnTo>
                    <a:pt x="443" y="244"/>
                  </a:lnTo>
                  <a:lnTo>
                    <a:pt x="443" y="242"/>
                  </a:lnTo>
                  <a:lnTo>
                    <a:pt x="443" y="244"/>
                  </a:lnTo>
                  <a:lnTo>
                    <a:pt x="441" y="246"/>
                  </a:lnTo>
                  <a:lnTo>
                    <a:pt x="441" y="248"/>
                  </a:lnTo>
                  <a:lnTo>
                    <a:pt x="439" y="248"/>
                  </a:lnTo>
                  <a:lnTo>
                    <a:pt x="439" y="250"/>
                  </a:lnTo>
                  <a:lnTo>
                    <a:pt x="437" y="250"/>
                  </a:lnTo>
                  <a:lnTo>
                    <a:pt x="437" y="251"/>
                  </a:lnTo>
                  <a:lnTo>
                    <a:pt x="436" y="251"/>
                  </a:lnTo>
                  <a:lnTo>
                    <a:pt x="436" y="253"/>
                  </a:lnTo>
                  <a:lnTo>
                    <a:pt x="434" y="253"/>
                  </a:lnTo>
                  <a:lnTo>
                    <a:pt x="434" y="255"/>
                  </a:lnTo>
                  <a:lnTo>
                    <a:pt x="434" y="257"/>
                  </a:lnTo>
                  <a:lnTo>
                    <a:pt x="432" y="257"/>
                  </a:lnTo>
                  <a:lnTo>
                    <a:pt x="430" y="259"/>
                  </a:lnTo>
                  <a:lnTo>
                    <a:pt x="428" y="261"/>
                  </a:lnTo>
                  <a:lnTo>
                    <a:pt x="428" y="263"/>
                  </a:lnTo>
                  <a:lnTo>
                    <a:pt x="426" y="265"/>
                  </a:lnTo>
                  <a:lnTo>
                    <a:pt x="426" y="267"/>
                  </a:lnTo>
                  <a:lnTo>
                    <a:pt x="424" y="269"/>
                  </a:lnTo>
                  <a:lnTo>
                    <a:pt x="422" y="271"/>
                  </a:lnTo>
                  <a:lnTo>
                    <a:pt x="422" y="273"/>
                  </a:lnTo>
                  <a:lnTo>
                    <a:pt x="420" y="273"/>
                  </a:lnTo>
                  <a:lnTo>
                    <a:pt x="420" y="275"/>
                  </a:lnTo>
                  <a:lnTo>
                    <a:pt x="420" y="276"/>
                  </a:lnTo>
                  <a:lnTo>
                    <a:pt x="420" y="278"/>
                  </a:lnTo>
                  <a:lnTo>
                    <a:pt x="420" y="280"/>
                  </a:lnTo>
                  <a:lnTo>
                    <a:pt x="420" y="282"/>
                  </a:lnTo>
                  <a:lnTo>
                    <a:pt x="420" y="284"/>
                  </a:lnTo>
                  <a:lnTo>
                    <a:pt x="420" y="286"/>
                  </a:lnTo>
                  <a:lnTo>
                    <a:pt x="420" y="288"/>
                  </a:lnTo>
                  <a:lnTo>
                    <a:pt x="420" y="290"/>
                  </a:lnTo>
                  <a:lnTo>
                    <a:pt x="420" y="292"/>
                  </a:lnTo>
                  <a:lnTo>
                    <a:pt x="420" y="294"/>
                  </a:lnTo>
                  <a:lnTo>
                    <a:pt x="420" y="296"/>
                  </a:lnTo>
                  <a:lnTo>
                    <a:pt x="422" y="296"/>
                  </a:lnTo>
                  <a:lnTo>
                    <a:pt x="422" y="298"/>
                  </a:lnTo>
                  <a:lnTo>
                    <a:pt x="422" y="299"/>
                  </a:lnTo>
                  <a:lnTo>
                    <a:pt x="420" y="301"/>
                  </a:lnTo>
                  <a:lnTo>
                    <a:pt x="420" y="303"/>
                  </a:lnTo>
                  <a:lnTo>
                    <a:pt x="420" y="305"/>
                  </a:lnTo>
                  <a:lnTo>
                    <a:pt x="420" y="307"/>
                  </a:lnTo>
                  <a:lnTo>
                    <a:pt x="418" y="307"/>
                  </a:lnTo>
                  <a:lnTo>
                    <a:pt x="418" y="309"/>
                  </a:lnTo>
                  <a:lnTo>
                    <a:pt x="416" y="311"/>
                  </a:lnTo>
                  <a:lnTo>
                    <a:pt x="414" y="313"/>
                  </a:lnTo>
                  <a:lnTo>
                    <a:pt x="412" y="315"/>
                  </a:lnTo>
                  <a:lnTo>
                    <a:pt x="412" y="317"/>
                  </a:lnTo>
                  <a:lnTo>
                    <a:pt x="411" y="319"/>
                  </a:lnTo>
                  <a:lnTo>
                    <a:pt x="411" y="321"/>
                  </a:lnTo>
                  <a:lnTo>
                    <a:pt x="409" y="323"/>
                  </a:lnTo>
                  <a:lnTo>
                    <a:pt x="409" y="324"/>
                  </a:lnTo>
                  <a:lnTo>
                    <a:pt x="407" y="324"/>
                  </a:lnTo>
                  <a:lnTo>
                    <a:pt x="405" y="326"/>
                  </a:lnTo>
                  <a:lnTo>
                    <a:pt x="403" y="326"/>
                  </a:lnTo>
                  <a:lnTo>
                    <a:pt x="401" y="326"/>
                  </a:lnTo>
                  <a:lnTo>
                    <a:pt x="399" y="328"/>
                  </a:lnTo>
                  <a:lnTo>
                    <a:pt x="397" y="328"/>
                  </a:lnTo>
                  <a:lnTo>
                    <a:pt x="395" y="330"/>
                  </a:lnTo>
                  <a:lnTo>
                    <a:pt x="393" y="332"/>
                  </a:lnTo>
                  <a:lnTo>
                    <a:pt x="393" y="334"/>
                  </a:lnTo>
                  <a:lnTo>
                    <a:pt x="391" y="334"/>
                  </a:lnTo>
                  <a:lnTo>
                    <a:pt x="389" y="334"/>
                  </a:lnTo>
                  <a:lnTo>
                    <a:pt x="389" y="336"/>
                  </a:lnTo>
                  <a:lnTo>
                    <a:pt x="388" y="338"/>
                  </a:lnTo>
                  <a:lnTo>
                    <a:pt x="388" y="340"/>
                  </a:lnTo>
                  <a:lnTo>
                    <a:pt x="386" y="340"/>
                  </a:lnTo>
                  <a:lnTo>
                    <a:pt x="386" y="342"/>
                  </a:lnTo>
                  <a:lnTo>
                    <a:pt x="386" y="344"/>
                  </a:lnTo>
                  <a:lnTo>
                    <a:pt x="384" y="344"/>
                  </a:lnTo>
                  <a:lnTo>
                    <a:pt x="384" y="346"/>
                  </a:lnTo>
                  <a:lnTo>
                    <a:pt x="384" y="347"/>
                  </a:lnTo>
                  <a:lnTo>
                    <a:pt x="382" y="347"/>
                  </a:lnTo>
                  <a:lnTo>
                    <a:pt x="382" y="349"/>
                  </a:lnTo>
                  <a:lnTo>
                    <a:pt x="382" y="351"/>
                  </a:lnTo>
                  <a:lnTo>
                    <a:pt x="380" y="351"/>
                  </a:lnTo>
                  <a:lnTo>
                    <a:pt x="380" y="353"/>
                  </a:lnTo>
                  <a:lnTo>
                    <a:pt x="380" y="355"/>
                  </a:lnTo>
                  <a:lnTo>
                    <a:pt x="378" y="357"/>
                  </a:lnTo>
                  <a:lnTo>
                    <a:pt x="376" y="359"/>
                  </a:lnTo>
                  <a:lnTo>
                    <a:pt x="374" y="361"/>
                  </a:lnTo>
                  <a:lnTo>
                    <a:pt x="372" y="361"/>
                  </a:lnTo>
                  <a:lnTo>
                    <a:pt x="372" y="363"/>
                  </a:lnTo>
                  <a:lnTo>
                    <a:pt x="370" y="363"/>
                  </a:lnTo>
                  <a:lnTo>
                    <a:pt x="370" y="365"/>
                  </a:lnTo>
                  <a:lnTo>
                    <a:pt x="368" y="365"/>
                  </a:lnTo>
                  <a:lnTo>
                    <a:pt x="366" y="367"/>
                  </a:lnTo>
                  <a:lnTo>
                    <a:pt x="364" y="367"/>
                  </a:lnTo>
                  <a:lnTo>
                    <a:pt x="364" y="369"/>
                  </a:lnTo>
                  <a:lnTo>
                    <a:pt x="363" y="371"/>
                  </a:lnTo>
                  <a:lnTo>
                    <a:pt x="361" y="371"/>
                  </a:lnTo>
                  <a:lnTo>
                    <a:pt x="361" y="372"/>
                  </a:lnTo>
                  <a:lnTo>
                    <a:pt x="359" y="372"/>
                  </a:lnTo>
                  <a:lnTo>
                    <a:pt x="359" y="374"/>
                  </a:lnTo>
                  <a:lnTo>
                    <a:pt x="359" y="376"/>
                  </a:lnTo>
                  <a:lnTo>
                    <a:pt x="357" y="376"/>
                  </a:lnTo>
                  <a:lnTo>
                    <a:pt x="357" y="378"/>
                  </a:lnTo>
                  <a:lnTo>
                    <a:pt x="355" y="378"/>
                  </a:lnTo>
                  <a:lnTo>
                    <a:pt x="355" y="380"/>
                  </a:lnTo>
                  <a:lnTo>
                    <a:pt x="355" y="382"/>
                  </a:lnTo>
                  <a:lnTo>
                    <a:pt x="353" y="382"/>
                  </a:lnTo>
                  <a:lnTo>
                    <a:pt x="353" y="384"/>
                  </a:lnTo>
                  <a:lnTo>
                    <a:pt x="353" y="386"/>
                  </a:lnTo>
                  <a:lnTo>
                    <a:pt x="351" y="386"/>
                  </a:lnTo>
                  <a:lnTo>
                    <a:pt x="351" y="388"/>
                  </a:lnTo>
                  <a:lnTo>
                    <a:pt x="351" y="390"/>
                  </a:lnTo>
                  <a:lnTo>
                    <a:pt x="349" y="390"/>
                  </a:lnTo>
                  <a:lnTo>
                    <a:pt x="347" y="392"/>
                  </a:lnTo>
                  <a:lnTo>
                    <a:pt x="347" y="394"/>
                  </a:lnTo>
                  <a:lnTo>
                    <a:pt x="347" y="395"/>
                  </a:lnTo>
                  <a:lnTo>
                    <a:pt x="345" y="395"/>
                  </a:lnTo>
                  <a:lnTo>
                    <a:pt x="345" y="397"/>
                  </a:lnTo>
                  <a:lnTo>
                    <a:pt x="345" y="399"/>
                  </a:lnTo>
                  <a:lnTo>
                    <a:pt x="343" y="399"/>
                  </a:lnTo>
                  <a:lnTo>
                    <a:pt x="343" y="401"/>
                  </a:lnTo>
                  <a:lnTo>
                    <a:pt x="343" y="403"/>
                  </a:lnTo>
                  <a:lnTo>
                    <a:pt x="343" y="405"/>
                  </a:lnTo>
                  <a:lnTo>
                    <a:pt x="341" y="405"/>
                  </a:lnTo>
                  <a:lnTo>
                    <a:pt x="340" y="405"/>
                  </a:lnTo>
                  <a:lnTo>
                    <a:pt x="340" y="407"/>
                  </a:lnTo>
                  <a:lnTo>
                    <a:pt x="338" y="407"/>
                  </a:lnTo>
                  <a:lnTo>
                    <a:pt x="338" y="405"/>
                  </a:lnTo>
                  <a:lnTo>
                    <a:pt x="336" y="405"/>
                  </a:lnTo>
                  <a:lnTo>
                    <a:pt x="334" y="405"/>
                  </a:lnTo>
                  <a:lnTo>
                    <a:pt x="334" y="407"/>
                  </a:lnTo>
                  <a:lnTo>
                    <a:pt x="332" y="407"/>
                  </a:lnTo>
                  <a:lnTo>
                    <a:pt x="332" y="409"/>
                  </a:lnTo>
                  <a:lnTo>
                    <a:pt x="330" y="409"/>
                  </a:lnTo>
                  <a:lnTo>
                    <a:pt x="328" y="409"/>
                  </a:lnTo>
                  <a:lnTo>
                    <a:pt x="328" y="411"/>
                  </a:lnTo>
                  <a:lnTo>
                    <a:pt x="326" y="411"/>
                  </a:lnTo>
                  <a:lnTo>
                    <a:pt x="324" y="413"/>
                  </a:lnTo>
                  <a:lnTo>
                    <a:pt x="324" y="415"/>
                  </a:lnTo>
                  <a:lnTo>
                    <a:pt x="324" y="417"/>
                  </a:lnTo>
                  <a:lnTo>
                    <a:pt x="324" y="419"/>
                  </a:lnTo>
                  <a:lnTo>
                    <a:pt x="322" y="419"/>
                  </a:lnTo>
                  <a:lnTo>
                    <a:pt x="322" y="420"/>
                  </a:lnTo>
                  <a:lnTo>
                    <a:pt x="322" y="422"/>
                  </a:lnTo>
                  <a:lnTo>
                    <a:pt x="322" y="424"/>
                  </a:lnTo>
                  <a:lnTo>
                    <a:pt x="322" y="426"/>
                  </a:lnTo>
                  <a:lnTo>
                    <a:pt x="322" y="428"/>
                  </a:lnTo>
                  <a:lnTo>
                    <a:pt x="322" y="430"/>
                  </a:lnTo>
                  <a:lnTo>
                    <a:pt x="322" y="432"/>
                  </a:lnTo>
                  <a:lnTo>
                    <a:pt x="322" y="434"/>
                  </a:lnTo>
                  <a:lnTo>
                    <a:pt x="322" y="436"/>
                  </a:lnTo>
                  <a:lnTo>
                    <a:pt x="322" y="438"/>
                  </a:lnTo>
                  <a:lnTo>
                    <a:pt x="322" y="440"/>
                  </a:lnTo>
                  <a:lnTo>
                    <a:pt x="322" y="442"/>
                  </a:lnTo>
                  <a:lnTo>
                    <a:pt x="322" y="443"/>
                  </a:lnTo>
                  <a:lnTo>
                    <a:pt x="322" y="445"/>
                  </a:lnTo>
                  <a:lnTo>
                    <a:pt x="322" y="447"/>
                  </a:lnTo>
                  <a:lnTo>
                    <a:pt x="320" y="447"/>
                  </a:lnTo>
                  <a:lnTo>
                    <a:pt x="320" y="449"/>
                  </a:lnTo>
                  <a:lnTo>
                    <a:pt x="320" y="451"/>
                  </a:lnTo>
                  <a:lnTo>
                    <a:pt x="318" y="451"/>
                  </a:lnTo>
                  <a:lnTo>
                    <a:pt x="318" y="453"/>
                  </a:lnTo>
                  <a:lnTo>
                    <a:pt x="316" y="453"/>
                  </a:lnTo>
                  <a:lnTo>
                    <a:pt x="315" y="453"/>
                  </a:lnTo>
                  <a:lnTo>
                    <a:pt x="313" y="453"/>
                  </a:lnTo>
                  <a:lnTo>
                    <a:pt x="311" y="453"/>
                  </a:lnTo>
                  <a:lnTo>
                    <a:pt x="309" y="453"/>
                  </a:lnTo>
                  <a:lnTo>
                    <a:pt x="307" y="453"/>
                  </a:lnTo>
                  <a:lnTo>
                    <a:pt x="307" y="455"/>
                  </a:lnTo>
                  <a:lnTo>
                    <a:pt x="305" y="455"/>
                  </a:lnTo>
                  <a:lnTo>
                    <a:pt x="303" y="455"/>
                  </a:lnTo>
                  <a:lnTo>
                    <a:pt x="303" y="457"/>
                  </a:lnTo>
                  <a:lnTo>
                    <a:pt x="301" y="457"/>
                  </a:lnTo>
                  <a:lnTo>
                    <a:pt x="299" y="457"/>
                  </a:lnTo>
                  <a:lnTo>
                    <a:pt x="299" y="459"/>
                  </a:lnTo>
                  <a:lnTo>
                    <a:pt x="297" y="459"/>
                  </a:lnTo>
                  <a:lnTo>
                    <a:pt x="295" y="459"/>
                  </a:lnTo>
                  <a:lnTo>
                    <a:pt x="293" y="459"/>
                  </a:lnTo>
                  <a:lnTo>
                    <a:pt x="293" y="461"/>
                  </a:lnTo>
                  <a:lnTo>
                    <a:pt x="292" y="461"/>
                  </a:lnTo>
                  <a:lnTo>
                    <a:pt x="290" y="461"/>
                  </a:lnTo>
                  <a:lnTo>
                    <a:pt x="290" y="463"/>
                  </a:lnTo>
                  <a:lnTo>
                    <a:pt x="288" y="463"/>
                  </a:lnTo>
                  <a:lnTo>
                    <a:pt x="288" y="465"/>
                  </a:lnTo>
                  <a:lnTo>
                    <a:pt x="286" y="467"/>
                  </a:lnTo>
                  <a:lnTo>
                    <a:pt x="286" y="468"/>
                  </a:lnTo>
                  <a:lnTo>
                    <a:pt x="284" y="468"/>
                  </a:lnTo>
                  <a:lnTo>
                    <a:pt x="284" y="470"/>
                  </a:lnTo>
                  <a:lnTo>
                    <a:pt x="284" y="472"/>
                  </a:lnTo>
                  <a:lnTo>
                    <a:pt x="282" y="472"/>
                  </a:lnTo>
                  <a:lnTo>
                    <a:pt x="282" y="474"/>
                  </a:lnTo>
                  <a:lnTo>
                    <a:pt x="282" y="476"/>
                  </a:lnTo>
                  <a:lnTo>
                    <a:pt x="280" y="476"/>
                  </a:lnTo>
                  <a:lnTo>
                    <a:pt x="280" y="478"/>
                  </a:lnTo>
                  <a:lnTo>
                    <a:pt x="280" y="480"/>
                  </a:lnTo>
                  <a:lnTo>
                    <a:pt x="280" y="482"/>
                  </a:lnTo>
                  <a:lnTo>
                    <a:pt x="280" y="484"/>
                  </a:lnTo>
                  <a:lnTo>
                    <a:pt x="280" y="486"/>
                  </a:lnTo>
                  <a:lnTo>
                    <a:pt x="280" y="488"/>
                  </a:lnTo>
                  <a:lnTo>
                    <a:pt x="280" y="490"/>
                  </a:lnTo>
                  <a:lnTo>
                    <a:pt x="278" y="490"/>
                  </a:lnTo>
                  <a:lnTo>
                    <a:pt x="276" y="490"/>
                  </a:lnTo>
                  <a:lnTo>
                    <a:pt x="276" y="492"/>
                  </a:lnTo>
                  <a:lnTo>
                    <a:pt x="274" y="492"/>
                  </a:lnTo>
                  <a:lnTo>
                    <a:pt x="274" y="493"/>
                  </a:lnTo>
                  <a:lnTo>
                    <a:pt x="272" y="493"/>
                  </a:lnTo>
                  <a:lnTo>
                    <a:pt x="272" y="495"/>
                  </a:lnTo>
                  <a:lnTo>
                    <a:pt x="270" y="495"/>
                  </a:lnTo>
                  <a:lnTo>
                    <a:pt x="270" y="497"/>
                  </a:lnTo>
                  <a:lnTo>
                    <a:pt x="268" y="497"/>
                  </a:lnTo>
                  <a:lnTo>
                    <a:pt x="268" y="499"/>
                  </a:lnTo>
                  <a:lnTo>
                    <a:pt x="267" y="499"/>
                  </a:lnTo>
                  <a:lnTo>
                    <a:pt x="267" y="501"/>
                  </a:lnTo>
                  <a:lnTo>
                    <a:pt x="265" y="501"/>
                  </a:lnTo>
                  <a:lnTo>
                    <a:pt x="265" y="503"/>
                  </a:lnTo>
                  <a:lnTo>
                    <a:pt x="263" y="503"/>
                  </a:lnTo>
                  <a:lnTo>
                    <a:pt x="263" y="505"/>
                  </a:lnTo>
                  <a:lnTo>
                    <a:pt x="261" y="505"/>
                  </a:lnTo>
                  <a:lnTo>
                    <a:pt x="261" y="507"/>
                  </a:lnTo>
                  <a:lnTo>
                    <a:pt x="259" y="507"/>
                  </a:lnTo>
                  <a:lnTo>
                    <a:pt x="259" y="509"/>
                  </a:lnTo>
                  <a:lnTo>
                    <a:pt x="257" y="509"/>
                  </a:lnTo>
                  <a:lnTo>
                    <a:pt x="257" y="511"/>
                  </a:lnTo>
                  <a:lnTo>
                    <a:pt x="257" y="513"/>
                  </a:lnTo>
                  <a:lnTo>
                    <a:pt x="255" y="513"/>
                  </a:lnTo>
                  <a:lnTo>
                    <a:pt x="255" y="515"/>
                  </a:lnTo>
                  <a:lnTo>
                    <a:pt x="253" y="516"/>
                  </a:lnTo>
                  <a:lnTo>
                    <a:pt x="251" y="518"/>
                  </a:lnTo>
                  <a:lnTo>
                    <a:pt x="249" y="520"/>
                  </a:lnTo>
                  <a:lnTo>
                    <a:pt x="247" y="522"/>
                  </a:lnTo>
                  <a:lnTo>
                    <a:pt x="247" y="524"/>
                  </a:lnTo>
                  <a:lnTo>
                    <a:pt x="245" y="524"/>
                  </a:lnTo>
                  <a:lnTo>
                    <a:pt x="245" y="526"/>
                  </a:lnTo>
                  <a:lnTo>
                    <a:pt x="244" y="526"/>
                  </a:lnTo>
                  <a:lnTo>
                    <a:pt x="244" y="528"/>
                  </a:lnTo>
                  <a:lnTo>
                    <a:pt x="242" y="530"/>
                  </a:lnTo>
                  <a:lnTo>
                    <a:pt x="242" y="532"/>
                  </a:lnTo>
                  <a:lnTo>
                    <a:pt x="242" y="534"/>
                  </a:lnTo>
                  <a:lnTo>
                    <a:pt x="242" y="536"/>
                  </a:lnTo>
                  <a:lnTo>
                    <a:pt x="240" y="536"/>
                  </a:lnTo>
                  <a:lnTo>
                    <a:pt x="240" y="538"/>
                  </a:lnTo>
                  <a:lnTo>
                    <a:pt x="238" y="538"/>
                  </a:lnTo>
                  <a:lnTo>
                    <a:pt x="238" y="540"/>
                  </a:lnTo>
                  <a:lnTo>
                    <a:pt x="236" y="540"/>
                  </a:lnTo>
                  <a:lnTo>
                    <a:pt x="234" y="540"/>
                  </a:lnTo>
                  <a:lnTo>
                    <a:pt x="234" y="541"/>
                  </a:lnTo>
                  <a:lnTo>
                    <a:pt x="232" y="541"/>
                  </a:lnTo>
                  <a:lnTo>
                    <a:pt x="230" y="541"/>
                  </a:lnTo>
                  <a:lnTo>
                    <a:pt x="230" y="543"/>
                  </a:lnTo>
                  <a:lnTo>
                    <a:pt x="228" y="543"/>
                  </a:lnTo>
                  <a:lnTo>
                    <a:pt x="226" y="545"/>
                  </a:lnTo>
                  <a:lnTo>
                    <a:pt x="224" y="545"/>
                  </a:lnTo>
                  <a:lnTo>
                    <a:pt x="224" y="547"/>
                  </a:lnTo>
                  <a:lnTo>
                    <a:pt x="222" y="547"/>
                  </a:lnTo>
                  <a:lnTo>
                    <a:pt x="222" y="549"/>
                  </a:lnTo>
                  <a:lnTo>
                    <a:pt x="220" y="549"/>
                  </a:lnTo>
                  <a:lnTo>
                    <a:pt x="219" y="551"/>
                  </a:lnTo>
                  <a:lnTo>
                    <a:pt x="217" y="551"/>
                  </a:lnTo>
                  <a:lnTo>
                    <a:pt x="215" y="553"/>
                  </a:lnTo>
                  <a:lnTo>
                    <a:pt x="213" y="553"/>
                  </a:lnTo>
                  <a:lnTo>
                    <a:pt x="213" y="555"/>
                  </a:lnTo>
                  <a:lnTo>
                    <a:pt x="211" y="555"/>
                  </a:lnTo>
                  <a:lnTo>
                    <a:pt x="211" y="557"/>
                  </a:lnTo>
                  <a:lnTo>
                    <a:pt x="209" y="557"/>
                  </a:lnTo>
                  <a:lnTo>
                    <a:pt x="209" y="559"/>
                  </a:lnTo>
                  <a:lnTo>
                    <a:pt x="209" y="561"/>
                  </a:lnTo>
                  <a:lnTo>
                    <a:pt x="207" y="561"/>
                  </a:lnTo>
                  <a:lnTo>
                    <a:pt x="205" y="561"/>
                  </a:lnTo>
                  <a:lnTo>
                    <a:pt x="203" y="563"/>
                  </a:lnTo>
                  <a:lnTo>
                    <a:pt x="201" y="563"/>
                  </a:lnTo>
                  <a:lnTo>
                    <a:pt x="199" y="561"/>
                  </a:lnTo>
                  <a:lnTo>
                    <a:pt x="197" y="561"/>
                  </a:lnTo>
                  <a:lnTo>
                    <a:pt x="196" y="561"/>
                  </a:lnTo>
                  <a:lnTo>
                    <a:pt x="194" y="559"/>
                  </a:lnTo>
                  <a:lnTo>
                    <a:pt x="192" y="559"/>
                  </a:lnTo>
                  <a:lnTo>
                    <a:pt x="192" y="561"/>
                  </a:lnTo>
                  <a:lnTo>
                    <a:pt x="190" y="561"/>
                  </a:lnTo>
                  <a:lnTo>
                    <a:pt x="190" y="563"/>
                  </a:lnTo>
                  <a:lnTo>
                    <a:pt x="188" y="563"/>
                  </a:lnTo>
                  <a:lnTo>
                    <a:pt x="188" y="564"/>
                  </a:lnTo>
                  <a:lnTo>
                    <a:pt x="188" y="566"/>
                  </a:lnTo>
                  <a:lnTo>
                    <a:pt x="188" y="568"/>
                  </a:lnTo>
                  <a:lnTo>
                    <a:pt x="186" y="570"/>
                  </a:lnTo>
                  <a:lnTo>
                    <a:pt x="186" y="572"/>
                  </a:lnTo>
                  <a:lnTo>
                    <a:pt x="186" y="574"/>
                  </a:lnTo>
                  <a:lnTo>
                    <a:pt x="184" y="574"/>
                  </a:lnTo>
                  <a:lnTo>
                    <a:pt x="184" y="576"/>
                  </a:lnTo>
                  <a:lnTo>
                    <a:pt x="184" y="578"/>
                  </a:lnTo>
                  <a:lnTo>
                    <a:pt x="182" y="578"/>
                  </a:lnTo>
                  <a:lnTo>
                    <a:pt x="182" y="580"/>
                  </a:lnTo>
                  <a:lnTo>
                    <a:pt x="180" y="580"/>
                  </a:lnTo>
                  <a:lnTo>
                    <a:pt x="178" y="582"/>
                  </a:lnTo>
                  <a:lnTo>
                    <a:pt x="176" y="582"/>
                  </a:lnTo>
                  <a:lnTo>
                    <a:pt x="176" y="584"/>
                  </a:lnTo>
                  <a:lnTo>
                    <a:pt x="176" y="586"/>
                  </a:lnTo>
                  <a:lnTo>
                    <a:pt x="174" y="586"/>
                  </a:lnTo>
                  <a:lnTo>
                    <a:pt x="174" y="588"/>
                  </a:lnTo>
                  <a:lnTo>
                    <a:pt x="174" y="589"/>
                  </a:lnTo>
                  <a:lnTo>
                    <a:pt x="172" y="589"/>
                  </a:lnTo>
                  <a:lnTo>
                    <a:pt x="172" y="591"/>
                  </a:lnTo>
                  <a:lnTo>
                    <a:pt x="171" y="593"/>
                  </a:lnTo>
                  <a:lnTo>
                    <a:pt x="171" y="595"/>
                  </a:lnTo>
                  <a:lnTo>
                    <a:pt x="171" y="597"/>
                  </a:lnTo>
                  <a:lnTo>
                    <a:pt x="169" y="597"/>
                  </a:lnTo>
                  <a:lnTo>
                    <a:pt x="169" y="599"/>
                  </a:lnTo>
                  <a:lnTo>
                    <a:pt x="169" y="601"/>
                  </a:lnTo>
                  <a:lnTo>
                    <a:pt x="167" y="601"/>
                  </a:lnTo>
                  <a:lnTo>
                    <a:pt x="167" y="603"/>
                  </a:lnTo>
                  <a:lnTo>
                    <a:pt x="165" y="603"/>
                  </a:lnTo>
                  <a:lnTo>
                    <a:pt x="163" y="603"/>
                  </a:lnTo>
                  <a:lnTo>
                    <a:pt x="163" y="605"/>
                  </a:lnTo>
                  <a:lnTo>
                    <a:pt x="163" y="603"/>
                  </a:lnTo>
                  <a:lnTo>
                    <a:pt x="163" y="605"/>
                  </a:lnTo>
                  <a:lnTo>
                    <a:pt x="161" y="605"/>
                  </a:lnTo>
                  <a:lnTo>
                    <a:pt x="159" y="605"/>
                  </a:lnTo>
                  <a:lnTo>
                    <a:pt x="157" y="607"/>
                  </a:lnTo>
                  <a:lnTo>
                    <a:pt x="155" y="607"/>
                  </a:lnTo>
                  <a:lnTo>
                    <a:pt x="153" y="609"/>
                  </a:lnTo>
                  <a:lnTo>
                    <a:pt x="151" y="609"/>
                  </a:lnTo>
                  <a:lnTo>
                    <a:pt x="149" y="609"/>
                  </a:lnTo>
                  <a:lnTo>
                    <a:pt x="148" y="611"/>
                  </a:lnTo>
                  <a:lnTo>
                    <a:pt x="148" y="612"/>
                  </a:lnTo>
                  <a:lnTo>
                    <a:pt x="148" y="614"/>
                  </a:lnTo>
                  <a:lnTo>
                    <a:pt x="146" y="614"/>
                  </a:lnTo>
                  <a:lnTo>
                    <a:pt x="146" y="616"/>
                  </a:lnTo>
                  <a:lnTo>
                    <a:pt x="144" y="618"/>
                  </a:lnTo>
                  <a:lnTo>
                    <a:pt x="142" y="616"/>
                  </a:lnTo>
                  <a:lnTo>
                    <a:pt x="140" y="616"/>
                  </a:lnTo>
                  <a:lnTo>
                    <a:pt x="140" y="614"/>
                  </a:lnTo>
                  <a:lnTo>
                    <a:pt x="142" y="612"/>
                  </a:lnTo>
                  <a:lnTo>
                    <a:pt x="142" y="611"/>
                  </a:lnTo>
                  <a:lnTo>
                    <a:pt x="142" y="609"/>
                  </a:lnTo>
                  <a:lnTo>
                    <a:pt x="142" y="607"/>
                  </a:lnTo>
                  <a:lnTo>
                    <a:pt x="142" y="605"/>
                  </a:lnTo>
                  <a:lnTo>
                    <a:pt x="144" y="605"/>
                  </a:lnTo>
                  <a:lnTo>
                    <a:pt x="144" y="603"/>
                  </a:lnTo>
                  <a:lnTo>
                    <a:pt x="142" y="603"/>
                  </a:lnTo>
                  <a:lnTo>
                    <a:pt x="140" y="603"/>
                  </a:lnTo>
                  <a:lnTo>
                    <a:pt x="138" y="605"/>
                  </a:lnTo>
                  <a:lnTo>
                    <a:pt x="136" y="605"/>
                  </a:lnTo>
                  <a:lnTo>
                    <a:pt x="134" y="605"/>
                  </a:lnTo>
                  <a:lnTo>
                    <a:pt x="134" y="607"/>
                  </a:lnTo>
                  <a:lnTo>
                    <a:pt x="132" y="607"/>
                  </a:lnTo>
                  <a:lnTo>
                    <a:pt x="130" y="607"/>
                  </a:lnTo>
                  <a:lnTo>
                    <a:pt x="128" y="609"/>
                  </a:lnTo>
                  <a:lnTo>
                    <a:pt x="126" y="609"/>
                  </a:lnTo>
                  <a:lnTo>
                    <a:pt x="124" y="609"/>
                  </a:lnTo>
                  <a:lnTo>
                    <a:pt x="124" y="607"/>
                  </a:lnTo>
                  <a:lnTo>
                    <a:pt x="123" y="607"/>
                  </a:lnTo>
                  <a:lnTo>
                    <a:pt x="121" y="607"/>
                  </a:lnTo>
                  <a:lnTo>
                    <a:pt x="119" y="607"/>
                  </a:lnTo>
                  <a:lnTo>
                    <a:pt x="117" y="605"/>
                  </a:lnTo>
                  <a:lnTo>
                    <a:pt x="115" y="605"/>
                  </a:lnTo>
                  <a:lnTo>
                    <a:pt x="113" y="605"/>
                  </a:lnTo>
                  <a:lnTo>
                    <a:pt x="111" y="605"/>
                  </a:lnTo>
                  <a:lnTo>
                    <a:pt x="109" y="605"/>
                  </a:lnTo>
                  <a:lnTo>
                    <a:pt x="109" y="603"/>
                  </a:lnTo>
                  <a:lnTo>
                    <a:pt x="107" y="603"/>
                  </a:lnTo>
                  <a:lnTo>
                    <a:pt x="105" y="603"/>
                  </a:lnTo>
                  <a:lnTo>
                    <a:pt x="103" y="603"/>
                  </a:lnTo>
                  <a:lnTo>
                    <a:pt x="101" y="605"/>
                  </a:lnTo>
                  <a:lnTo>
                    <a:pt x="100" y="605"/>
                  </a:lnTo>
                  <a:lnTo>
                    <a:pt x="96" y="605"/>
                  </a:lnTo>
                  <a:lnTo>
                    <a:pt x="94" y="603"/>
                  </a:lnTo>
                  <a:lnTo>
                    <a:pt x="92" y="603"/>
                  </a:lnTo>
                  <a:lnTo>
                    <a:pt x="90" y="603"/>
                  </a:lnTo>
                  <a:lnTo>
                    <a:pt x="88" y="603"/>
                  </a:lnTo>
                  <a:lnTo>
                    <a:pt x="88" y="601"/>
                  </a:lnTo>
                  <a:lnTo>
                    <a:pt x="86" y="601"/>
                  </a:lnTo>
                  <a:lnTo>
                    <a:pt x="84" y="601"/>
                  </a:lnTo>
                  <a:lnTo>
                    <a:pt x="82" y="601"/>
                  </a:lnTo>
                  <a:lnTo>
                    <a:pt x="80" y="599"/>
                  </a:lnTo>
                  <a:lnTo>
                    <a:pt x="78" y="599"/>
                  </a:lnTo>
                  <a:lnTo>
                    <a:pt x="77" y="597"/>
                  </a:lnTo>
                  <a:lnTo>
                    <a:pt x="75" y="597"/>
                  </a:lnTo>
                  <a:lnTo>
                    <a:pt x="73" y="595"/>
                  </a:lnTo>
                  <a:lnTo>
                    <a:pt x="71" y="593"/>
                  </a:lnTo>
                  <a:lnTo>
                    <a:pt x="69" y="593"/>
                  </a:lnTo>
                  <a:lnTo>
                    <a:pt x="67" y="593"/>
                  </a:lnTo>
                  <a:lnTo>
                    <a:pt x="65" y="591"/>
                  </a:lnTo>
                  <a:lnTo>
                    <a:pt x="63" y="591"/>
                  </a:lnTo>
                  <a:lnTo>
                    <a:pt x="61" y="589"/>
                  </a:lnTo>
                  <a:lnTo>
                    <a:pt x="59" y="589"/>
                  </a:lnTo>
                  <a:lnTo>
                    <a:pt x="57" y="588"/>
                  </a:lnTo>
                  <a:lnTo>
                    <a:pt x="55" y="588"/>
                  </a:lnTo>
                  <a:lnTo>
                    <a:pt x="53" y="588"/>
                  </a:lnTo>
                  <a:lnTo>
                    <a:pt x="52" y="586"/>
                  </a:lnTo>
                  <a:lnTo>
                    <a:pt x="52" y="584"/>
                  </a:lnTo>
                  <a:lnTo>
                    <a:pt x="50" y="584"/>
                  </a:lnTo>
                  <a:lnTo>
                    <a:pt x="50" y="582"/>
                  </a:lnTo>
                  <a:lnTo>
                    <a:pt x="50" y="580"/>
                  </a:lnTo>
                  <a:lnTo>
                    <a:pt x="50" y="578"/>
                  </a:lnTo>
                  <a:lnTo>
                    <a:pt x="48" y="576"/>
                  </a:lnTo>
                  <a:lnTo>
                    <a:pt x="50" y="574"/>
                  </a:lnTo>
                  <a:lnTo>
                    <a:pt x="50" y="572"/>
                  </a:lnTo>
                  <a:lnTo>
                    <a:pt x="50" y="570"/>
                  </a:lnTo>
                  <a:lnTo>
                    <a:pt x="50" y="568"/>
                  </a:lnTo>
                  <a:lnTo>
                    <a:pt x="50" y="566"/>
                  </a:lnTo>
                  <a:lnTo>
                    <a:pt x="50" y="564"/>
                  </a:lnTo>
                  <a:lnTo>
                    <a:pt x="52" y="563"/>
                  </a:lnTo>
                  <a:lnTo>
                    <a:pt x="52" y="561"/>
                  </a:lnTo>
                  <a:lnTo>
                    <a:pt x="52" y="559"/>
                  </a:lnTo>
                  <a:lnTo>
                    <a:pt x="53" y="559"/>
                  </a:lnTo>
                  <a:lnTo>
                    <a:pt x="53" y="557"/>
                  </a:lnTo>
                  <a:lnTo>
                    <a:pt x="52" y="555"/>
                  </a:lnTo>
                  <a:lnTo>
                    <a:pt x="52" y="553"/>
                  </a:lnTo>
                  <a:lnTo>
                    <a:pt x="52" y="551"/>
                  </a:lnTo>
                  <a:lnTo>
                    <a:pt x="50" y="549"/>
                  </a:lnTo>
                  <a:lnTo>
                    <a:pt x="50" y="547"/>
                  </a:lnTo>
                  <a:lnTo>
                    <a:pt x="48" y="545"/>
                  </a:lnTo>
                  <a:lnTo>
                    <a:pt x="48" y="543"/>
                  </a:lnTo>
                  <a:lnTo>
                    <a:pt x="48" y="541"/>
                  </a:lnTo>
                  <a:lnTo>
                    <a:pt x="48" y="540"/>
                  </a:lnTo>
                  <a:lnTo>
                    <a:pt x="46" y="538"/>
                  </a:lnTo>
                  <a:lnTo>
                    <a:pt x="46" y="536"/>
                  </a:lnTo>
                  <a:lnTo>
                    <a:pt x="46" y="534"/>
                  </a:lnTo>
                  <a:lnTo>
                    <a:pt x="46" y="532"/>
                  </a:lnTo>
                  <a:lnTo>
                    <a:pt x="46" y="530"/>
                  </a:lnTo>
                  <a:lnTo>
                    <a:pt x="48" y="530"/>
                  </a:lnTo>
                  <a:lnTo>
                    <a:pt x="48" y="528"/>
                  </a:lnTo>
                  <a:lnTo>
                    <a:pt x="48" y="526"/>
                  </a:lnTo>
                  <a:lnTo>
                    <a:pt x="48" y="524"/>
                  </a:lnTo>
                  <a:lnTo>
                    <a:pt x="46" y="522"/>
                  </a:lnTo>
                  <a:lnTo>
                    <a:pt x="44" y="520"/>
                  </a:lnTo>
                  <a:lnTo>
                    <a:pt x="42" y="520"/>
                  </a:lnTo>
                  <a:lnTo>
                    <a:pt x="42" y="518"/>
                  </a:lnTo>
                  <a:lnTo>
                    <a:pt x="40" y="518"/>
                  </a:lnTo>
                  <a:lnTo>
                    <a:pt x="40" y="516"/>
                  </a:lnTo>
                  <a:lnTo>
                    <a:pt x="40" y="515"/>
                  </a:lnTo>
                  <a:lnTo>
                    <a:pt x="38" y="515"/>
                  </a:lnTo>
                  <a:lnTo>
                    <a:pt x="38" y="516"/>
                  </a:lnTo>
                  <a:lnTo>
                    <a:pt x="36" y="516"/>
                  </a:lnTo>
                  <a:lnTo>
                    <a:pt x="34" y="515"/>
                  </a:lnTo>
                  <a:lnTo>
                    <a:pt x="34" y="516"/>
                  </a:lnTo>
                  <a:lnTo>
                    <a:pt x="32" y="516"/>
                  </a:lnTo>
                  <a:lnTo>
                    <a:pt x="30" y="518"/>
                  </a:lnTo>
                  <a:lnTo>
                    <a:pt x="29" y="520"/>
                  </a:lnTo>
                  <a:lnTo>
                    <a:pt x="27" y="522"/>
                  </a:lnTo>
                  <a:lnTo>
                    <a:pt x="25" y="522"/>
                  </a:lnTo>
                  <a:lnTo>
                    <a:pt x="25" y="524"/>
                  </a:lnTo>
                  <a:lnTo>
                    <a:pt x="23" y="524"/>
                  </a:lnTo>
                  <a:lnTo>
                    <a:pt x="23" y="526"/>
                  </a:lnTo>
                  <a:lnTo>
                    <a:pt x="21" y="526"/>
                  </a:lnTo>
                  <a:lnTo>
                    <a:pt x="21" y="524"/>
                  </a:lnTo>
                  <a:lnTo>
                    <a:pt x="19" y="524"/>
                  </a:lnTo>
                  <a:lnTo>
                    <a:pt x="19" y="522"/>
                  </a:lnTo>
                  <a:lnTo>
                    <a:pt x="17" y="522"/>
                  </a:lnTo>
                  <a:lnTo>
                    <a:pt x="15" y="522"/>
                  </a:lnTo>
                  <a:lnTo>
                    <a:pt x="13" y="522"/>
                  </a:lnTo>
                  <a:lnTo>
                    <a:pt x="11" y="522"/>
                  </a:lnTo>
                  <a:lnTo>
                    <a:pt x="9" y="522"/>
                  </a:lnTo>
                  <a:lnTo>
                    <a:pt x="7" y="522"/>
                  </a:lnTo>
                  <a:lnTo>
                    <a:pt x="7" y="520"/>
                  </a:lnTo>
                  <a:lnTo>
                    <a:pt x="7" y="518"/>
                  </a:lnTo>
                  <a:lnTo>
                    <a:pt x="9" y="518"/>
                  </a:lnTo>
                  <a:lnTo>
                    <a:pt x="9" y="516"/>
                  </a:lnTo>
                  <a:lnTo>
                    <a:pt x="9" y="515"/>
                  </a:lnTo>
                  <a:lnTo>
                    <a:pt x="9" y="513"/>
                  </a:lnTo>
                  <a:lnTo>
                    <a:pt x="9" y="511"/>
                  </a:lnTo>
                  <a:lnTo>
                    <a:pt x="7" y="511"/>
                  </a:lnTo>
                  <a:lnTo>
                    <a:pt x="7" y="513"/>
                  </a:lnTo>
                  <a:lnTo>
                    <a:pt x="5" y="513"/>
                  </a:lnTo>
                  <a:lnTo>
                    <a:pt x="5" y="511"/>
                  </a:lnTo>
                  <a:lnTo>
                    <a:pt x="5" y="509"/>
                  </a:lnTo>
                  <a:lnTo>
                    <a:pt x="4" y="509"/>
                  </a:lnTo>
                  <a:lnTo>
                    <a:pt x="4" y="507"/>
                  </a:lnTo>
                  <a:lnTo>
                    <a:pt x="2" y="507"/>
                  </a:lnTo>
                  <a:lnTo>
                    <a:pt x="0" y="507"/>
                  </a:lnTo>
                  <a:lnTo>
                    <a:pt x="0" y="505"/>
                  </a:lnTo>
                  <a:lnTo>
                    <a:pt x="2" y="505"/>
                  </a:lnTo>
                  <a:lnTo>
                    <a:pt x="2" y="503"/>
                  </a:lnTo>
                  <a:lnTo>
                    <a:pt x="2" y="501"/>
                  </a:lnTo>
                  <a:lnTo>
                    <a:pt x="2" y="499"/>
                  </a:lnTo>
                  <a:lnTo>
                    <a:pt x="0" y="499"/>
                  </a:lnTo>
                  <a:lnTo>
                    <a:pt x="0" y="497"/>
                  </a:lnTo>
                  <a:lnTo>
                    <a:pt x="0" y="495"/>
                  </a:lnTo>
                  <a:lnTo>
                    <a:pt x="0" y="493"/>
                  </a:lnTo>
                  <a:lnTo>
                    <a:pt x="0" y="492"/>
                  </a:lnTo>
                  <a:lnTo>
                    <a:pt x="2" y="492"/>
                  </a:lnTo>
                  <a:lnTo>
                    <a:pt x="2" y="490"/>
                  </a:lnTo>
                  <a:lnTo>
                    <a:pt x="4" y="490"/>
                  </a:lnTo>
                  <a:lnTo>
                    <a:pt x="4" y="488"/>
                  </a:lnTo>
                  <a:lnTo>
                    <a:pt x="4" y="490"/>
                  </a:lnTo>
                  <a:lnTo>
                    <a:pt x="5" y="490"/>
                  </a:lnTo>
                  <a:lnTo>
                    <a:pt x="5" y="488"/>
                  </a:lnTo>
                  <a:lnTo>
                    <a:pt x="7" y="486"/>
                  </a:lnTo>
                  <a:lnTo>
                    <a:pt x="7" y="488"/>
                  </a:lnTo>
                  <a:lnTo>
                    <a:pt x="7" y="490"/>
                  </a:lnTo>
                  <a:lnTo>
                    <a:pt x="9" y="490"/>
                  </a:lnTo>
                  <a:lnTo>
                    <a:pt x="9" y="488"/>
                  </a:lnTo>
                  <a:lnTo>
                    <a:pt x="11" y="488"/>
                  </a:lnTo>
                  <a:lnTo>
                    <a:pt x="11" y="486"/>
                  </a:lnTo>
                  <a:lnTo>
                    <a:pt x="11" y="484"/>
                  </a:lnTo>
                  <a:lnTo>
                    <a:pt x="11" y="482"/>
                  </a:lnTo>
                  <a:lnTo>
                    <a:pt x="11" y="480"/>
                  </a:lnTo>
                  <a:lnTo>
                    <a:pt x="9" y="480"/>
                  </a:lnTo>
                  <a:lnTo>
                    <a:pt x="9" y="478"/>
                  </a:lnTo>
                  <a:lnTo>
                    <a:pt x="9" y="476"/>
                  </a:lnTo>
                  <a:lnTo>
                    <a:pt x="9" y="474"/>
                  </a:lnTo>
                  <a:lnTo>
                    <a:pt x="11" y="474"/>
                  </a:lnTo>
                  <a:lnTo>
                    <a:pt x="11" y="472"/>
                  </a:lnTo>
                  <a:lnTo>
                    <a:pt x="11" y="470"/>
                  </a:lnTo>
                  <a:lnTo>
                    <a:pt x="11" y="468"/>
                  </a:lnTo>
                  <a:lnTo>
                    <a:pt x="9" y="468"/>
                  </a:lnTo>
                  <a:lnTo>
                    <a:pt x="9" y="467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7" y="463"/>
                  </a:lnTo>
                  <a:lnTo>
                    <a:pt x="7" y="461"/>
                  </a:lnTo>
                  <a:lnTo>
                    <a:pt x="9" y="461"/>
                  </a:lnTo>
                  <a:lnTo>
                    <a:pt x="7" y="459"/>
                  </a:lnTo>
                  <a:lnTo>
                    <a:pt x="9" y="459"/>
                  </a:lnTo>
                  <a:lnTo>
                    <a:pt x="9" y="457"/>
                  </a:lnTo>
                  <a:lnTo>
                    <a:pt x="11" y="457"/>
                  </a:lnTo>
                  <a:lnTo>
                    <a:pt x="13" y="457"/>
                  </a:lnTo>
                  <a:lnTo>
                    <a:pt x="13" y="455"/>
                  </a:lnTo>
                  <a:lnTo>
                    <a:pt x="13" y="453"/>
                  </a:lnTo>
                  <a:lnTo>
                    <a:pt x="15" y="453"/>
                  </a:lnTo>
                  <a:lnTo>
                    <a:pt x="17" y="451"/>
                  </a:lnTo>
                  <a:lnTo>
                    <a:pt x="19" y="451"/>
                  </a:lnTo>
                  <a:lnTo>
                    <a:pt x="21" y="451"/>
                  </a:lnTo>
                  <a:lnTo>
                    <a:pt x="23" y="451"/>
                  </a:lnTo>
                  <a:lnTo>
                    <a:pt x="25" y="451"/>
                  </a:lnTo>
                  <a:lnTo>
                    <a:pt x="27" y="451"/>
                  </a:lnTo>
                  <a:lnTo>
                    <a:pt x="29" y="451"/>
                  </a:lnTo>
                  <a:lnTo>
                    <a:pt x="30" y="451"/>
                  </a:lnTo>
                  <a:lnTo>
                    <a:pt x="30" y="453"/>
                  </a:lnTo>
                  <a:lnTo>
                    <a:pt x="32" y="453"/>
                  </a:lnTo>
                  <a:lnTo>
                    <a:pt x="34" y="453"/>
                  </a:lnTo>
                  <a:lnTo>
                    <a:pt x="36" y="453"/>
                  </a:lnTo>
                  <a:lnTo>
                    <a:pt x="36" y="455"/>
                  </a:lnTo>
                  <a:lnTo>
                    <a:pt x="38" y="455"/>
                  </a:lnTo>
                  <a:lnTo>
                    <a:pt x="40" y="455"/>
                  </a:lnTo>
                  <a:lnTo>
                    <a:pt x="42" y="455"/>
                  </a:lnTo>
                  <a:lnTo>
                    <a:pt x="44" y="455"/>
                  </a:lnTo>
                  <a:lnTo>
                    <a:pt x="46" y="455"/>
                  </a:lnTo>
                  <a:lnTo>
                    <a:pt x="48" y="455"/>
                  </a:lnTo>
                  <a:lnTo>
                    <a:pt x="50" y="455"/>
                  </a:lnTo>
                  <a:lnTo>
                    <a:pt x="52" y="455"/>
                  </a:lnTo>
                  <a:lnTo>
                    <a:pt x="52" y="453"/>
                  </a:lnTo>
                  <a:lnTo>
                    <a:pt x="53" y="453"/>
                  </a:lnTo>
                  <a:lnTo>
                    <a:pt x="52" y="453"/>
                  </a:lnTo>
                  <a:lnTo>
                    <a:pt x="52" y="451"/>
                  </a:lnTo>
                  <a:lnTo>
                    <a:pt x="52" y="449"/>
                  </a:lnTo>
                  <a:lnTo>
                    <a:pt x="50" y="449"/>
                  </a:lnTo>
                  <a:lnTo>
                    <a:pt x="50" y="447"/>
                  </a:lnTo>
                  <a:lnTo>
                    <a:pt x="50" y="445"/>
                  </a:lnTo>
                  <a:lnTo>
                    <a:pt x="50" y="443"/>
                  </a:lnTo>
                  <a:lnTo>
                    <a:pt x="50" y="442"/>
                  </a:lnTo>
                  <a:lnTo>
                    <a:pt x="50" y="440"/>
                  </a:lnTo>
                  <a:lnTo>
                    <a:pt x="52" y="440"/>
                  </a:lnTo>
                  <a:lnTo>
                    <a:pt x="52" y="438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7" name="Freeform 4880">
              <a:hlinkClick r:id="" action="ppaction://noaction"/>
              <a:extLst>
                <a:ext uri="{FF2B5EF4-FFF2-40B4-BE49-F238E27FC236}">
                  <a16:creationId xmlns="" xmlns:a16="http://schemas.microsoft.com/office/drawing/2014/main" id="{58EEE222-60F1-4D87-99A7-533458C52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420" y="4428531"/>
              <a:ext cx="1129873" cy="826328"/>
            </a:xfrm>
            <a:custGeom>
              <a:avLst/>
              <a:gdLst>
                <a:gd name="T0" fmla="*/ 336 w 1340"/>
                <a:gd name="T1" fmla="*/ 54 h 980"/>
                <a:gd name="T2" fmla="*/ 376 w 1340"/>
                <a:gd name="T3" fmla="*/ 0 h 980"/>
                <a:gd name="T4" fmla="*/ 455 w 1340"/>
                <a:gd name="T5" fmla="*/ 48 h 980"/>
                <a:gd name="T6" fmla="*/ 440 w 1340"/>
                <a:gd name="T7" fmla="*/ 127 h 980"/>
                <a:gd name="T8" fmla="*/ 453 w 1340"/>
                <a:gd name="T9" fmla="*/ 225 h 980"/>
                <a:gd name="T10" fmla="*/ 505 w 1340"/>
                <a:gd name="T11" fmla="*/ 313 h 980"/>
                <a:gd name="T12" fmla="*/ 576 w 1340"/>
                <a:gd name="T13" fmla="*/ 334 h 980"/>
                <a:gd name="T14" fmla="*/ 622 w 1340"/>
                <a:gd name="T15" fmla="*/ 352 h 980"/>
                <a:gd name="T16" fmla="*/ 687 w 1340"/>
                <a:gd name="T17" fmla="*/ 359 h 980"/>
                <a:gd name="T18" fmla="*/ 739 w 1340"/>
                <a:gd name="T19" fmla="*/ 407 h 980"/>
                <a:gd name="T20" fmla="*/ 764 w 1340"/>
                <a:gd name="T21" fmla="*/ 436 h 980"/>
                <a:gd name="T22" fmla="*/ 776 w 1340"/>
                <a:gd name="T23" fmla="*/ 461 h 980"/>
                <a:gd name="T24" fmla="*/ 797 w 1340"/>
                <a:gd name="T25" fmla="*/ 494 h 980"/>
                <a:gd name="T26" fmla="*/ 824 w 1340"/>
                <a:gd name="T27" fmla="*/ 521 h 980"/>
                <a:gd name="T28" fmla="*/ 847 w 1340"/>
                <a:gd name="T29" fmla="*/ 538 h 980"/>
                <a:gd name="T30" fmla="*/ 879 w 1340"/>
                <a:gd name="T31" fmla="*/ 546 h 980"/>
                <a:gd name="T32" fmla="*/ 904 w 1340"/>
                <a:gd name="T33" fmla="*/ 525 h 980"/>
                <a:gd name="T34" fmla="*/ 918 w 1340"/>
                <a:gd name="T35" fmla="*/ 505 h 980"/>
                <a:gd name="T36" fmla="*/ 935 w 1340"/>
                <a:gd name="T37" fmla="*/ 478 h 980"/>
                <a:gd name="T38" fmla="*/ 977 w 1340"/>
                <a:gd name="T39" fmla="*/ 480 h 980"/>
                <a:gd name="T40" fmla="*/ 1023 w 1340"/>
                <a:gd name="T41" fmla="*/ 503 h 980"/>
                <a:gd name="T42" fmla="*/ 1058 w 1340"/>
                <a:gd name="T43" fmla="*/ 544 h 980"/>
                <a:gd name="T44" fmla="*/ 1077 w 1340"/>
                <a:gd name="T45" fmla="*/ 573 h 980"/>
                <a:gd name="T46" fmla="*/ 1108 w 1340"/>
                <a:gd name="T47" fmla="*/ 598 h 980"/>
                <a:gd name="T48" fmla="*/ 1150 w 1340"/>
                <a:gd name="T49" fmla="*/ 615 h 980"/>
                <a:gd name="T50" fmla="*/ 1179 w 1340"/>
                <a:gd name="T51" fmla="*/ 653 h 980"/>
                <a:gd name="T52" fmla="*/ 1200 w 1340"/>
                <a:gd name="T53" fmla="*/ 690 h 980"/>
                <a:gd name="T54" fmla="*/ 1223 w 1340"/>
                <a:gd name="T55" fmla="*/ 709 h 980"/>
                <a:gd name="T56" fmla="*/ 1256 w 1340"/>
                <a:gd name="T57" fmla="*/ 740 h 980"/>
                <a:gd name="T58" fmla="*/ 1285 w 1340"/>
                <a:gd name="T59" fmla="*/ 759 h 980"/>
                <a:gd name="T60" fmla="*/ 1325 w 1340"/>
                <a:gd name="T61" fmla="*/ 747 h 980"/>
                <a:gd name="T62" fmla="*/ 1304 w 1340"/>
                <a:gd name="T63" fmla="*/ 786 h 980"/>
                <a:gd name="T64" fmla="*/ 1227 w 1340"/>
                <a:gd name="T65" fmla="*/ 824 h 980"/>
                <a:gd name="T66" fmla="*/ 1162 w 1340"/>
                <a:gd name="T67" fmla="*/ 861 h 980"/>
                <a:gd name="T68" fmla="*/ 1098 w 1340"/>
                <a:gd name="T69" fmla="*/ 911 h 980"/>
                <a:gd name="T70" fmla="*/ 1048 w 1340"/>
                <a:gd name="T71" fmla="*/ 953 h 980"/>
                <a:gd name="T72" fmla="*/ 974 w 1340"/>
                <a:gd name="T73" fmla="*/ 957 h 980"/>
                <a:gd name="T74" fmla="*/ 883 w 1340"/>
                <a:gd name="T75" fmla="*/ 932 h 980"/>
                <a:gd name="T76" fmla="*/ 816 w 1340"/>
                <a:gd name="T77" fmla="*/ 939 h 980"/>
                <a:gd name="T78" fmla="*/ 739 w 1340"/>
                <a:gd name="T79" fmla="*/ 928 h 980"/>
                <a:gd name="T80" fmla="*/ 682 w 1340"/>
                <a:gd name="T81" fmla="*/ 901 h 980"/>
                <a:gd name="T82" fmla="*/ 595 w 1340"/>
                <a:gd name="T83" fmla="*/ 863 h 980"/>
                <a:gd name="T84" fmla="*/ 542 w 1340"/>
                <a:gd name="T85" fmla="*/ 839 h 980"/>
                <a:gd name="T86" fmla="*/ 496 w 1340"/>
                <a:gd name="T87" fmla="*/ 815 h 980"/>
                <a:gd name="T88" fmla="*/ 451 w 1340"/>
                <a:gd name="T89" fmla="*/ 803 h 980"/>
                <a:gd name="T90" fmla="*/ 432 w 1340"/>
                <a:gd name="T91" fmla="*/ 770 h 980"/>
                <a:gd name="T92" fmla="*/ 384 w 1340"/>
                <a:gd name="T93" fmla="*/ 730 h 980"/>
                <a:gd name="T94" fmla="*/ 355 w 1340"/>
                <a:gd name="T95" fmla="*/ 680 h 980"/>
                <a:gd name="T96" fmla="*/ 294 w 1340"/>
                <a:gd name="T97" fmla="*/ 663 h 980"/>
                <a:gd name="T98" fmla="*/ 277 w 1340"/>
                <a:gd name="T99" fmla="*/ 611 h 980"/>
                <a:gd name="T100" fmla="*/ 234 w 1340"/>
                <a:gd name="T101" fmla="*/ 592 h 980"/>
                <a:gd name="T102" fmla="*/ 186 w 1340"/>
                <a:gd name="T103" fmla="*/ 561 h 980"/>
                <a:gd name="T104" fmla="*/ 125 w 1340"/>
                <a:gd name="T105" fmla="*/ 557 h 980"/>
                <a:gd name="T106" fmla="*/ 92 w 1340"/>
                <a:gd name="T107" fmla="*/ 513 h 980"/>
                <a:gd name="T108" fmla="*/ 54 w 1340"/>
                <a:gd name="T109" fmla="*/ 502 h 980"/>
                <a:gd name="T110" fmla="*/ 6 w 1340"/>
                <a:gd name="T111" fmla="*/ 484 h 980"/>
                <a:gd name="T112" fmla="*/ 21 w 1340"/>
                <a:gd name="T113" fmla="*/ 442 h 980"/>
                <a:gd name="T114" fmla="*/ 37 w 1340"/>
                <a:gd name="T115" fmla="*/ 390 h 980"/>
                <a:gd name="T116" fmla="*/ 85 w 1340"/>
                <a:gd name="T117" fmla="*/ 371 h 980"/>
                <a:gd name="T118" fmla="*/ 131 w 1340"/>
                <a:gd name="T119" fmla="*/ 323 h 980"/>
                <a:gd name="T120" fmla="*/ 183 w 1340"/>
                <a:gd name="T121" fmla="*/ 269 h 980"/>
                <a:gd name="T122" fmla="*/ 229 w 1340"/>
                <a:gd name="T123" fmla="*/ 223 h 980"/>
                <a:gd name="T124" fmla="*/ 261 w 1340"/>
                <a:gd name="T125" fmla="*/ 167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0" h="980">
                  <a:moveTo>
                    <a:pt x="298" y="121"/>
                  </a:moveTo>
                  <a:lnTo>
                    <a:pt x="298" y="119"/>
                  </a:lnTo>
                  <a:lnTo>
                    <a:pt x="298" y="117"/>
                  </a:lnTo>
                  <a:lnTo>
                    <a:pt x="300" y="117"/>
                  </a:lnTo>
                  <a:lnTo>
                    <a:pt x="300" y="116"/>
                  </a:lnTo>
                  <a:lnTo>
                    <a:pt x="300" y="114"/>
                  </a:lnTo>
                  <a:lnTo>
                    <a:pt x="302" y="114"/>
                  </a:lnTo>
                  <a:lnTo>
                    <a:pt x="302" y="112"/>
                  </a:lnTo>
                  <a:lnTo>
                    <a:pt x="302" y="110"/>
                  </a:lnTo>
                  <a:lnTo>
                    <a:pt x="304" y="110"/>
                  </a:lnTo>
                  <a:lnTo>
                    <a:pt x="304" y="108"/>
                  </a:lnTo>
                  <a:lnTo>
                    <a:pt x="305" y="106"/>
                  </a:lnTo>
                  <a:lnTo>
                    <a:pt x="305" y="104"/>
                  </a:lnTo>
                  <a:lnTo>
                    <a:pt x="307" y="104"/>
                  </a:lnTo>
                  <a:lnTo>
                    <a:pt x="309" y="104"/>
                  </a:lnTo>
                  <a:lnTo>
                    <a:pt x="309" y="102"/>
                  </a:lnTo>
                  <a:lnTo>
                    <a:pt x="311" y="100"/>
                  </a:lnTo>
                  <a:lnTo>
                    <a:pt x="313" y="98"/>
                  </a:lnTo>
                  <a:lnTo>
                    <a:pt x="315" y="98"/>
                  </a:lnTo>
                  <a:lnTo>
                    <a:pt x="317" y="96"/>
                  </a:lnTo>
                  <a:lnTo>
                    <a:pt x="319" y="96"/>
                  </a:lnTo>
                  <a:lnTo>
                    <a:pt x="321" y="96"/>
                  </a:lnTo>
                  <a:lnTo>
                    <a:pt x="323" y="94"/>
                  </a:lnTo>
                  <a:lnTo>
                    <a:pt x="325" y="94"/>
                  </a:lnTo>
                  <a:lnTo>
                    <a:pt x="325" y="93"/>
                  </a:lnTo>
                  <a:lnTo>
                    <a:pt x="327" y="91"/>
                  </a:lnTo>
                  <a:lnTo>
                    <a:pt x="327" y="89"/>
                  </a:lnTo>
                  <a:lnTo>
                    <a:pt x="328" y="87"/>
                  </a:lnTo>
                  <a:lnTo>
                    <a:pt x="328" y="85"/>
                  </a:lnTo>
                  <a:lnTo>
                    <a:pt x="330" y="83"/>
                  </a:lnTo>
                  <a:lnTo>
                    <a:pt x="332" y="81"/>
                  </a:lnTo>
                  <a:lnTo>
                    <a:pt x="334" y="79"/>
                  </a:lnTo>
                  <a:lnTo>
                    <a:pt x="334" y="77"/>
                  </a:lnTo>
                  <a:lnTo>
                    <a:pt x="336" y="77"/>
                  </a:lnTo>
                  <a:lnTo>
                    <a:pt x="336" y="75"/>
                  </a:lnTo>
                  <a:lnTo>
                    <a:pt x="336" y="73"/>
                  </a:lnTo>
                  <a:lnTo>
                    <a:pt x="336" y="71"/>
                  </a:lnTo>
                  <a:lnTo>
                    <a:pt x="338" y="69"/>
                  </a:lnTo>
                  <a:lnTo>
                    <a:pt x="338" y="68"/>
                  </a:lnTo>
                  <a:lnTo>
                    <a:pt x="338" y="66"/>
                  </a:lnTo>
                  <a:lnTo>
                    <a:pt x="336" y="66"/>
                  </a:lnTo>
                  <a:lnTo>
                    <a:pt x="336" y="64"/>
                  </a:lnTo>
                  <a:lnTo>
                    <a:pt x="336" y="62"/>
                  </a:lnTo>
                  <a:lnTo>
                    <a:pt x="336" y="60"/>
                  </a:lnTo>
                  <a:lnTo>
                    <a:pt x="336" y="58"/>
                  </a:lnTo>
                  <a:lnTo>
                    <a:pt x="336" y="56"/>
                  </a:lnTo>
                  <a:lnTo>
                    <a:pt x="336" y="54"/>
                  </a:lnTo>
                  <a:lnTo>
                    <a:pt x="336" y="52"/>
                  </a:lnTo>
                  <a:lnTo>
                    <a:pt x="336" y="50"/>
                  </a:lnTo>
                  <a:lnTo>
                    <a:pt x="336" y="48"/>
                  </a:lnTo>
                  <a:lnTo>
                    <a:pt x="336" y="46"/>
                  </a:lnTo>
                  <a:lnTo>
                    <a:pt x="336" y="45"/>
                  </a:lnTo>
                  <a:lnTo>
                    <a:pt x="336" y="43"/>
                  </a:lnTo>
                  <a:lnTo>
                    <a:pt x="338" y="43"/>
                  </a:lnTo>
                  <a:lnTo>
                    <a:pt x="338" y="41"/>
                  </a:lnTo>
                  <a:lnTo>
                    <a:pt x="340" y="39"/>
                  </a:lnTo>
                  <a:lnTo>
                    <a:pt x="342" y="37"/>
                  </a:lnTo>
                  <a:lnTo>
                    <a:pt x="342" y="35"/>
                  </a:lnTo>
                  <a:lnTo>
                    <a:pt x="344" y="33"/>
                  </a:lnTo>
                  <a:lnTo>
                    <a:pt x="344" y="31"/>
                  </a:lnTo>
                  <a:lnTo>
                    <a:pt x="346" y="29"/>
                  </a:lnTo>
                  <a:lnTo>
                    <a:pt x="348" y="27"/>
                  </a:lnTo>
                  <a:lnTo>
                    <a:pt x="350" y="27"/>
                  </a:lnTo>
                  <a:lnTo>
                    <a:pt x="350" y="25"/>
                  </a:lnTo>
                  <a:lnTo>
                    <a:pt x="350" y="23"/>
                  </a:lnTo>
                  <a:lnTo>
                    <a:pt x="352" y="23"/>
                  </a:lnTo>
                  <a:lnTo>
                    <a:pt x="352" y="21"/>
                  </a:lnTo>
                  <a:lnTo>
                    <a:pt x="353" y="21"/>
                  </a:lnTo>
                  <a:lnTo>
                    <a:pt x="353" y="20"/>
                  </a:lnTo>
                  <a:lnTo>
                    <a:pt x="355" y="20"/>
                  </a:lnTo>
                  <a:lnTo>
                    <a:pt x="355" y="18"/>
                  </a:lnTo>
                  <a:lnTo>
                    <a:pt x="357" y="18"/>
                  </a:lnTo>
                  <a:lnTo>
                    <a:pt x="357" y="16"/>
                  </a:lnTo>
                  <a:lnTo>
                    <a:pt x="359" y="14"/>
                  </a:lnTo>
                  <a:lnTo>
                    <a:pt x="359" y="12"/>
                  </a:lnTo>
                  <a:lnTo>
                    <a:pt x="359" y="14"/>
                  </a:lnTo>
                  <a:lnTo>
                    <a:pt x="359" y="12"/>
                  </a:lnTo>
                  <a:lnTo>
                    <a:pt x="359" y="10"/>
                  </a:lnTo>
                  <a:lnTo>
                    <a:pt x="361" y="10"/>
                  </a:lnTo>
                  <a:lnTo>
                    <a:pt x="361" y="8"/>
                  </a:lnTo>
                  <a:lnTo>
                    <a:pt x="361" y="6"/>
                  </a:lnTo>
                  <a:lnTo>
                    <a:pt x="363" y="6"/>
                  </a:lnTo>
                  <a:lnTo>
                    <a:pt x="365" y="6"/>
                  </a:lnTo>
                  <a:lnTo>
                    <a:pt x="365" y="4"/>
                  </a:lnTo>
                  <a:lnTo>
                    <a:pt x="367" y="4"/>
                  </a:lnTo>
                  <a:lnTo>
                    <a:pt x="365" y="4"/>
                  </a:lnTo>
                  <a:lnTo>
                    <a:pt x="367" y="4"/>
                  </a:lnTo>
                  <a:lnTo>
                    <a:pt x="367" y="2"/>
                  </a:lnTo>
                  <a:lnTo>
                    <a:pt x="369" y="2"/>
                  </a:lnTo>
                  <a:lnTo>
                    <a:pt x="371" y="2"/>
                  </a:lnTo>
                  <a:lnTo>
                    <a:pt x="373" y="2"/>
                  </a:lnTo>
                  <a:lnTo>
                    <a:pt x="373" y="0"/>
                  </a:lnTo>
                  <a:lnTo>
                    <a:pt x="375" y="0"/>
                  </a:lnTo>
                  <a:lnTo>
                    <a:pt x="376" y="0"/>
                  </a:lnTo>
                  <a:lnTo>
                    <a:pt x="378" y="2"/>
                  </a:lnTo>
                  <a:lnTo>
                    <a:pt x="380" y="2"/>
                  </a:lnTo>
                  <a:lnTo>
                    <a:pt x="382" y="2"/>
                  </a:lnTo>
                  <a:lnTo>
                    <a:pt x="384" y="2"/>
                  </a:lnTo>
                  <a:lnTo>
                    <a:pt x="386" y="2"/>
                  </a:lnTo>
                  <a:lnTo>
                    <a:pt x="388" y="4"/>
                  </a:lnTo>
                  <a:lnTo>
                    <a:pt x="390" y="4"/>
                  </a:lnTo>
                  <a:lnTo>
                    <a:pt x="392" y="4"/>
                  </a:lnTo>
                  <a:lnTo>
                    <a:pt x="394" y="4"/>
                  </a:lnTo>
                  <a:lnTo>
                    <a:pt x="396" y="4"/>
                  </a:lnTo>
                  <a:lnTo>
                    <a:pt x="398" y="4"/>
                  </a:lnTo>
                  <a:lnTo>
                    <a:pt x="398" y="6"/>
                  </a:lnTo>
                  <a:lnTo>
                    <a:pt x="400" y="6"/>
                  </a:lnTo>
                  <a:lnTo>
                    <a:pt x="401" y="6"/>
                  </a:lnTo>
                  <a:lnTo>
                    <a:pt x="403" y="6"/>
                  </a:lnTo>
                  <a:lnTo>
                    <a:pt x="405" y="8"/>
                  </a:lnTo>
                  <a:lnTo>
                    <a:pt x="407" y="10"/>
                  </a:lnTo>
                  <a:lnTo>
                    <a:pt x="407" y="12"/>
                  </a:lnTo>
                  <a:lnTo>
                    <a:pt x="409" y="12"/>
                  </a:lnTo>
                  <a:lnTo>
                    <a:pt x="411" y="14"/>
                  </a:lnTo>
                  <a:lnTo>
                    <a:pt x="413" y="16"/>
                  </a:lnTo>
                  <a:lnTo>
                    <a:pt x="415" y="18"/>
                  </a:lnTo>
                  <a:lnTo>
                    <a:pt x="417" y="20"/>
                  </a:lnTo>
                  <a:lnTo>
                    <a:pt x="419" y="21"/>
                  </a:lnTo>
                  <a:lnTo>
                    <a:pt x="421" y="23"/>
                  </a:lnTo>
                  <a:lnTo>
                    <a:pt x="423" y="25"/>
                  </a:lnTo>
                  <a:lnTo>
                    <a:pt x="424" y="25"/>
                  </a:lnTo>
                  <a:lnTo>
                    <a:pt x="424" y="27"/>
                  </a:lnTo>
                  <a:lnTo>
                    <a:pt x="426" y="27"/>
                  </a:lnTo>
                  <a:lnTo>
                    <a:pt x="428" y="27"/>
                  </a:lnTo>
                  <a:lnTo>
                    <a:pt x="430" y="27"/>
                  </a:lnTo>
                  <a:lnTo>
                    <a:pt x="432" y="27"/>
                  </a:lnTo>
                  <a:lnTo>
                    <a:pt x="434" y="29"/>
                  </a:lnTo>
                  <a:lnTo>
                    <a:pt x="436" y="29"/>
                  </a:lnTo>
                  <a:lnTo>
                    <a:pt x="438" y="29"/>
                  </a:lnTo>
                  <a:lnTo>
                    <a:pt x="440" y="31"/>
                  </a:lnTo>
                  <a:lnTo>
                    <a:pt x="442" y="31"/>
                  </a:lnTo>
                  <a:lnTo>
                    <a:pt x="442" y="33"/>
                  </a:lnTo>
                  <a:lnTo>
                    <a:pt x="444" y="33"/>
                  </a:lnTo>
                  <a:lnTo>
                    <a:pt x="446" y="35"/>
                  </a:lnTo>
                  <a:lnTo>
                    <a:pt x="448" y="37"/>
                  </a:lnTo>
                  <a:lnTo>
                    <a:pt x="449" y="39"/>
                  </a:lnTo>
                  <a:lnTo>
                    <a:pt x="451" y="41"/>
                  </a:lnTo>
                  <a:lnTo>
                    <a:pt x="451" y="43"/>
                  </a:lnTo>
                  <a:lnTo>
                    <a:pt x="453" y="43"/>
                  </a:lnTo>
                  <a:lnTo>
                    <a:pt x="453" y="45"/>
                  </a:lnTo>
                  <a:lnTo>
                    <a:pt x="455" y="48"/>
                  </a:lnTo>
                  <a:lnTo>
                    <a:pt x="455" y="50"/>
                  </a:lnTo>
                  <a:lnTo>
                    <a:pt x="457" y="50"/>
                  </a:lnTo>
                  <a:lnTo>
                    <a:pt x="457" y="52"/>
                  </a:lnTo>
                  <a:lnTo>
                    <a:pt x="457" y="54"/>
                  </a:lnTo>
                  <a:lnTo>
                    <a:pt x="459" y="56"/>
                  </a:lnTo>
                  <a:lnTo>
                    <a:pt x="459" y="58"/>
                  </a:lnTo>
                  <a:lnTo>
                    <a:pt x="459" y="60"/>
                  </a:lnTo>
                  <a:lnTo>
                    <a:pt x="459" y="62"/>
                  </a:lnTo>
                  <a:lnTo>
                    <a:pt x="459" y="64"/>
                  </a:lnTo>
                  <a:lnTo>
                    <a:pt x="461" y="64"/>
                  </a:lnTo>
                  <a:lnTo>
                    <a:pt x="461" y="66"/>
                  </a:lnTo>
                  <a:lnTo>
                    <a:pt x="461" y="68"/>
                  </a:lnTo>
                  <a:lnTo>
                    <a:pt x="465" y="77"/>
                  </a:lnTo>
                  <a:lnTo>
                    <a:pt x="463" y="77"/>
                  </a:lnTo>
                  <a:lnTo>
                    <a:pt x="463" y="79"/>
                  </a:lnTo>
                  <a:lnTo>
                    <a:pt x="461" y="81"/>
                  </a:lnTo>
                  <a:lnTo>
                    <a:pt x="461" y="83"/>
                  </a:lnTo>
                  <a:lnTo>
                    <a:pt x="459" y="83"/>
                  </a:lnTo>
                  <a:lnTo>
                    <a:pt x="459" y="85"/>
                  </a:lnTo>
                  <a:lnTo>
                    <a:pt x="459" y="87"/>
                  </a:lnTo>
                  <a:lnTo>
                    <a:pt x="459" y="89"/>
                  </a:lnTo>
                  <a:lnTo>
                    <a:pt x="457" y="89"/>
                  </a:lnTo>
                  <a:lnTo>
                    <a:pt x="455" y="89"/>
                  </a:lnTo>
                  <a:lnTo>
                    <a:pt x="455" y="91"/>
                  </a:lnTo>
                  <a:lnTo>
                    <a:pt x="455" y="93"/>
                  </a:lnTo>
                  <a:lnTo>
                    <a:pt x="449" y="94"/>
                  </a:lnTo>
                  <a:lnTo>
                    <a:pt x="448" y="94"/>
                  </a:lnTo>
                  <a:lnTo>
                    <a:pt x="446" y="96"/>
                  </a:lnTo>
                  <a:lnTo>
                    <a:pt x="446" y="100"/>
                  </a:lnTo>
                  <a:lnTo>
                    <a:pt x="444" y="100"/>
                  </a:lnTo>
                  <a:lnTo>
                    <a:pt x="444" y="102"/>
                  </a:lnTo>
                  <a:lnTo>
                    <a:pt x="442" y="104"/>
                  </a:lnTo>
                  <a:lnTo>
                    <a:pt x="440" y="104"/>
                  </a:lnTo>
                  <a:lnTo>
                    <a:pt x="440" y="106"/>
                  </a:lnTo>
                  <a:lnTo>
                    <a:pt x="438" y="108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36" y="112"/>
                  </a:lnTo>
                  <a:lnTo>
                    <a:pt x="438" y="112"/>
                  </a:lnTo>
                  <a:lnTo>
                    <a:pt x="438" y="114"/>
                  </a:lnTo>
                  <a:lnTo>
                    <a:pt x="438" y="116"/>
                  </a:lnTo>
                  <a:lnTo>
                    <a:pt x="438" y="117"/>
                  </a:lnTo>
                  <a:lnTo>
                    <a:pt x="438" y="119"/>
                  </a:lnTo>
                  <a:lnTo>
                    <a:pt x="440" y="121"/>
                  </a:lnTo>
                  <a:lnTo>
                    <a:pt x="440" y="123"/>
                  </a:lnTo>
                  <a:lnTo>
                    <a:pt x="440" y="125"/>
                  </a:lnTo>
                  <a:lnTo>
                    <a:pt x="440" y="127"/>
                  </a:lnTo>
                  <a:lnTo>
                    <a:pt x="442" y="127"/>
                  </a:lnTo>
                  <a:lnTo>
                    <a:pt x="442" y="129"/>
                  </a:lnTo>
                  <a:lnTo>
                    <a:pt x="442" y="131"/>
                  </a:lnTo>
                  <a:lnTo>
                    <a:pt x="440" y="135"/>
                  </a:lnTo>
                  <a:lnTo>
                    <a:pt x="440" y="137"/>
                  </a:lnTo>
                  <a:lnTo>
                    <a:pt x="440" y="139"/>
                  </a:lnTo>
                  <a:lnTo>
                    <a:pt x="440" y="141"/>
                  </a:lnTo>
                  <a:lnTo>
                    <a:pt x="440" y="142"/>
                  </a:lnTo>
                  <a:lnTo>
                    <a:pt x="440" y="144"/>
                  </a:lnTo>
                  <a:lnTo>
                    <a:pt x="440" y="146"/>
                  </a:lnTo>
                  <a:lnTo>
                    <a:pt x="440" y="148"/>
                  </a:lnTo>
                  <a:lnTo>
                    <a:pt x="440" y="150"/>
                  </a:lnTo>
                  <a:lnTo>
                    <a:pt x="440" y="152"/>
                  </a:lnTo>
                  <a:lnTo>
                    <a:pt x="440" y="154"/>
                  </a:lnTo>
                  <a:lnTo>
                    <a:pt x="440" y="156"/>
                  </a:lnTo>
                  <a:lnTo>
                    <a:pt x="440" y="158"/>
                  </a:lnTo>
                  <a:lnTo>
                    <a:pt x="440" y="160"/>
                  </a:lnTo>
                  <a:lnTo>
                    <a:pt x="440" y="162"/>
                  </a:lnTo>
                  <a:lnTo>
                    <a:pt x="440" y="164"/>
                  </a:lnTo>
                  <a:lnTo>
                    <a:pt x="440" y="165"/>
                  </a:lnTo>
                  <a:lnTo>
                    <a:pt x="440" y="167"/>
                  </a:lnTo>
                  <a:lnTo>
                    <a:pt x="440" y="169"/>
                  </a:lnTo>
                  <a:lnTo>
                    <a:pt x="440" y="171"/>
                  </a:lnTo>
                  <a:lnTo>
                    <a:pt x="442" y="173"/>
                  </a:lnTo>
                  <a:lnTo>
                    <a:pt x="442" y="175"/>
                  </a:lnTo>
                  <a:lnTo>
                    <a:pt x="442" y="177"/>
                  </a:lnTo>
                  <a:lnTo>
                    <a:pt x="442" y="179"/>
                  </a:lnTo>
                  <a:lnTo>
                    <a:pt x="444" y="181"/>
                  </a:lnTo>
                  <a:lnTo>
                    <a:pt x="444" y="183"/>
                  </a:lnTo>
                  <a:lnTo>
                    <a:pt x="446" y="183"/>
                  </a:lnTo>
                  <a:lnTo>
                    <a:pt x="446" y="185"/>
                  </a:lnTo>
                  <a:lnTo>
                    <a:pt x="448" y="187"/>
                  </a:lnTo>
                  <a:lnTo>
                    <a:pt x="448" y="189"/>
                  </a:lnTo>
                  <a:lnTo>
                    <a:pt x="449" y="190"/>
                  </a:lnTo>
                  <a:lnTo>
                    <a:pt x="449" y="192"/>
                  </a:lnTo>
                  <a:lnTo>
                    <a:pt x="449" y="194"/>
                  </a:lnTo>
                  <a:lnTo>
                    <a:pt x="453" y="204"/>
                  </a:lnTo>
                  <a:lnTo>
                    <a:pt x="453" y="206"/>
                  </a:lnTo>
                  <a:lnTo>
                    <a:pt x="453" y="208"/>
                  </a:lnTo>
                  <a:lnTo>
                    <a:pt x="455" y="210"/>
                  </a:lnTo>
                  <a:lnTo>
                    <a:pt x="455" y="212"/>
                  </a:lnTo>
                  <a:lnTo>
                    <a:pt x="455" y="215"/>
                  </a:lnTo>
                  <a:lnTo>
                    <a:pt x="455" y="217"/>
                  </a:lnTo>
                  <a:lnTo>
                    <a:pt x="455" y="219"/>
                  </a:lnTo>
                  <a:lnTo>
                    <a:pt x="455" y="221"/>
                  </a:lnTo>
                  <a:lnTo>
                    <a:pt x="455" y="223"/>
                  </a:lnTo>
                  <a:lnTo>
                    <a:pt x="453" y="225"/>
                  </a:lnTo>
                  <a:lnTo>
                    <a:pt x="453" y="227"/>
                  </a:lnTo>
                  <a:lnTo>
                    <a:pt x="453" y="229"/>
                  </a:lnTo>
                  <a:lnTo>
                    <a:pt x="453" y="231"/>
                  </a:lnTo>
                  <a:lnTo>
                    <a:pt x="453" y="233"/>
                  </a:lnTo>
                  <a:lnTo>
                    <a:pt x="453" y="235"/>
                  </a:lnTo>
                  <a:lnTo>
                    <a:pt x="453" y="237"/>
                  </a:lnTo>
                  <a:lnTo>
                    <a:pt x="453" y="238"/>
                  </a:lnTo>
                  <a:lnTo>
                    <a:pt x="453" y="240"/>
                  </a:lnTo>
                  <a:lnTo>
                    <a:pt x="455" y="242"/>
                  </a:lnTo>
                  <a:lnTo>
                    <a:pt x="455" y="244"/>
                  </a:lnTo>
                  <a:lnTo>
                    <a:pt x="457" y="248"/>
                  </a:lnTo>
                  <a:lnTo>
                    <a:pt x="457" y="250"/>
                  </a:lnTo>
                  <a:lnTo>
                    <a:pt x="461" y="254"/>
                  </a:lnTo>
                  <a:lnTo>
                    <a:pt x="463" y="256"/>
                  </a:lnTo>
                  <a:lnTo>
                    <a:pt x="463" y="258"/>
                  </a:lnTo>
                  <a:lnTo>
                    <a:pt x="465" y="262"/>
                  </a:lnTo>
                  <a:lnTo>
                    <a:pt x="465" y="265"/>
                  </a:lnTo>
                  <a:lnTo>
                    <a:pt x="467" y="265"/>
                  </a:lnTo>
                  <a:lnTo>
                    <a:pt x="467" y="267"/>
                  </a:lnTo>
                  <a:lnTo>
                    <a:pt x="469" y="275"/>
                  </a:lnTo>
                  <a:lnTo>
                    <a:pt x="469" y="277"/>
                  </a:lnTo>
                  <a:lnTo>
                    <a:pt x="469" y="279"/>
                  </a:lnTo>
                  <a:lnTo>
                    <a:pt x="469" y="281"/>
                  </a:lnTo>
                  <a:lnTo>
                    <a:pt x="471" y="283"/>
                  </a:lnTo>
                  <a:lnTo>
                    <a:pt x="471" y="285"/>
                  </a:lnTo>
                  <a:lnTo>
                    <a:pt x="471" y="288"/>
                  </a:lnTo>
                  <a:lnTo>
                    <a:pt x="472" y="292"/>
                  </a:lnTo>
                  <a:lnTo>
                    <a:pt x="472" y="294"/>
                  </a:lnTo>
                  <a:lnTo>
                    <a:pt x="474" y="298"/>
                  </a:lnTo>
                  <a:lnTo>
                    <a:pt x="476" y="302"/>
                  </a:lnTo>
                  <a:lnTo>
                    <a:pt x="478" y="302"/>
                  </a:lnTo>
                  <a:lnTo>
                    <a:pt x="480" y="304"/>
                  </a:lnTo>
                  <a:lnTo>
                    <a:pt x="482" y="304"/>
                  </a:lnTo>
                  <a:lnTo>
                    <a:pt x="482" y="306"/>
                  </a:lnTo>
                  <a:lnTo>
                    <a:pt x="482" y="308"/>
                  </a:lnTo>
                  <a:lnTo>
                    <a:pt x="484" y="308"/>
                  </a:lnTo>
                  <a:lnTo>
                    <a:pt x="484" y="310"/>
                  </a:lnTo>
                  <a:lnTo>
                    <a:pt x="486" y="310"/>
                  </a:lnTo>
                  <a:lnTo>
                    <a:pt x="488" y="310"/>
                  </a:lnTo>
                  <a:lnTo>
                    <a:pt x="488" y="311"/>
                  </a:lnTo>
                  <a:lnTo>
                    <a:pt x="490" y="311"/>
                  </a:lnTo>
                  <a:lnTo>
                    <a:pt x="494" y="311"/>
                  </a:lnTo>
                  <a:lnTo>
                    <a:pt x="497" y="311"/>
                  </a:lnTo>
                  <a:lnTo>
                    <a:pt x="499" y="310"/>
                  </a:lnTo>
                  <a:lnTo>
                    <a:pt x="501" y="310"/>
                  </a:lnTo>
                  <a:lnTo>
                    <a:pt x="501" y="311"/>
                  </a:lnTo>
                  <a:lnTo>
                    <a:pt x="505" y="313"/>
                  </a:lnTo>
                  <a:lnTo>
                    <a:pt x="509" y="317"/>
                  </a:lnTo>
                  <a:lnTo>
                    <a:pt x="511" y="319"/>
                  </a:lnTo>
                  <a:lnTo>
                    <a:pt x="513" y="319"/>
                  </a:lnTo>
                  <a:lnTo>
                    <a:pt x="515" y="319"/>
                  </a:lnTo>
                  <a:lnTo>
                    <a:pt x="517" y="321"/>
                  </a:lnTo>
                  <a:lnTo>
                    <a:pt x="519" y="321"/>
                  </a:lnTo>
                  <a:lnTo>
                    <a:pt x="520" y="319"/>
                  </a:lnTo>
                  <a:lnTo>
                    <a:pt x="524" y="317"/>
                  </a:lnTo>
                  <a:lnTo>
                    <a:pt x="526" y="315"/>
                  </a:lnTo>
                  <a:lnTo>
                    <a:pt x="528" y="315"/>
                  </a:lnTo>
                  <a:lnTo>
                    <a:pt x="530" y="315"/>
                  </a:lnTo>
                  <a:lnTo>
                    <a:pt x="532" y="315"/>
                  </a:lnTo>
                  <a:lnTo>
                    <a:pt x="534" y="315"/>
                  </a:lnTo>
                  <a:lnTo>
                    <a:pt x="536" y="317"/>
                  </a:lnTo>
                  <a:lnTo>
                    <a:pt x="538" y="317"/>
                  </a:lnTo>
                  <a:lnTo>
                    <a:pt x="540" y="321"/>
                  </a:lnTo>
                  <a:lnTo>
                    <a:pt x="544" y="327"/>
                  </a:lnTo>
                  <a:lnTo>
                    <a:pt x="544" y="329"/>
                  </a:lnTo>
                  <a:lnTo>
                    <a:pt x="545" y="331"/>
                  </a:lnTo>
                  <a:lnTo>
                    <a:pt x="545" y="334"/>
                  </a:lnTo>
                  <a:lnTo>
                    <a:pt x="545" y="342"/>
                  </a:lnTo>
                  <a:lnTo>
                    <a:pt x="545" y="344"/>
                  </a:lnTo>
                  <a:lnTo>
                    <a:pt x="547" y="346"/>
                  </a:lnTo>
                  <a:lnTo>
                    <a:pt x="547" y="348"/>
                  </a:lnTo>
                  <a:lnTo>
                    <a:pt x="549" y="348"/>
                  </a:lnTo>
                  <a:lnTo>
                    <a:pt x="551" y="348"/>
                  </a:lnTo>
                  <a:lnTo>
                    <a:pt x="553" y="348"/>
                  </a:lnTo>
                  <a:lnTo>
                    <a:pt x="555" y="348"/>
                  </a:lnTo>
                  <a:lnTo>
                    <a:pt x="557" y="348"/>
                  </a:lnTo>
                  <a:lnTo>
                    <a:pt x="557" y="346"/>
                  </a:lnTo>
                  <a:lnTo>
                    <a:pt x="559" y="346"/>
                  </a:lnTo>
                  <a:lnTo>
                    <a:pt x="561" y="346"/>
                  </a:lnTo>
                  <a:lnTo>
                    <a:pt x="561" y="344"/>
                  </a:lnTo>
                  <a:lnTo>
                    <a:pt x="563" y="344"/>
                  </a:lnTo>
                  <a:lnTo>
                    <a:pt x="565" y="344"/>
                  </a:lnTo>
                  <a:lnTo>
                    <a:pt x="567" y="344"/>
                  </a:lnTo>
                  <a:lnTo>
                    <a:pt x="567" y="342"/>
                  </a:lnTo>
                  <a:lnTo>
                    <a:pt x="568" y="340"/>
                  </a:lnTo>
                  <a:lnTo>
                    <a:pt x="568" y="338"/>
                  </a:lnTo>
                  <a:lnTo>
                    <a:pt x="570" y="338"/>
                  </a:lnTo>
                  <a:lnTo>
                    <a:pt x="572" y="338"/>
                  </a:lnTo>
                  <a:lnTo>
                    <a:pt x="572" y="336"/>
                  </a:lnTo>
                  <a:lnTo>
                    <a:pt x="572" y="334"/>
                  </a:lnTo>
                  <a:lnTo>
                    <a:pt x="574" y="334"/>
                  </a:lnTo>
                  <a:lnTo>
                    <a:pt x="574" y="333"/>
                  </a:lnTo>
                  <a:lnTo>
                    <a:pt x="574" y="334"/>
                  </a:lnTo>
                  <a:lnTo>
                    <a:pt x="576" y="334"/>
                  </a:lnTo>
                  <a:lnTo>
                    <a:pt x="578" y="334"/>
                  </a:lnTo>
                  <a:lnTo>
                    <a:pt x="578" y="333"/>
                  </a:lnTo>
                  <a:lnTo>
                    <a:pt x="578" y="334"/>
                  </a:lnTo>
                  <a:lnTo>
                    <a:pt x="580" y="334"/>
                  </a:lnTo>
                  <a:lnTo>
                    <a:pt x="580" y="336"/>
                  </a:lnTo>
                  <a:lnTo>
                    <a:pt x="582" y="336"/>
                  </a:lnTo>
                  <a:lnTo>
                    <a:pt x="582" y="338"/>
                  </a:lnTo>
                  <a:lnTo>
                    <a:pt x="584" y="338"/>
                  </a:lnTo>
                  <a:lnTo>
                    <a:pt x="586" y="338"/>
                  </a:lnTo>
                  <a:lnTo>
                    <a:pt x="588" y="338"/>
                  </a:lnTo>
                  <a:lnTo>
                    <a:pt x="590" y="338"/>
                  </a:lnTo>
                  <a:lnTo>
                    <a:pt x="590" y="340"/>
                  </a:lnTo>
                  <a:lnTo>
                    <a:pt x="590" y="342"/>
                  </a:lnTo>
                  <a:lnTo>
                    <a:pt x="592" y="342"/>
                  </a:lnTo>
                  <a:lnTo>
                    <a:pt x="592" y="344"/>
                  </a:lnTo>
                  <a:lnTo>
                    <a:pt x="593" y="344"/>
                  </a:lnTo>
                  <a:lnTo>
                    <a:pt x="593" y="346"/>
                  </a:lnTo>
                  <a:lnTo>
                    <a:pt x="592" y="346"/>
                  </a:lnTo>
                  <a:lnTo>
                    <a:pt x="592" y="348"/>
                  </a:lnTo>
                  <a:lnTo>
                    <a:pt x="592" y="350"/>
                  </a:lnTo>
                  <a:lnTo>
                    <a:pt x="593" y="350"/>
                  </a:lnTo>
                  <a:lnTo>
                    <a:pt x="593" y="352"/>
                  </a:lnTo>
                  <a:lnTo>
                    <a:pt x="593" y="354"/>
                  </a:lnTo>
                  <a:lnTo>
                    <a:pt x="595" y="354"/>
                  </a:lnTo>
                  <a:lnTo>
                    <a:pt x="595" y="352"/>
                  </a:lnTo>
                  <a:lnTo>
                    <a:pt x="597" y="352"/>
                  </a:lnTo>
                  <a:lnTo>
                    <a:pt x="597" y="354"/>
                  </a:lnTo>
                  <a:lnTo>
                    <a:pt x="597" y="352"/>
                  </a:lnTo>
                  <a:lnTo>
                    <a:pt x="599" y="352"/>
                  </a:lnTo>
                  <a:lnTo>
                    <a:pt x="601" y="352"/>
                  </a:lnTo>
                  <a:lnTo>
                    <a:pt x="601" y="350"/>
                  </a:lnTo>
                  <a:lnTo>
                    <a:pt x="603" y="348"/>
                  </a:lnTo>
                  <a:lnTo>
                    <a:pt x="605" y="348"/>
                  </a:lnTo>
                  <a:lnTo>
                    <a:pt x="605" y="350"/>
                  </a:lnTo>
                  <a:lnTo>
                    <a:pt x="605" y="348"/>
                  </a:lnTo>
                  <a:lnTo>
                    <a:pt x="607" y="348"/>
                  </a:lnTo>
                  <a:lnTo>
                    <a:pt x="609" y="350"/>
                  </a:lnTo>
                  <a:lnTo>
                    <a:pt x="611" y="350"/>
                  </a:lnTo>
                  <a:lnTo>
                    <a:pt x="611" y="352"/>
                  </a:lnTo>
                  <a:lnTo>
                    <a:pt x="613" y="352"/>
                  </a:lnTo>
                  <a:lnTo>
                    <a:pt x="613" y="354"/>
                  </a:lnTo>
                  <a:lnTo>
                    <a:pt x="615" y="354"/>
                  </a:lnTo>
                  <a:lnTo>
                    <a:pt x="616" y="354"/>
                  </a:lnTo>
                  <a:lnTo>
                    <a:pt x="618" y="354"/>
                  </a:lnTo>
                  <a:lnTo>
                    <a:pt x="618" y="352"/>
                  </a:lnTo>
                  <a:lnTo>
                    <a:pt x="620" y="352"/>
                  </a:lnTo>
                  <a:lnTo>
                    <a:pt x="622" y="352"/>
                  </a:lnTo>
                  <a:lnTo>
                    <a:pt x="624" y="352"/>
                  </a:lnTo>
                  <a:lnTo>
                    <a:pt x="626" y="352"/>
                  </a:lnTo>
                  <a:lnTo>
                    <a:pt x="628" y="352"/>
                  </a:lnTo>
                  <a:lnTo>
                    <a:pt x="630" y="352"/>
                  </a:lnTo>
                  <a:lnTo>
                    <a:pt x="632" y="352"/>
                  </a:lnTo>
                  <a:lnTo>
                    <a:pt x="634" y="352"/>
                  </a:lnTo>
                  <a:lnTo>
                    <a:pt x="634" y="350"/>
                  </a:lnTo>
                  <a:lnTo>
                    <a:pt x="636" y="350"/>
                  </a:lnTo>
                  <a:lnTo>
                    <a:pt x="638" y="350"/>
                  </a:lnTo>
                  <a:lnTo>
                    <a:pt x="639" y="350"/>
                  </a:lnTo>
                  <a:lnTo>
                    <a:pt x="639" y="352"/>
                  </a:lnTo>
                  <a:lnTo>
                    <a:pt x="641" y="352"/>
                  </a:lnTo>
                  <a:lnTo>
                    <a:pt x="641" y="354"/>
                  </a:lnTo>
                  <a:lnTo>
                    <a:pt x="643" y="354"/>
                  </a:lnTo>
                  <a:lnTo>
                    <a:pt x="643" y="356"/>
                  </a:lnTo>
                  <a:lnTo>
                    <a:pt x="645" y="356"/>
                  </a:lnTo>
                  <a:lnTo>
                    <a:pt x="645" y="358"/>
                  </a:lnTo>
                  <a:lnTo>
                    <a:pt x="647" y="358"/>
                  </a:lnTo>
                  <a:lnTo>
                    <a:pt x="647" y="359"/>
                  </a:lnTo>
                  <a:lnTo>
                    <a:pt x="649" y="359"/>
                  </a:lnTo>
                  <a:lnTo>
                    <a:pt x="651" y="359"/>
                  </a:lnTo>
                  <a:lnTo>
                    <a:pt x="653" y="359"/>
                  </a:lnTo>
                  <a:lnTo>
                    <a:pt x="653" y="361"/>
                  </a:lnTo>
                  <a:lnTo>
                    <a:pt x="655" y="361"/>
                  </a:lnTo>
                  <a:lnTo>
                    <a:pt x="655" y="359"/>
                  </a:lnTo>
                  <a:lnTo>
                    <a:pt x="657" y="361"/>
                  </a:lnTo>
                  <a:lnTo>
                    <a:pt x="659" y="361"/>
                  </a:lnTo>
                  <a:lnTo>
                    <a:pt x="661" y="361"/>
                  </a:lnTo>
                  <a:lnTo>
                    <a:pt x="663" y="361"/>
                  </a:lnTo>
                  <a:lnTo>
                    <a:pt x="664" y="361"/>
                  </a:lnTo>
                  <a:lnTo>
                    <a:pt x="666" y="361"/>
                  </a:lnTo>
                  <a:lnTo>
                    <a:pt x="668" y="361"/>
                  </a:lnTo>
                  <a:lnTo>
                    <a:pt x="668" y="359"/>
                  </a:lnTo>
                  <a:lnTo>
                    <a:pt x="670" y="359"/>
                  </a:lnTo>
                  <a:lnTo>
                    <a:pt x="670" y="358"/>
                  </a:lnTo>
                  <a:lnTo>
                    <a:pt x="672" y="358"/>
                  </a:lnTo>
                  <a:lnTo>
                    <a:pt x="672" y="359"/>
                  </a:lnTo>
                  <a:lnTo>
                    <a:pt x="674" y="358"/>
                  </a:lnTo>
                  <a:lnTo>
                    <a:pt x="676" y="358"/>
                  </a:lnTo>
                  <a:lnTo>
                    <a:pt x="676" y="356"/>
                  </a:lnTo>
                  <a:lnTo>
                    <a:pt x="678" y="356"/>
                  </a:lnTo>
                  <a:lnTo>
                    <a:pt x="680" y="356"/>
                  </a:lnTo>
                  <a:lnTo>
                    <a:pt x="682" y="358"/>
                  </a:lnTo>
                  <a:lnTo>
                    <a:pt x="684" y="358"/>
                  </a:lnTo>
                  <a:lnTo>
                    <a:pt x="686" y="358"/>
                  </a:lnTo>
                  <a:lnTo>
                    <a:pt x="686" y="359"/>
                  </a:lnTo>
                  <a:lnTo>
                    <a:pt x="687" y="359"/>
                  </a:lnTo>
                  <a:lnTo>
                    <a:pt x="691" y="359"/>
                  </a:lnTo>
                  <a:lnTo>
                    <a:pt x="695" y="361"/>
                  </a:lnTo>
                  <a:lnTo>
                    <a:pt x="701" y="363"/>
                  </a:lnTo>
                  <a:lnTo>
                    <a:pt x="703" y="363"/>
                  </a:lnTo>
                  <a:lnTo>
                    <a:pt x="705" y="363"/>
                  </a:lnTo>
                  <a:lnTo>
                    <a:pt x="707" y="365"/>
                  </a:lnTo>
                  <a:lnTo>
                    <a:pt x="709" y="365"/>
                  </a:lnTo>
                  <a:lnTo>
                    <a:pt x="711" y="365"/>
                  </a:lnTo>
                  <a:lnTo>
                    <a:pt x="711" y="363"/>
                  </a:lnTo>
                  <a:lnTo>
                    <a:pt x="712" y="363"/>
                  </a:lnTo>
                  <a:lnTo>
                    <a:pt x="712" y="365"/>
                  </a:lnTo>
                  <a:lnTo>
                    <a:pt x="714" y="367"/>
                  </a:lnTo>
                  <a:lnTo>
                    <a:pt x="712" y="367"/>
                  </a:lnTo>
                  <a:lnTo>
                    <a:pt x="712" y="369"/>
                  </a:lnTo>
                  <a:lnTo>
                    <a:pt x="712" y="371"/>
                  </a:lnTo>
                  <a:lnTo>
                    <a:pt x="712" y="373"/>
                  </a:lnTo>
                  <a:lnTo>
                    <a:pt x="712" y="375"/>
                  </a:lnTo>
                  <a:lnTo>
                    <a:pt x="714" y="375"/>
                  </a:lnTo>
                  <a:lnTo>
                    <a:pt x="714" y="377"/>
                  </a:lnTo>
                  <a:lnTo>
                    <a:pt x="716" y="379"/>
                  </a:lnTo>
                  <a:lnTo>
                    <a:pt x="716" y="381"/>
                  </a:lnTo>
                  <a:lnTo>
                    <a:pt x="718" y="381"/>
                  </a:lnTo>
                  <a:lnTo>
                    <a:pt x="720" y="381"/>
                  </a:lnTo>
                  <a:lnTo>
                    <a:pt x="720" y="382"/>
                  </a:lnTo>
                  <a:lnTo>
                    <a:pt x="722" y="384"/>
                  </a:lnTo>
                  <a:lnTo>
                    <a:pt x="722" y="386"/>
                  </a:lnTo>
                  <a:lnTo>
                    <a:pt x="720" y="386"/>
                  </a:lnTo>
                  <a:lnTo>
                    <a:pt x="720" y="388"/>
                  </a:lnTo>
                  <a:lnTo>
                    <a:pt x="722" y="388"/>
                  </a:lnTo>
                  <a:lnTo>
                    <a:pt x="722" y="390"/>
                  </a:lnTo>
                  <a:lnTo>
                    <a:pt x="724" y="390"/>
                  </a:lnTo>
                  <a:lnTo>
                    <a:pt x="724" y="392"/>
                  </a:lnTo>
                  <a:lnTo>
                    <a:pt x="726" y="392"/>
                  </a:lnTo>
                  <a:lnTo>
                    <a:pt x="728" y="394"/>
                  </a:lnTo>
                  <a:lnTo>
                    <a:pt x="730" y="394"/>
                  </a:lnTo>
                  <a:lnTo>
                    <a:pt x="730" y="396"/>
                  </a:lnTo>
                  <a:lnTo>
                    <a:pt x="730" y="398"/>
                  </a:lnTo>
                  <a:lnTo>
                    <a:pt x="730" y="400"/>
                  </a:lnTo>
                  <a:lnTo>
                    <a:pt x="732" y="400"/>
                  </a:lnTo>
                  <a:lnTo>
                    <a:pt x="734" y="400"/>
                  </a:lnTo>
                  <a:lnTo>
                    <a:pt x="735" y="400"/>
                  </a:lnTo>
                  <a:lnTo>
                    <a:pt x="735" y="402"/>
                  </a:lnTo>
                  <a:lnTo>
                    <a:pt x="735" y="404"/>
                  </a:lnTo>
                  <a:lnTo>
                    <a:pt x="737" y="404"/>
                  </a:lnTo>
                  <a:lnTo>
                    <a:pt x="737" y="406"/>
                  </a:lnTo>
                  <a:lnTo>
                    <a:pt x="739" y="406"/>
                  </a:lnTo>
                  <a:lnTo>
                    <a:pt x="739" y="407"/>
                  </a:lnTo>
                  <a:lnTo>
                    <a:pt x="741" y="407"/>
                  </a:lnTo>
                  <a:lnTo>
                    <a:pt x="741" y="409"/>
                  </a:lnTo>
                  <a:lnTo>
                    <a:pt x="741" y="411"/>
                  </a:lnTo>
                  <a:lnTo>
                    <a:pt x="741" y="413"/>
                  </a:lnTo>
                  <a:lnTo>
                    <a:pt x="739" y="413"/>
                  </a:lnTo>
                  <a:lnTo>
                    <a:pt x="739" y="415"/>
                  </a:lnTo>
                  <a:lnTo>
                    <a:pt x="741" y="415"/>
                  </a:lnTo>
                  <a:lnTo>
                    <a:pt x="741" y="417"/>
                  </a:lnTo>
                  <a:lnTo>
                    <a:pt x="743" y="417"/>
                  </a:lnTo>
                  <a:lnTo>
                    <a:pt x="741" y="417"/>
                  </a:lnTo>
                  <a:lnTo>
                    <a:pt x="743" y="417"/>
                  </a:lnTo>
                  <a:lnTo>
                    <a:pt x="743" y="419"/>
                  </a:lnTo>
                  <a:lnTo>
                    <a:pt x="743" y="421"/>
                  </a:lnTo>
                  <a:lnTo>
                    <a:pt x="745" y="421"/>
                  </a:lnTo>
                  <a:lnTo>
                    <a:pt x="745" y="419"/>
                  </a:lnTo>
                  <a:lnTo>
                    <a:pt x="745" y="421"/>
                  </a:lnTo>
                  <a:lnTo>
                    <a:pt x="747" y="421"/>
                  </a:lnTo>
                  <a:lnTo>
                    <a:pt x="747" y="419"/>
                  </a:lnTo>
                  <a:lnTo>
                    <a:pt x="747" y="421"/>
                  </a:lnTo>
                  <a:lnTo>
                    <a:pt x="749" y="421"/>
                  </a:lnTo>
                  <a:lnTo>
                    <a:pt x="751" y="421"/>
                  </a:lnTo>
                  <a:lnTo>
                    <a:pt x="751" y="423"/>
                  </a:lnTo>
                  <a:lnTo>
                    <a:pt x="753" y="423"/>
                  </a:lnTo>
                  <a:lnTo>
                    <a:pt x="753" y="425"/>
                  </a:lnTo>
                  <a:lnTo>
                    <a:pt x="753" y="423"/>
                  </a:lnTo>
                  <a:lnTo>
                    <a:pt x="751" y="425"/>
                  </a:lnTo>
                  <a:lnTo>
                    <a:pt x="753" y="425"/>
                  </a:lnTo>
                  <a:lnTo>
                    <a:pt x="755" y="425"/>
                  </a:lnTo>
                  <a:lnTo>
                    <a:pt x="755" y="427"/>
                  </a:lnTo>
                  <a:lnTo>
                    <a:pt x="757" y="427"/>
                  </a:lnTo>
                  <a:lnTo>
                    <a:pt x="757" y="425"/>
                  </a:lnTo>
                  <a:lnTo>
                    <a:pt x="757" y="427"/>
                  </a:lnTo>
                  <a:lnTo>
                    <a:pt x="757" y="425"/>
                  </a:lnTo>
                  <a:lnTo>
                    <a:pt x="759" y="425"/>
                  </a:lnTo>
                  <a:lnTo>
                    <a:pt x="759" y="427"/>
                  </a:lnTo>
                  <a:lnTo>
                    <a:pt x="757" y="427"/>
                  </a:lnTo>
                  <a:lnTo>
                    <a:pt x="759" y="427"/>
                  </a:lnTo>
                  <a:lnTo>
                    <a:pt x="759" y="429"/>
                  </a:lnTo>
                  <a:lnTo>
                    <a:pt x="760" y="429"/>
                  </a:lnTo>
                  <a:lnTo>
                    <a:pt x="760" y="430"/>
                  </a:lnTo>
                  <a:lnTo>
                    <a:pt x="760" y="432"/>
                  </a:lnTo>
                  <a:lnTo>
                    <a:pt x="762" y="432"/>
                  </a:lnTo>
                  <a:lnTo>
                    <a:pt x="760" y="432"/>
                  </a:lnTo>
                  <a:lnTo>
                    <a:pt x="760" y="434"/>
                  </a:lnTo>
                  <a:lnTo>
                    <a:pt x="762" y="434"/>
                  </a:lnTo>
                  <a:lnTo>
                    <a:pt x="762" y="436"/>
                  </a:lnTo>
                  <a:lnTo>
                    <a:pt x="764" y="436"/>
                  </a:lnTo>
                  <a:lnTo>
                    <a:pt x="764" y="438"/>
                  </a:lnTo>
                  <a:lnTo>
                    <a:pt x="764" y="440"/>
                  </a:lnTo>
                  <a:lnTo>
                    <a:pt x="764" y="442"/>
                  </a:lnTo>
                  <a:lnTo>
                    <a:pt x="764" y="440"/>
                  </a:lnTo>
                  <a:lnTo>
                    <a:pt x="764" y="442"/>
                  </a:lnTo>
                  <a:lnTo>
                    <a:pt x="766" y="442"/>
                  </a:lnTo>
                  <a:lnTo>
                    <a:pt x="766" y="444"/>
                  </a:lnTo>
                  <a:lnTo>
                    <a:pt x="764" y="444"/>
                  </a:lnTo>
                  <a:lnTo>
                    <a:pt x="764" y="446"/>
                  </a:lnTo>
                  <a:lnTo>
                    <a:pt x="766" y="446"/>
                  </a:lnTo>
                  <a:lnTo>
                    <a:pt x="768" y="446"/>
                  </a:lnTo>
                  <a:lnTo>
                    <a:pt x="770" y="446"/>
                  </a:lnTo>
                  <a:lnTo>
                    <a:pt x="770" y="444"/>
                  </a:lnTo>
                  <a:lnTo>
                    <a:pt x="772" y="444"/>
                  </a:lnTo>
                  <a:lnTo>
                    <a:pt x="772" y="446"/>
                  </a:lnTo>
                  <a:lnTo>
                    <a:pt x="772" y="444"/>
                  </a:lnTo>
                  <a:lnTo>
                    <a:pt x="772" y="446"/>
                  </a:lnTo>
                  <a:lnTo>
                    <a:pt x="772" y="448"/>
                  </a:lnTo>
                  <a:lnTo>
                    <a:pt x="774" y="448"/>
                  </a:lnTo>
                  <a:lnTo>
                    <a:pt x="772" y="448"/>
                  </a:lnTo>
                  <a:lnTo>
                    <a:pt x="774" y="448"/>
                  </a:lnTo>
                  <a:lnTo>
                    <a:pt x="774" y="450"/>
                  </a:lnTo>
                  <a:lnTo>
                    <a:pt x="774" y="452"/>
                  </a:lnTo>
                  <a:lnTo>
                    <a:pt x="774" y="454"/>
                  </a:lnTo>
                  <a:lnTo>
                    <a:pt x="772" y="454"/>
                  </a:lnTo>
                  <a:lnTo>
                    <a:pt x="772" y="452"/>
                  </a:lnTo>
                  <a:lnTo>
                    <a:pt x="772" y="454"/>
                  </a:lnTo>
                  <a:lnTo>
                    <a:pt x="774" y="454"/>
                  </a:lnTo>
                  <a:lnTo>
                    <a:pt x="772" y="454"/>
                  </a:lnTo>
                  <a:lnTo>
                    <a:pt x="772" y="455"/>
                  </a:lnTo>
                  <a:lnTo>
                    <a:pt x="772" y="457"/>
                  </a:lnTo>
                  <a:lnTo>
                    <a:pt x="774" y="457"/>
                  </a:lnTo>
                  <a:lnTo>
                    <a:pt x="774" y="455"/>
                  </a:lnTo>
                  <a:lnTo>
                    <a:pt x="774" y="457"/>
                  </a:lnTo>
                  <a:lnTo>
                    <a:pt x="774" y="455"/>
                  </a:lnTo>
                  <a:lnTo>
                    <a:pt x="774" y="457"/>
                  </a:lnTo>
                  <a:lnTo>
                    <a:pt x="776" y="457"/>
                  </a:lnTo>
                  <a:lnTo>
                    <a:pt x="774" y="457"/>
                  </a:lnTo>
                  <a:lnTo>
                    <a:pt x="776" y="457"/>
                  </a:lnTo>
                  <a:lnTo>
                    <a:pt x="776" y="459"/>
                  </a:lnTo>
                  <a:lnTo>
                    <a:pt x="778" y="459"/>
                  </a:lnTo>
                  <a:lnTo>
                    <a:pt x="778" y="461"/>
                  </a:lnTo>
                  <a:lnTo>
                    <a:pt x="778" y="459"/>
                  </a:lnTo>
                  <a:lnTo>
                    <a:pt x="776" y="459"/>
                  </a:lnTo>
                  <a:lnTo>
                    <a:pt x="776" y="461"/>
                  </a:lnTo>
                  <a:lnTo>
                    <a:pt x="778" y="461"/>
                  </a:lnTo>
                  <a:lnTo>
                    <a:pt x="776" y="461"/>
                  </a:lnTo>
                  <a:lnTo>
                    <a:pt x="776" y="463"/>
                  </a:lnTo>
                  <a:lnTo>
                    <a:pt x="774" y="463"/>
                  </a:lnTo>
                  <a:lnTo>
                    <a:pt x="774" y="465"/>
                  </a:lnTo>
                  <a:lnTo>
                    <a:pt x="774" y="467"/>
                  </a:lnTo>
                  <a:lnTo>
                    <a:pt x="776" y="467"/>
                  </a:lnTo>
                  <a:lnTo>
                    <a:pt x="776" y="469"/>
                  </a:lnTo>
                  <a:lnTo>
                    <a:pt x="778" y="469"/>
                  </a:lnTo>
                  <a:lnTo>
                    <a:pt x="778" y="471"/>
                  </a:lnTo>
                  <a:lnTo>
                    <a:pt x="778" y="469"/>
                  </a:lnTo>
                  <a:lnTo>
                    <a:pt x="776" y="471"/>
                  </a:lnTo>
                  <a:lnTo>
                    <a:pt x="776" y="473"/>
                  </a:lnTo>
                  <a:lnTo>
                    <a:pt x="774" y="473"/>
                  </a:lnTo>
                  <a:lnTo>
                    <a:pt x="774" y="475"/>
                  </a:lnTo>
                  <a:lnTo>
                    <a:pt x="774" y="473"/>
                  </a:lnTo>
                  <a:lnTo>
                    <a:pt x="776" y="473"/>
                  </a:lnTo>
                  <a:lnTo>
                    <a:pt x="776" y="475"/>
                  </a:lnTo>
                  <a:lnTo>
                    <a:pt x="776" y="477"/>
                  </a:lnTo>
                  <a:lnTo>
                    <a:pt x="778" y="477"/>
                  </a:lnTo>
                  <a:lnTo>
                    <a:pt x="776" y="477"/>
                  </a:lnTo>
                  <a:lnTo>
                    <a:pt x="776" y="478"/>
                  </a:lnTo>
                  <a:lnTo>
                    <a:pt x="778" y="478"/>
                  </a:lnTo>
                  <a:lnTo>
                    <a:pt x="780" y="478"/>
                  </a:lnTo>
                  <a:lnTo>
                    <a:pt x="782" y="478"/>
                  </a:lnTo>
                  <a:lnTo>
                    <a:pt x="782" y="480"/>
                  </a:lnTo>
                  <a:lnTo>
                    <a:pt x="782" y="482"/>
                  </a:lnTo>
                  <a:lnTo>
                    <a:pt x="780" y="482"/>
                  </a:lnTo>
                  <a:lnTo>
                    <a:pt x="780" y="484"/>
                  </a:lnTo>
                  <a:lnTo>
                    <a:pt x="782" y="484"/>
                  </a:lnTo>
                  <a:lnTo>
                    <a:pt x="782" y="482"/>
                  </a:lnTo>
                  <a:lnTo>
                    <a:pt x="782" y="484"/>
                  </a:lnTo>
                  <a:lnTo>
                    <a:pt x="783" y="484"/>
                  </a:lnTo>
                  <a:lnTo>
                    <a:pt x="783" y="486"/>
                  </a:lnTo>
                  <a:lnTo>
                    <a:pt x="785" y="486"/>
                  </a:lnTo>
                  <a:lnTo>
                    <a:pt x="787" y="486"/>
                  </a:lnTo>
                  <a:lnTo>
                    <a:pt x="787" y="488"/>
                  </a:lnTo>
                  <a:lnTo>
                    <a:pt x="785" y="488"/>
                  </a:lnTo>
                  <a:lnTo>
                    <a:pt x="787" y="488"/>
                  </a:lnTo>
                  <a:lnTo>
                    <a:pt x="787" y="490"/>
                  </a:lnTo>
                  <a:lnTo>
                    <a:pt x="789" y="490"/>
                  </a:lnTo>
                  <a:lnTo>
                    <a:pt x="791" y="490"/>
                  </a:lnTo>
                  <a:lnTo>
                    <a:pt x="791" y="492"/>
                  </a:lnTo>
                  <a:lnTo>
                    <a:pt x="791" y="490"/>
                  </a:lnTo>
                  <a:lnTo>
                    <a:pt x="791" y="492"/>
                  </a:lnTo>
                  <a:lnTo>
                    <a:pt x="793" y="492"/>
                  </a:lnTo>
                  <a:lnTo>
                    <a:pt x="795" y="492"/>
                  </a:lnTo>
                  <a:lnTo>
                    <a:pt x="795" y="494"/>
                  </a:lnTo>
                  <a:lnTo>
                    <a:pt x="797" y="494"/>
                  </a:lnTo>
                  <a:lnTo>
                    <a:pt x="797" y="496"/>
                  </a:lnTo>
                  <a:lnTo>
                    <a:pt x="795" y="496"/>
                  </a:lnTo>
                  <a:lnTo>
                    <a:pt x="797" y="496"/>
                  </a:lnTo>
                  <a:lnTo>
                    <a:pt x="795" y="496"/>
                  </a:lnTo>
                  <a:lnTo>
                    <a:pt x="795" y="498"/>
                  </a:lnTo>
                  <a:lnTo>
                    <a:pt x="797" y="498"/>
                  </a:lnTo>
                  <a:lnTo>
                    <a:pt x="799" y="498"/>
                  </a:lnTo>
                  <a:lnTo>
                    <a:pt x="797" y="498"/>
                  </a:lnTo>
                  <a:lnTo>
                    <a:pt x="797" y="500"/>
                  </a:lnTo>
                  <a:lnTo>
                    <a:pt x="799" y="500"/>
                  </a:lnTo>
                  <a:lnTo>
                    <a:pt x="801" y="500"/>
                  </a:lnTo>
                  <a:lnTo>
                    <a:pt x="801" y="502"/>
                  </a:lnTo>
                  <a:lnTo>
                    <a:pt x="801" y="503"/>
                  </a:lnTo>
                  <a:lnTo>
                    <a:pt x="801" y="502"/>
                  </a:lnTo>
                  <a:lnTo>
                    <a:pt x="803" y="502"/>
                  </a:lnTo>
                  <a:lnTo>
                    <a:pt x="803" y="503"/>
                  </a:lnTo>
                  <a:lnTo>
                    <a:pt x="805" y="503"/>
                  </a:lnTo>
                  <a:lnTo>
                    <a:pt x="807" y="503"/>
                  </a:lnTo>
                  <a:lnTo>
                    <a:pt x="807" y="505"/>
                  </a:lnTo>
                  <a:lnTo>
                    <a:pt x="808" y="505"/>
                  </a:lnTo>
                  <a:lnTo>
                    <a:pt x="808" y="507"/>
                  </a:lnTo>
                  <a:lnTo>
                    <a:pt x="810" y="507"/>
                  </a:lnTo>
                  <a:lnTo>
                    <a:pt x="810" y="505"/>
                  </a:lnTo>
                  <a:lnTo>
                    <a:pt x="812" y="505"/>
                  </a:lnTo>
                  <a:lnTo>
                    <a:pt x="812" y="507"/>
                  </a:lnTo>
                  <a:lnTo>
                    <a:pt x="812" y="509"/>
                  </a:lnTo>
                  <a:lnTo>
                    <a:pt x="812" y="511"/>
                  </a:lnTo>
                  <a:lnTo>
                    <a:pt x="814" y="511"/>
                  </a:lnTo>
                  <a:lnTo>
                    <a:pt x="816" y="511"/>
                  </a:lnTo>
                  <a:lnTo>
                    <a:pt x="816" y="513"/>
                  </a:lnTo>
                  <a:lnTo>
                    <a:pt x="816" y="511"/>
                  </a:lnTo>
                  <a:lnTo>
                    <a:pt x="818" y="511"/>
                  </a:lnTo>
                  <a:lnTo>
                    <a:pt x="818" y="513"/>
                  </a:lnTo>
                  <a:lnTo>
                    <a:pt x="818" y="511"/>
                  </a:lnTo>
                  <a:lnTo>
                    <a:pt x="820" y="511"/>
                  </a:lnTo>
                  <a:lnTo>
                    <a:pt x="820" y="513"/>
                  </a:lnTo>
                  <a:lnTo>
                    <a:pt x="822" y="513"/>
                  </a:lnTo>
                  <a:lnTo>
                    <a:pt x="822" y="515"/>
                  </a:lnTo>
                  <a:lnTo>
                    <a:pt x="824" y="515"/>
                  </a:lnTo>
                  <a:lnTo>
                    <a:pt x="822" y="515"/>
                  </a:lnTo>
                  <a:lnTo>
                    <a:pt x="822" y="517"/>
                  </a:lnTo>
                  <a:lnTo>
                    <a:pt x="822" y="519"/>
                  </a:lnTo>
                  <a:lnTo>
                    <a:pt x="820" y="517"/>
                  </a:lnTo>
                  <a:lnTo>
                    <a:pt x="820" y="519"/>
                  </a:lnTo>
                  <a:lnTo>
                    <a:pt x="822" y="519"/>
                  </a:lnTo>
                  <a:lnTo>
                    <a:pt x="822" y="521"/>
                  </a:lnTo>
                  <a:lnTo>
                    <a:pt x="824" y="521"/>
                  </a:lnTo>
                  <a:lnTo>
                    <a:pt x="824" y="523"/>
                  </a:lnTo>
                  <a:lnTo>
                    <a:pt x="824" y="521"/>
                  </a:lnTo>
                  <a:lnTo>
                    <a:pt x="826" y="521"/>
                  </a:lnTo>
                  <a:lnTo>
                    <a:pt x="826" y="523"/>
                  </a:lnTo>
                  <a:lnTo>
                    <a:pt x="828" y="523"/>
                  </a:lnTo>
                  <a:lnTo>
                    <a:pt x="828" y="525"/>
                  </a:lnTo>
                  <a:lnTo>
                    <a:pt x="828" y="523"/>
                  </a:lnTo>
                  <a:lnTo>
                    <a:pt x="830" y="523"/>
                  </a:lnTo>
                  <a:lnTo>
                    <a:pt x="830" y="525"/>
                  </a:lnTo>
                  <a:lnTo>
                    <a:pt x="831" y="525"/>
                  </a:lnTo>
                  <a:lnTo>
                    <a:pt x="831" y="523"/>
                  </a:lnTo>
                  <a:lnTo>
                    <a:pt x="833" y="523"/>
                  </a:lnTo>
                  <a:lnTo>
                    <a:pt x="833" y="525"/>
                  </a:lnTo>
                  <a:lnTo>
                    <a:pt x="835" y="525"/>
                  </a:lnTo>
                  <a:lnTo>
                    <a:pt x="835" y="523"/>
                  </a:lnTo>
                  <a:lnTo>
                    <a:pt x="837" y="523"/>
                  </a:lnTo>
                  <a:lnTo>
                    <a:pt x="837" y="525"/>
                  </a:lnTo>
                  <a:lnTo>
                    <a:pt x="837" y="523"/>
                  </a:lnTo>
                  <a:lnTo>
                    <a:pt x="839" y="523"/>
                  </a:lnTo>
                  <a:lnTo>
                    <a:pt x="837" y="523"/>
                  </a:lnTo>
                  <a:lnTo>
                    <a:pt x="837" y="525"/>
                  </a:lnTo>
                  <a:lnTo>
                    <a:pt x="839" y="525"/>
                  </a:lnTo>
                  <a:lnTo>
                    <a:pt x="841" y="525"/>
                  </a:lnTo>
                  <a:lnTo>
                    <a:pt x="841" y="526"/>
                  </a:lnTo>
                  <a:lnTo>
                    <a:pt x="839" y="526"/>
                  </a:lnTo>
                  <a:lnTo>
                    <a:pt x="841" y="526"/>
                  </a:lnTo>
                  <a:lnTo>
                    <a:pt x="841" y="528"/>
                  </a:lnTo>
                  <a:lnTo>
                    <a:pt x="839" y="528"/>
                  </a:lnTo>
                  <a:lnTo>
                    <a:pt x="841" y="528"/>
                  </a:lnTo>
                  <a:lnTo>
                    <a:pt x="841" y="530"/>
                  </a:lnTo>
                  <a:lnTo>
                    <a:pt x="839" y="530"/>
                  </a:lnTo>
                  <a:lnTo>
                    <a:pt x="837" y="530"/>
                  </a:lnTo>
                  <a:lnTo>
                    <a:pt x="837" y="532"/>
                  </a:lnTo>
                  <a:lnTo>
                    <a:pt x="837" y="534"/>
                  </a:lnTo>
                  <a:lnTo>
                    <a:pt x="837" y="532"/>
                  </a:lnTo>
                  <a:lnTo>
                    <a:pt x="839" y="532"/>
                  </a:lnTo>
                  <a:lnTo>
                    <a:pt x="839" y="534"/>
                  </a:lnTo>
                  <a:lnTo>
                    <a:pt x="839" y="536"/>
                  </a:lnTo>
                  <a:lnTo>
                    <a:pt x="841" y="536"/>
                  </a:lnTo>
                  <a:lnTo>
                    <a:pt x="843" y="536"/>
                  </a:lnTo>
                  <a:lnTo>
                    <a:pt x="843" y="538"/>
                  </a:lnTo>
                  <a:lnTo>
                    <a:pt x="843" y="540"/>
                  </a:lnTo>
                  <a:lnTo>
                    <a:pt x="845" y="540"/>
                  </a:lnTo>
                  <a:lnTo>
                    <a:pt x="845" y="538"/>
                  </a:lnTo>
                  <a:lnTo>
                    <a:pt x="845" y="540"/>
                  </a:lnTo>
                  <a:lnTo>
                    <a:pt x="847" y="540"/>
                  </a:lnTo>
                  <a:lnTo>
                    <a:pt x="847" y="538"/>
                  </a:lnTo>
                  <a:lnTo>
                    <a:pt x="847" y="540"/>
                  </a:lnTo>
                  <a:lnTo>
                    <a:pt x="849" y="540"/>
                  </a:lnTo>
                  <a:lnTo>
                    <a:pt x="847" y="540"/>
                  </a:lnTo>
                  <a:lnTo>
                    <a:pt x="849" y="542"/>
                  </a:lnTo>
                  <a:lnTo>
                    <a:pt x="847" y="542"/>
                  </a:lnTo>
                  <a:lnTo>
                    <a:pt x="845" y="542"/>
                  </a:lnTo>
                  <a:lnTo>
                    <a:pt x="847" y="542"/>
                  </a:lnTo>
                  <a:lnTo>
                    <a:pt x="849" y="544"/>
                  </a:lnTo>
                  <a:lnTo>
                    <a:pt x="849" y="546"/>
                  </a:lnTo>
                  <a:lnTo>
                    <a:pt x="849" y="544"/>
                  </a:lnTo>
                  <a:lnTo>
                    <a:pt x="851" y="544"/>
                  </a:lnTo>
                  <a:lnTo>
                    <a:pt x="851" y="546"/>
                  </a:lnTo>
                  <a:lnTo>
                    <a:pt x="849" y="546"/>
                  </a:lnTo>
                  <a:lnTo>
                    <a:pt x="851" y="546"/>
                  </a:lnTo>
                  <a:lnTo>
                    <a:pt x="851" y="548"/>
                  </a:lnTo>
                  <a:lnTo>
                    <a:pt x="853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6" y="546"/>
                  </a:lnTo>
                  <a:lnTo>
                    <a:pt x="856" y="544"/>
                  </a:lnTo>
                  <a:lnTo>
                    <a:pt x="858" y="544"/>
                  </a:lnTo>
                  <a:lnTo>
                    <a:pt x="858" y="546"/>
                  </a:lnTo>
                  <a:lnTo>
                    <a:pt x="858" y="548"/>
                  </a:lnTo>
                  <a:lnTo>
                    <a:pt x="860" y="548"/>
                  </a:lnTo>
                  <a:lnTo>
                    <a:pt x="862" y="548"/>
                  </a:lnTo>
                  <a:lnTo>
                    <a:pt x="864" y="548"/>
                  </a:lnTo>
                  <a:lnTo>
                    <a:pt x="864" y="550"/>
                  </a:lnTo>
                  <a:lnTo>
                    <a:pt x="866" y="550"/>
                  </a:lnTo>
                  <a:lnTo>
                    <a:pt x="864" y="550"/>
                  </a:lnTo>
                  <a:lnTo>
                    <a:pt x="864" y="551"/>
                  </a:lnTo>
                  <a:lnTo>
                    <a:pt x="866" y="551"/>
                  </a:lnTo>
                  <a:lnTo>
                    <a:pt x="868" y="551"/>
                  </a:lnTo>
                  <a:lnTo>
                    <a:pt x="868" y="550"/>
                  </a:lnTo>
                  <a:lnTo>
                    <a:pt x="870" y="550"/>
                  </a:lnTo>
                  <a:lnTo>
                    <a:pt x="872" y="550"/>
                  </a:lnTo>
                  <a:lnTo>
                    <a:pt x="872" y="548"/>
                  </a:lnTo>
                  <a:lnTo>
                    <a:pt x="874" y="548"/>
                  </a:lnTo>
                  <a:lnTo>
                    <a:pt x="874" y="550"/>
                  </a:lnTo>
                  <a:lnTo>
                    <a:pt x="876" y="550"/>
                  </a:lnTo>
                  <a:lnTo>
                    <a:pt x="876" y="548"/>
                  </a:lnTo>
                  <a:lnTo>
                    <a:pt x="878" y="548"/>
                  </a:lnTo>
                  <a:lnTo>
                    <a:pt x="878" y="550"/>
                  </a:lnTo>
                  <a:lnTo>
                    <a:pt x="876" y="550"/>
                  </a:lnTo>
                  <a:lnTo>
                    <a:pt x="878" y="550"/>
                  </a:lnTo>
                  <a:lnTo>
                    <a:pt x="878" y="548"/>
                  </a:lnTo>
                  <a:lnTo>
                    <a:pt x="879" y="548"/>
                  </a:lnTo>
                  <a:lnTo>
                    <a:pt x="879" y="546"/>
                  </a:lnTo>
                  <a:lnTo>
                    <a:pt x="881" y="546"/>
                  </a:lnTo>
                  <a:lnTo>
                    <a:pt x="881" y="548"/>
                  </a:lnTo>
                  <a:lnTo>
                    <a:pt x="883" y="548"/>
                  </a:lnTo>
                  <a:lnTo>
                    <a:pt x="885" y="548"/>
                  </a:lnTo>
                  <a:lnTo>
                    <a:pt x="885" y="546"/>
                  </a:lnTo>
                  <a:lnTo>
                    <a:pt x="887" y="546"/>
                  </a:lnTo>
                  <a:lnTo>
                    <a:pt x="885" y="544"/>
                  </a:lnTo>
                  <a:lnTo>
                    <a:pt x="887" y="544"/>
                  </a:lnTo>
                  <a:lnTo>
                    <a:pt x="885" y="544"/>
                  </a:lnTo>
                  <a:lnTo>
                    <a:pt x="885" y="542"/>
                  </a:lnTo>
                  <a:lnTo>
                    <a:pt x="887" y="542"/>
                  </a:lnTo>
                  <a:lnTo>
                    <a:pt x="889" y="542"/>
                  </a:lnTo>
                  <a:lnTo>
                    <a:pt x="889" y="544"/>
                  </a:lnTo>
                  <a:lnTo>
                    <a:pt x="887" y="544"/>
                  </a:lnTo>
                  <a:lnTo>
                    <a:pt x="889" y="546"/>
                  </a:lnTo>
                  <a:lnTo>
                    <a:pt x="889" y="544"/>
                  </a:lnTo>
                  <a:lnTo>
                    <a:pt x="891" y="544"/>
                  </a:lnTo>
                  <a:lnTo>
                    <a:pt x="891" y="542"/>
                  </a:lnTo>
                  <a:lnTo>
                    <a:pt x="889" y="542"/>
                  </a:lnTo>
                  <a:lnTo>
                    <a:pt x="889" y="540"/>
                  </a:lnTo>
                  <a:lnTo>
                    <a:pt x="889" y="538"/>
                  </a:lnTo>
                  <a:lnTo>
                    <a:pt x="887" y="538"/>
                  </a:lnTo>
                  <a:lnTo>
                    <a:pt x="889" y="536"/>
                  </a:lnTo>
                  <a:lnTo>
                    <a:pt x="889" y="538"/>
                  </a:lnTo>
                  <a:lnTo>
                    <a:pt x="891" y="538"/>
                  </a:lnTo>
                  <a:lnTo>
                    <a:pt x="891" y="536"/>
                  </a:lnTo>
                  <a:lnTo>
                    <a:pt x="891" y="534"/>
                  </a:lnTo>
                  <a:lnTo>
                    <a:pt x="891" y="536"/>
                  </a:lnTo>
                  <a:lnTo>
                    <a:pt x="893" y="536"/>
                  </a:lnTo>
                  <a:lnTo>
                    <a:pt x="895" y="536"/>
                  </a:lnTo>
                  <a:lnTo>
                    <a:pt x="895" y="534"/>
                  </a:lnTo>
                  <a:lnTo>
                    <a:pt x="897" y="534"/>
                  </a:lnTo>
                  <a:lnTo>
                    <a:pt x="899" y="534"/>
                  </a:lnTo>
                  <a:lnTo>
                    <a:pt x="899" y="532"/>
                  </a:lnTo>
                  <a:lnTo>
                    <a:pt x="899" y="530"/>
                  </a:lnTo>
                  <a:lnTo>
                    <a:pt x="901" y="530"/>
                  </a:lnTo>
                  <a:lnTo>
                    <a:pt x="901" y="528"/>
                  </a:lnTo>
                  <a:lnTo>
                    <a:pt x="899" y="528"/>
                  </a:lnTo>
                  <a:lnTo>
                    <a:pt x="901" y="528"/>
                  </a:lnTo>
                  <a:lnTo>
                    <a:pt x="903" y="528"/>
                  </a:lnTo>
                  <a:lnTo>
                    <a:pt x="903" y="530"/>
                  </a:lnTo>
                  <a:lnTo>
                    <a:pt x="903" y="528"/>
                  </a:lnTo>
                  <a:lnTo>
                    <a:pt x="904" y="528"/>
                  </a:lnTo>
                  <a:lnTo>
                    <a:pt x="903" y="528"/>
                  </a:lnTo>
                  <a:lnTo>
                    <a:pt x="904" y="528"/>
                  </a:lnTo>
                  <a:lnTo>
                    <a:pt x="904" y="526"/>
                  </a:lnTo>
                  <a:lnTo>
                    <a:pt x="904" y="525"/>
                  </a:lnTo>
                  <a:lnTo>
                    <a:pt x="906" y="525"/>
                  </a:lnTo>
                  <a:lnTo>
                    <a:pt x="906" y="523"/>
                  </a:lnTo>
                  <a:lnTo>
                    <a:pt x="904" y="523"/>
                  </a:lnTo>
                  <a:lnTo>
                    <a:pt x="904" y="521"/>
                  </a:lnTo>
                  <a:lnTo>
                    <a:pt x="906" y="521"/>
                  </a:lnTo>
                  <a:lnTo>
                    <a:pt x="906" y="519"/>
                  </a:lnTo>
                  <a:lnTo>
                    <a:pt x="906" y="521"/>
                  </a:lnTo>
                  <a:lnTo>
                    <a:pt x="908" y="521"/>
                  </a:lnTo>
                  <a:lnTo>
                    <a:pt x="908" y="519"/>
                  </a:lnTo>
                  <a:lnTo>
                    <a:pt x="910" y="519"/>
                  </a:lnTo>
                  <a:lnTo>
                    <a:pt x="910" y="521"/>
                  </a:lnTo>
                  <a:lnTo>
                    <a:pt x="912" y="521"/>
                  </a:lnTo>
                  <a:lnTo>
                    <a:pt x="914" y="521"/>
                  </a:lnTo>
                  <a:lnTo>
                    <a:pt x="914" y="519"/>
                  </a:lnTo>
                  <a:lnTo>
                    <a:pt x="914" y="521"/>
                  </a:lnTo>
                  <a:lnTo>
                    <a:pt x="916" y="521"/>
                  </a:lnTo>
                  <a:lnTo>
                    <a:pt x="916" y="519"/>
                  </a:lnTo>
                  <a:lnTo>
                    <a:pt x="918" y="519"/>
                  </a:lnTo>
                  <a:lnTo>
                    <a:pt x="918" y="517"/>
                  </a:lnTo>
                  <a:lnTo>
                    <a:pt x="920" y="517"/>
                  </a:lnTo>
                  <a:lnTo>
                    <a:pt x="920" y="519"/>
                  </a:lnTo>
                  <a:lnTo>
                    <a:pt x="922" y="519"/>
                  </a:lnTo>
                  <a:lnTo>
                    <a:pt x="922" y="517"/>
                  </a:lnTo>
                  <a:lnTo>
                    <a:pt x="924" y="517"/>
                  </a:lnTo>
                  <a:lnTo>
                    <a:pt x="922" y="517"/>
                  </a:lnTo>
                  <a:lnTo>
                    <a:pt x="922" y="515"/>
                  </a:lnTo>
                  <a:lnTo>
                    <a:pt x="922" y="513"/>
                  </a:lnTo>
                  <a:lnTo>
                    <a:pt x="924" y="513"/>
                  </a:lnTo>
                  <a:lnTo>
                    <a:pt x="922" y="513"/>
                  </a:lnTo>
                  <a:lnTo>
                    <a:pt x="922" y="511"/>
                  </a:lnTo>
                  <a:lnTo>
                    <a:pt x="920" y="513"/>
                  </a:lnTo>
                  <a:lnTo>
                    <a:pt x="920" y="511"/>
                  </a:lnTo>
                  <a:lnTo>
                    <a:pt x="922" y="509"/>
                  </a:lnTo>
                  <a:lnTo>
                    <a:pt x="922" y="511"/>
                  </a:lnTo>
                  <a:lnTo>
                    <a:pt x="924" y="511"/>
                  </a:lnTo>
                  <a:lnTo>
                    <a:pt x="924" y="513"/>
                  </a:lnTo>
                  <a:lnTo>
                    <a:pt x="926" y="513"/>
                  </a:lnTo>
                  <a:lnTo>
                    <a:pt x="926" y="511"/>
                  </a:lnTo>
                  <a:lnTo>
                    <a:pt x="924" y="509"/>
                  </a:lnTo>
                  <a:lnTo>
                    <a:pt x="926" y="507"/>
                  </a:lnTo>
                  <a:lnTo>
                    <a:pt x="924" y="507"/>
                  </a:lnTo>
                  <a:lnTo>
                    <a:pt x="924" y="505"/>
                  </a:lnTo>
                  <a:lnTo>
                    <a:pt x="924" y="503"/>
                  </a:lnTo>
                  <a:lnTo>
                    <a:pt x="922" y="503"/>
                  </a:lnTo>
                  <a:lnTo>
                    <a:pt x="920" y="503"/>
                  </a:lnTo>
                  <a:lnTo>
                    <a:pt x="920" y="505"/>
                  </a:lnTo>
                  <a:lnTo>
                    <a:pt x="918" y="505"/>
                  </a:lnTo>
                  <a:lnTo>
                    <a:pt x="918" y="503"/>
                  </a:lnTo>
                  <a:lnTo>
                    <a:pt x="920" y="503"/>
                  </a:lnTo>
                  <a:lnTo>
                    <a:pt x="922" y="503"/>
                  </a:lnTo>
                  <a:lnTo>
                    <a:pt x="922" y="502"/>
                  </a:lnTo>
                  <a:lnTo>
                    <a:pt x="922" y="500"/>
                  </a:lnTo>
                  <a:lnTo>
                    <a:pt x="920" y="500"/>
                  </a:lnTo>
                  <a:lnTo>
                    <a:pt x="920" y="498"/>
                  </a:lnTo>
                  <a:lnTo>
                    <a:pt x="918" y="498"/>
                  </a:lnTo>
                  <a:lnTo>
                    <a:pt x="920" y="496"/>
                  </a:lnTo>
                  <a:lnTo>
                    <a:pt x="920" y="498"/>
                  </a:lnTo>
                  <a:lnTo>
                    <a:pt x="922" y="498"/>
                  </a:lnTo>
                  <a:lnTo>
                    <a:pt x="922" y="496"/>
                  </a:lnTo>
                  <a:lnTo>
                    <a:pt x="924" y="496"/>
                  </a:lnTo>
                  <a:lnTo>
                    <a:pt x="926" y="496"/>
                  </a:lnTo>
                  <a:lnTo>
                    <a:pt x="926" y="498"/>
                  </a:lnTo>
                  <a:lnTo>
                    <a:pt x="927" y="498"/>
                  </a:lnTo>
                  <a:lnTo>
                    <a:pt x="927" y="496"/>
                  </a:lnTo>
                  <a:lnTo>
                    <a:pt x="927" y="494"/>
                  </a:lnTo>
                  <a:lnTo>
                    <a:pt x="926" y="494"/>
                  </a:lnTo>
                  <a:lnTo>
                    <a:pt x="924" y="492"/>
                  </a:lnTo>
                  <a:lnTo>
                    <a:pt x="922" y="492"/>
                  </a:lnTo>
                  <a:lnTo>
                    <a:pt x="922" y="490"/>
                  </a:lnTo>
                  <a:lnTo>
                    <a:pt x="922" y="488"/>
                  </a:lnTo>
                  <a:lnTo>
                    <a:pt x="922" y="486"/>
                  </a:lnTo>
                  <a:lnTo>
                    <a:pt x="922" y="484"/>
                  </a:lnTo>
                  <a:lnTo>
                    <a:pt x="924" y="484"/>
                  </a:lnTo>
                  <a:lnTo>
                    <a:pt x="924" y="486"/>
                  </a:lnTo>
                  <a:lnTo>
                    <a:pt x="926" y="486"/>
                  </a:lnTo>
                  <a:lnTo>
                    <a:pt x="927" y="486"/>
                  </a:lnTo>
                  <a:lnTo>
                    <a:pt x="927" y="484"/>
                  </a:lnTo>
                  <a:lnTo>
                    <a:pt x="927" y="482"/>
                  </a:lnTo>
                  <a:lnTo>
                    <a:pt x="927" y="480"/>
                  </a:lnTo>
                  <a:lnTo>
                    <a:pt x="926" y="480"/>
                  </a:lnTo>
                  <a:lnTo>
                    <a:pt x="924" y="480"/>
                  </a:lnTo>
                  <a:lnTo>
                    <a:pt x="926" y="480"/>
                  </a:lnTo>
                  <a:lnTo>
                    <a:pt x="927" y="480"/>
                  </a:lnTo>
                  <a:lnTo>
                    <a:pt x="929" y="480"/>
                  </a:lnTo>
                  <a:lnTo>
                    <a:pt x="929" y="482"/>
                  </a:lnTo>
                  <a:lnTo>
                    <a:pt x="931" y="482"/>
                  </a:lnTo>
                  <a:lnTo>
                    <a:pt x="933" y="482"/>
                  </a:lnTo>
                  <a:lnTo>
                    <a:pt x="933" y="484"/>
                  </a:lnTo>
                  <a:lnTo>
                    <a:pt x="933" y="482"/>
                  </a:lnTo>
                  <a:lnTo>
                    <a:pt x="935" y="482"/>
                  </a:lnTo>
                  <a:lnTo>
                    <a:pt x="935" y="480"/>
                  </a:lnTo>
                  <a:lnTo>
                    <a:pt x="937" y="480"/>
                  </a:lnTo>
                  <a:lnTo>
                    <a:pt x="937" y="478"/>
                  </a:lnTo>
                  <a:lnTo>
                    <a:pt x="935" y="478"/>
                  </a:lnTo>
                  <a:lnTo>
                    <a:pt x="935" y="477"/>
                  </a:lnTo>
                  <a:lnTo>
                    <a:pt x="933" y="477"/>
                  </a:lnTo>
                  <a:lnTo>
                    <a:pt x="935" y="477"/>
                  </a:lnTo>
                  <a:lnTo>
                    <a:pt x="937" y="477"/>
                  </a:lnTo>
                  <a:lnTo>
                    <a:pt x="939" y="477"/>
                  </a:lnTo>
                  <a:lnTo>
                    <a:pt x="939" y="475"/>
                  </a:lnTo>
                  <a:lnTo>
                    <a:pt x="941" y="475"/>
                  </a:lnTo>
                  <a:lnTo>
                    <a:pt x="941" y="477"/>
                  </a:lnTo>
                  <a:lnTo>
                    <a:pt x="943" y="477"/>
                  </a:lnTo>
                  <a:lnTo>
                    <a:pt x="945" y="477"/>
                  </a:lnTo>
                  <a:lnTo>
                    <a:pt x="947" y="477"/>
                  </a:lnTo>
                  <a:lnTo>
                    <a:pt x="947" y="475"/>
                  </a:lnTo>
                  <a:lnTo>
                    <a:pt x="949" y="475"/>
                  </a:lnTo>
                  <a:lnTo>
                    <a:pt x="949" y="477"/>
                  </a:lnTo>
                  <a:lnTo>
                    <a:pt x="949" y="478"/>
                  </a:lnTo>
                  <a:lnTo>
                    <a:pt x="947" y="478"/>
                  </a:lnTo>
                  <a:lnTo>
                    <a:pt x="947" y="480"/>
                  </a:lnTo>
                  <a:lnTo>
                    <a:pt x="947" y="482"/>
                  </a:lnTo>
                  <a:lnTo>
                    <a:pt x="947" y="484"/>
                  </a:lnTo>
                  <a:lnTo>
                    <a:pt x="947" y="486"/>
                  </a:lnTo>
                  <a:lnTo>
                    <a:pt x="949" y="486"/>
                  </a:lnTo>
                  <a:lnTo>
                    <a:pt x="951" y="488"/>
                  </a:lnTo>
                  <a:lnTo>
                    <a:pt x="952" y="488"/>
                  </a:lnTo>
                  <a:lnTo>
                    <a:pt x="954" y="490"/>
                  </a:lnTo>
                  <a:lnTo>
                    <a:pt x="956" y="488"/>
                  </a:lnTo>
                  <a:lnTo>
                    <a:pt x="956" y="486"/>
                  </a:lnTo>
                  <a:lnTo>
                    <a:pt x="956" y="484"/>
                  </a:lnTo>
                  <a:lnTo>
                    <a:pt x="958" y="484"/>
                  </a:lnTo>
                  <a:lnTo>
                    <a:pt x="958" y="482"/>
                  </a:lnTo>
                  <a:lnTo>
                    <a:pt x="960" y="484"/>
                  </a:lnTo>
                  <a:lnTo>
                    <a:pt x="962" y="484"/>
                  </a:lnTo>
                  <a:lnTo>
                    <a:pt x="960" y="482"/>
                  </a:lnTo>
                  <a:lnTo>
                    <a:pt x="960" y="480"/>
                  </a:lnTo>
                  <a:lnTo>
                    <a:pt x="960" y="478"/>
                  </a:lnTo>
                  <a:lnTo>
                    <a:pt x="960" y="477"/>
                  </a:lnTo>
                  <a:lnTo>
                    <a:pt x="960" y="475"/>
                  </a:lnTo>
                  <a:lnTo>
                    <a:pt x="962" y="475"/>
                  </a:lnTo>
                  <a:lnTo>
                    <a:pt x="964" y="475"/>
                  </a:lnTo>
                  <a:lnTo>
                    <a:pt x="966" y="475"/>
                  </a:lnTo>
                  <a:lnTo>
                    <a:pt x="968" y="475"/>
                  </a:lnTo>
                  <a:lnTo>
                    <a:pt x="968" y="477"/>
                  </a:lnTo>
                  <a:lnTo>
                    <a:pt x="970" y="477"/>
                  </a:lnTo>
                  <a:lnTo>
                    <a:pt x="970" y="478"/>
                  </a:lnTo>
                  <a:lnTo>
                    <a:pt x="970" y="480"/>
                  </a:lnTo>
                  <a:lnTo>
                    <a:pt x="974" y="480"/>
                  </a:lnTo>
                  <a:lnTo>
                    <a:pt x="975" y="480"/>
                  </a:lnTo>
                  <a:lnTo>
                    <a:pt x="977" y="480"/>
                  </a:lnTo>
                  <a:lnTo>
                    <a:pt x="977" y="482"/>
                  </a:lnTo>
                  <a:lnTo>
                    <a:pt x="977" y="484"/>
                  </a:lnTo>
                  <a:lnTo>
                    <a:pt x="979" y="484"/>
                  </a:lnTo>
                  <a:lnTo>
                    <a:pt x="979" y="482"/>
                  </a:lnTo>
                  <a:lnTo>
                    <a:pt x="979" y="480"/>
                  </a:lnTo>
                  <a:lnTo>
                    <a:pt x="981" y="480"/>
                  </a:lnTo>
                  <a:lnTo>
                    <a:pt x="981" y="478"/>
                  </a:lnTo>
                  <a:lnTo>
                    <a:pt x="981" y="477"/>
                  </a:lnTo>
                  <a:lnTo>
                    <a:pt x="979" y="477"/>
                  </a:lnTo>
                  <a:lnTo>
                    <a:pt x="979" y="475"/>
                  </a:lnTo>
                  <a:lnTo>
                    <a:pt x="981" y="475"/>
                  </a:lnTo>
                  <a:lnTo>
                    <a:pt x="981" y="477"/>
                  </a:lnTo>
                  <a:lnTo>
                    <a:pt x="983" y="477"/>
                  </a:lnTo>
                  <a:lnTo>
                    <a:pt x="983" y="478"/>
                  </a:lnTo>
                  <a:lnTo>
                    <a:pt x="983" y="480"/>
                  </a:lnTo>
                  <a:lnTo>
                    <a:pt x="985" y="480"/>
                  </a:lnTo>
                  <a:lnTo>
                    <a:pt x="985" y="482"/>
                  </a:lnTo>
                  <a:lnTo>
                    <a:pt x="985" y="484"/>
                  </a:lnTo>
                  <a:lnTo>
                    <a:pt x="987" y="486"/>
                  </a:lnTo>
                  <a:lnTo>
                    <a:pt x="989" y="488"/>
                  </a:lnTo>
                  <a:lnTo>
                    <a:pt x="991" y="488"/>
                  </a:lnTo>
                  <a:lnTo>
                    <a:pt x="993" y="488"/>
                  </a:lnTo>
                  <a:lnTo>
                    <a:pt x="995" y="488"/>
                  </a:lnTo>
                  <a:lnTo>
                    <a:pt x="995" y="490"/>
                  </a:lnTo>
                  <a:lnTo>
                    <a:pt x="997" y="490"/>
                  </a:lnTo>
                  <a:lnTo>
                    <a:pt x="999" y="490"/>
                  </a:lnTo>
                  <a:lnTo>
                    <a:pt x="999" y="492"/>
                  </a:lnTo>
                  <a:lnTo>
                    <a:pt x="999" y="494"/>
                  </a:lnTo>
                  <a:lnTo>
                    <a:pt x="1000" y="494"/>
                  </a:lnTo>
                  <a:lnTo>
                    <a:pt x="1002" y="494"/>
                  </a:lnTo>
                  <a:lnTo>
                    <a:pt x="1002" y="496"/>
                  </a:lnTo>
                  <a:lnTo>
                    <a:pt x="1004" y="496"/>
                  </a:lnTo>
                  <a:lnTo>
                    <a:pt x="1004" y="498"/>
                  </a:lnTo>
                  <a:lnTo>
                    <a:pt x="1006" y="500"/>
                  </a:lnTo>
                  <a:lnTo>
                    <a:pt x="1008" y="500"/>
                  </a:lnTo>
                  <a:lnTo>
                    <a:pt x="1010" y="500"/>
                  </a:lnTo>
                  <a:lnTo>
                    <a:pt x="1010" y="502"/>
                  </a:lnTo>
                  <a:lnTo>
                    <a:pt x="1012" y="502"/>
                  </a:lnTo>
                  <a:lnTo>
                    <a:pt x="1014" y="502"/>
                  </a:lnTo>
                  <a:lnTo>
                    <a:pt x="1016" y="502"/>
                  </a:lnTo>
                  <a:lnTo>
                    <a:pt x="1016" y="503"/>
                  </a:lnTo>
                  <a:lnTo>
                    <a:pt x="1018" y="503"/>
                  </a:lnTo>
                  <a:lnTo>
                    <a:pt x="1018" y="505"/>
                  </a:lnTo>
                  <a:lnTo>
                    <a:pt x="1020" y="505"/>
                  </a:lnTo>
                  <a:lnTo>
                    <a:pt x="1022" y="505"/>
                  </a:lnTo>
                  <a:lnTo>
                    <a:pt x="1022" y="503"/>
                  </a:lnTo>
                  <a:lnTo>
                    <a:pt x="1023" y="503"/>
                  </a:lnTo>
                  <a:lnTo>
                    <a:pt x="1023" y="505"/>
                  </a:lnTo>
                  <a:lnTo>
                    <a:pt x="1025" y="505"/>
                  </a:lnTo>
                  <a:lnTo>
                    <a:pt x="1025" y="503"/>
                  </a:lnTo>
                  <a:lnTo>
                    <a:pt x="1027" y="503"/>
                  </a:lnTo>
                  <a:lnTo>
                    <a:pt x="1029" y="503"/>
                  </a:lnTo>
                  <a:lnTo>
                    <a:pt x="1029" y="502"/>
                  </a:lnTo>
                  <a:lnTo>
                    <a:pt x="1031" y="502"/>
                  </a:lnTo>
                  <a:lnTo>
                    <a:pt x="1033" y="502"/>
                  </a:lnTo>
                  <a:lnTo>
                    <a:pt x="1033" y="503"/>
                  </a:lnTo>
                  <a:lnTo>
                    <a:pt x="1033" y="505"/>
                  </a:lnTo>
                  <a:lnTo>
                    <a:pt x="1035" y="505"/>
                  </a:lnTo>
                  <a:lnTo>
                    <a:pt x="1035" y="507"/>
                  </a:lnTo>
                  <a:lnTo>
                    <a:pt x="1037" y="509"/>
                  </a:lnTo>
                  <a:lnTo>
                    <a:pt x="1039" y="509"/>
                  </a:lnTo>
                  <a:lnTo>
                    <a:pt x="1039" y="511"/>
                  </a:lnTo>
                  <a:lnTo>
                    <a:pt x="1041" y="511"/>
                  </a:lnTo>
                  <a:lnTo>
                    <a:pt x="1041" y="513"/>
                  </a:lnTo>
                  <a:lnTo>
                    <a:pt x="1041" y="515"/>
                  </a:lnTo>
                  <a:lnTo>
                    <a:pt x="1041" y="517"/>
                  </a:lnTo>
                  <a:lnTo>
                    <a:pt x="1043" y="517"/>
                  </a:lnTo>
                  <a:lnTo>
                    <a:pt x="1043" y="519"/>
                  </a:lnTo>
                  <a:lnTo>
                    <a:pt x="1045" y="521"/>
                  </a:lnTo>
                  <a:lnTo>
                    <a:pt x="1047" y="521"/>
                  </a:lnTo>
                  <a:lnTo>
                    <a:pt x="1047" y="523"/>
                  </a:lnTo>
                  <a:lnTo>
                    <a:pt x="1048" y="523"/>
                  </a:lnTo>
                  <a:lnTo>
                    <a:pt x="1048" y="525"/>
                  </a:lnTo>
                  <a:lnTo>
                    <a:pt x="1048" y="526"/>
                  </a:lnTo>
                  <a:lnTo>
                    <a:pt x="1047" y="526"/>
                  </a:lnTo>
                  <a:lnTo>
                    <a:pt x="1047" y="528"/>
                  </a:lnTo>
                  <a:lnTo>
                    <a:pt x="1047" y="530"/>
                  </a:lnTo>
                  <a:lnTo>
                    <a:pt x="1048" y="530"/>
                  </a:lnTo>
                  <a:lnTo>
                    <a:pt x="1048" y="532"/>
                  </a:lnTo>
                  <a:lnTo>
                    <a:pt x="1048" y="534"/>
                  </a:lnTo>
                  <a:lnTo>
                    <a:pt x="1050" y="534"/>
                  </a:lnTo>
                  <a:lnTo>
                    <a:pt x="1052" y="534"/>
                  </a:lnTo>
                  <a:lnTo>
                    <a:pt x="1054" y="534"/>
                  </a:lnTo>
                  <a:lnTo>
                    <a:pt x="1054" y="536"/>
                  </a:lnTo>
                  <a:lnTo>
                    <a:pt x="1054" y="538"/>
                  </a:lnTo>
                  <a:lnTo>
                    <a:pt x="1054" y="540"/>
                  </a:lnTo>
                  <a:lnTo>
                    <a:pt x="1052" y="540"/>
                  </a:lnTo>
                  <a:lnTo>
                    <a:pt x="1052" y="542"/>
                  </a:lnTo>
                  <a:lnTo>
                    <a:pt x="1050" y="544"/>
                  </a:lnTo>
                  <a:lnTo>
                    <a:pt x="1050" y="546"/>
                  </a:lnTo>
                  <a:lnTo>
                    <a:pt x="1052" y="546"/>
                  </a:lnTo>
                  <a:lnTo>
                    <a:pt x="1054" y="546"/>
                  </a:lnTo>
                  <a:lnTo>
                    <a:pt x="1056" y="546"/>
                  </a:lnTo>
                  <a:lnTo>
                    <a:pt x="1058" y="544"/>
                  </a:lnTo>
                  <a:lnTo>
                    <a:pt x="1060" y="542"/>
                  </a:lnTo>
                  <a:lnTo>
                    <a:pt x="1062" y="542"/>
                  </a:lnTo>
                  <a:lnTo>
                    <a:pt x="1064" y="542"/>
                  </a:lnTo>
                  <a:lnTo>
                    <a:pt x="1064" y="544"/>
                  </a:lnTo>
                  <a:lnTo>
                    <a:pt x="1064" y="546"/>
                  </a:lnTo>
                  <a:lnTo>
                    <a:pt x="1064" y="548"/>
                  </a:lnTo>
                  <a:lnTo>
                    <a:pt x="1062" y="550"/>
                  </a:lnTo>
                  <a:lnTo>
                    <a:pt x="1064" y="551"/>
                  </a:lnTo>
                  <a:lnTo>
                    <a:pt x="1064" y="553"/>
                  </a:lnTo>
                  <a:lnTo>
                    <a:pt x="1066" y="553"/>
                  </a:lnTo>
                  <a:lnTo>
                    <a:pt x="1066" y="555"/>
                  </a:lnTo>
                  <a:lnTo>
                    <a:pt x="1068" y="555"/>
                  </a:lnTo>
                  <a:lnTo>
                    <a:pt x="1068" y="557"/>
                  </a:lnTo>
                  <a:lnTo>
                    <a:pt x="1066" y="557"/>
                  </a:lnTo>
                  <a:lnTo>
                    <a:pt x="1064" y="557"/>
                  </a:lnTo>
                  <a:lnTo>
                    <a:pt x="1064" y="559"/>
                  </a:lnTo>
                  <a:lnTo>
                    <a:pt x="1064" y="561"/>
                  </a:lnTo>
                  <a:lnTo>
                    <a:pt x="1066" y="563"/>
                  </a:lnTo>
                  <a:lnTo>
                    <a:pt x="1068" y="563"/>
                  </a:lnTo>
                  <a:lnTo>
                    <a:pt x="1068" y="565"/>
                  </a:lnTo>
                  <a:lnTo>
                    <a:pt x="1068" y="567"/>
                  </a:lnTo>
                  <a:lnTo>
                    <a:pt x="1070" y="567"/>
                  </a:lnTo>
                  <a:lnTo>
                    <a:pt x="1070" y="565"/>
                  </a:lnTo>
                  <a:lnTo>
                    <a:pt x="1071" y="565"/>
                  </a:lnTo>
                  <a:lnTo>
                    <a:pt x="1071" y="563"/>
                  </a:lnTo>
                  <a:lnTo>
                    <a:pt x="1070" y="561"/>
                  </a:lnTo>
                  <a:lnTo>
                    <a:pt x="1068" y="559"/>
                  </a:lnTo>
                  <a:lnTo>
                    <a:pt x="1070" y="557"/>
                  </a:lnTo>
                  <a:lnTo>
                    <a:pt x="1071" y="557"/>
                  </a:lnTo>
                  <a:lnTo>
                    <a:pt x="1073" y="557"/>
                  </a:lnTo>
                  <a:lnTo>
                    <a:pt x="1073" y="555"/>
                  </a:lnTo>
                  <a:lnTo>
                    <a:pt x="1075" y="555"/>
                  </a:lnTo>
                  <a:lnTo>
                    <a:pt x="1077" y="555"/>
                  </a:lnTo>
                  <a:lnTo>
                    <a:pt x="1077" y="557"/>
                  </a:lnTo>
                  <a:lnTo>
                    <a:pt x="1079" y="557"/>
                  </a:lnTo>
                  <a:lnTo>
                    <a:pt x="1079" y="559"/>
                  </a:lnTo>
                  <a:lnTo>
                    <a:pt x="1079" y="561"/>
                  </a:lnTo>
                  <a:lnTo>
                    <a:pt x="1079" y="563"/>
                  </a:lnTo>
                  <a:lnTo>
                    <a:pt x="1077" y="563"/>
                  </a:lnTo>
                  <a:lnTo>
                    <a:pt x="1075" y="563"/>
                  </a:lnTo>
                  <a:lnTo>
                    <a:pt x="1075" y="565"/>
                  </a:lnTo>
                  <a:lnTo>
                    <a:pt x="1075" y="567"/>
                  </a:lnTo>
                  <a:lnTo>
                    <a:pt x="1075" y="569"/>
                  </a:lnTo>
                  <a:lnTo>
                    <a:pt x="1077" y="569"/>
                  </a:lnTo>
                  <a:lnTo>
                    <a:pt x="1079" y="571"/>
                  </a:lnTo>
                  <a:lnTo>
                    <a:pt x="1079" y="573"/>
                  </a:lnTo>
                  <a:lnTo>
                    <a:pt x="1077" y="573"/>
                  </a:lnTo>
                  <a:lnTo>
                    <a:pt x="1075" y="573"/>
                  </a:lnTo>
                  <a:lnTo>
                    <a:pt x="1073" y="573"/>
                  </a:lnTo>
                  <a:lnTo>
                    <a:pt x="1073" y="574"/>
                  </a:lnTo>
                  <a:lnTo>
                    <a:pt x="1073" y="576"/>
                  </a:lnTo>
                  <a:lnTo>
                    <a:pt x="1075" y="576"/>
                  </a:lnTo>
                  <a:lnTo>
                    <a:pt x="1075" y="578"/>
                  </a:lnTo>
                  <a:lnTo>
                    <a:pt x="1075" y="580"/>
                  </a:lnTo>
                  <a:lnTo>
                    <a:pt x="1077" y="580"/>
                  </a:lnTo>
                  <a:lnTo>
                    <a:pt x="1077" y="582"/>
                  </a:lnTo>
                  <a:lnTo>
                    <a:pt x="1079" y="584"/>
                  </a:lnTo>
                  <a:lnTo>
                    <a:pt x="1083" y="586"/>
                  </a:lnTo>
                  <a:lnTo>
                    <a:pt x="1083" y="588"/>
                  </a:lnTo>
                  <a:lnTo>
                    <a:pt x="1085" y="588"/>
                  </a:lnTo>
                  <a:lnTo>
                    <a:pt x="1085" y="586"/>
                  </a:lnTo>
                  <a:lnTo>
                    <a:pt x="1085" y="584"/>
                  </a:lnTo>
                  <a:lnTo>
                    <a:pt x="1085" y="582"/>
                  </a:lnTo>
                  <a:lnTo>
                    <a:pt x="1083" y="582"/>
                  </a:lnTo>
                  <a:lnTo>
                    <a:pt x="1083" y="580"/>
                  </a:lnTo>
                  <a:lnTo>
                    <a:pt x="1083" y="578"/>
                  </a:lnTo>
                  <a:lnTo>
                    <a:pt x="1085" y="578"/>
                  </a:lnTo>
                  <a:lnTo>
                    <a:pt x="1087" y="578"/>
                  </a:lnTo>
                  <a:lnTo>
                    <a:pt x="1087" y="580"/>
                  </a:lnTo>
                  <a:lnTo>
                    <a:pt x="1089" y="580"/>
                  </a:lnTo>
                  <a:lnTo>
                    <a:pt x="1089" y="582"/>
                  </a:lnTo>
                  <a:lnTo>
                    <a:pt x="1091" y="582"/>
                  </a:lnTo>
                  <a:lnTo>
                    <a:pt x="1091" y="584"/>
                  </a:lnTo>
                  <a:lnTo>
                    <a:pt x="1091" y="586"/>
                  </a:lnTo>
                  <a:lnTo>
                    <a:pt x="1093" y="586"/>
                  </a:lnTo>
                  <a:lnTo>
                    <a:pt x="1093" y="588"/>
                  </a:lnTo>
                  <a:lnTo>
                    <a:pt x="1095" y="588"/>
                  </a:lnTo>
                  <a:lnTo>
                    <a:pt x="1095" y="590"/>
                  </a:lnTo>
                  <a:lnTo>
                    <a:pt x="1096" y="592"/>
                  </a:lnTo>
                  <a:lnTo>
                    <a:pt x="1096" y="594"/>
                  </a:lnTo>
                  <a:lnTo>
                    <a:pt x="1096" y="596"/>
                  </a:lnTo>
                  <a:lnTo>
                    <a:pt x="1095" y="596"/>
                  </a:lnTo>
                  <a:lnTo>
                    <a:pt x="1095" y="598"/>
                  </a:lnTo>
                  <a:lnTo>
                    <a:pt x="1095" y="599"/>
                  </a:lnTo>
                  <a:lnTo>
                    <a:pt x="1095" y="601"/>
                  </a:lnTo>
                  <a:lnTo>
                    <a:pt x="1096" y="603"/>
                  </a:lnTo>
                  <a:lnTo>
                    <a:pt x="1098" y="603"/>
                  </a:lnTo>
                  <a:lnTo>
                    <a:pt x="1100" y="603"/>
                  </a:lnTo>
                  <a:lnTo>
                    <a:pt x="1102" y="603"/>
                  </a:lnTo>
                  <a:lnTo>
                    <a:pt x="1102" y="601"/>
                  </a:lnTo>
                  <a:lnTo>
                    <a:pt x="1104" y="599"/>
                  </a:lnTo>
                  <a:lnTo>
                    <a:pt x="1104" y="598"/>
                  </a:lnTo>
                  <a:lnTo>
                    <a:pt x="1106" y="598"/>
                  </a:lnTo>
                  <a:lnTo>
                    <a:pt x="1108" y="598"/>
                  </a:lnTo>
                  <a:lnTo>
                    <a:pt x="1110" y="599"/>
                  </a:lnTo>
                  <a:lnTo>
                    <a:pt x="1110" y="601"/>
                  </a:lnTo>
                  <a:lnTo>
                    <a:pt x="1112" y="601"/>
                  </a:lnTo>
                  <a:lnTo>
                    <a:pt x="1112" y="599"/>
                  </a:lnTo>
                  <a:lnTo>
                    <a:pt x="1112" y="598"/>
                  </a:lnTo>
                  <a:lnTo>
                    <a:pt x="1112" y="596"/>
                  </a:lnTo>
                  <a:lnTo>
                    <a:pt x="1114" y="596"/>
                  </a:lnTo>
                  <a:lnTo>
                    <a:pt x="1116" y="598"/>
                  </a:lnTo>
                  <a:lnTo>
                    <a:pt x="1116" y="599"/>
                  </a:lnTo>
                  <a:lnTo>
                    <a:pt x="1118" y="599"/>
                  </a:lnTo>
                  <a:lnTo>
                    <a:pt x="1119" y="598"/>
                  </a:lnTo>
                  <a:lnTo>
                    <a:pt x="1119" y="596"/>
                  </a:lnTo>
                  <a:lnTo>
                    <a:pt x="1119" y="594"/>
                  </a:lnTo>
                  <a:lnTo>
                    <a:pt x="1121" y="594"/>
                  </a:lnTo>
                  <a:lnTo>
                    <a:pt x="1123" y="596"/>
                  </a:lnTo>
                  <a:lnTo>
                    <a:pt x="1123" y="598"/>
                  </a:lnTo>
                  <a:lnTo>
                    <a:pt x="1123" y="599"/>
                  </a:lnTo>
                  <a:lnTo>
                    <a:pt x="1125" y="599"/>
                  </a:lnTo>
                  <a:lnTo>
                    <a:pt x="1125" y="601"/>
                  </a:lnTo>
                  <a:lnTo>
                    <a:pt x="1125" y="603"/>
                  </a:lnTo>
                  <a:lnTo>
                    <a:pt x="1127" y="603"/>
                  </a:lnTo>
                  <a:lnTo>
                    <a:pt x="1129" y="603"/>
                  </a:lnTo>
                  <a:lnTo>
                    <a:pt x="1131" y="603"/>
                  </a:lnTo>
                  <a:lnTo>
                    <a:pt x="1133" y="603"/>
                  </a:lnTo>
                  <a:lnTo>
                    <a:pt x="1135" y="603"/>
                  </a:lnTo>
                  <a:lnTo>
                    <a:pt x="1137" y="605"/>
                  </a:lnTo>
                  <a:lnTo>
                    <a:pt x="1137" y="607"/>
                  </a:lnTo>
                  <a:lnTo>
                    <a:pt x="1139" y="607"/>
                  </a:lnTo>
                  <a:lnTo>
                    <a:pt x="1139" y="609"/>
                  </a:lnTo>
                  <a:lnTo>
                    <a:pt x="1137" y="609"/>
                  </a:lnTo>
                  <a:lnTo>
                    <a:pt x="1137" y="611"/>
                  </a:lnTo>
                  <a:lnTo>
                    <a:pt x="1137" y="613"/>
                  </a:lnTo>
                  <a:lnTo>
                    <a:pt x="1135" y="613"/>
                  </a:lnTo>
                  <a:lnTo>
                    <a:pt x="1133" y="613"/>
                  </a:lnTo>
                  <a:lnTo>
                    <a:pt x="1133" y="615"/>
                  </a:lnTo>
                  <a:lnTo>
                    <a:pt x="1135" y="615"/>
                  </a:lnTo>
                  <a:lnTo>
                    <a:pt x="1137" y="615"/>
                  </a:lnTo>
                  <a:lnTo>
                    <a:pt x="1139" y="615"/>
                  </a:lnTo>
                  <a:lnTo>
                    <a:pt x="1141" y="615"/>
                  </a:lnTo>
                  <a:lnTo>
                    <a:pt x="1141" y="617"/>
                  </a:lnTo>
                  <a:lnTo>
                    <a:pt x="1143" y="617"/>
                  </a:lnTo>
                  <a:lnTo>
                    <a:pt x="1144" y="615"/>
                  </a:lnTo>
                  <a:lnTo>
                    <a:pt x="1146" y="615"/>
                  </a:lnTo>
                  <a:lnTo>
                    <a:pt x="1146" y="613"/>
                  </a:lnTo>
                  <a:lnTo>
                    <a:pt x="1148" y="613"/>
                  </a:lnTo>
                  <a:lnTo>
                    <a:pt x="1150" y="613"/>
                  </a:lnTo>
                  <a:lnTo>
                    <a:pt x="1150" y="615"/>
                  </a:lnTo>
                  <a:lnTo>
                    <a:pt x="1150" y="617"/>
                  </a:lnTo>
                  <a:lnTo>
                    <a:pt x="1152" y="617"/>
                  </a:lnTo>
                  <a:lnTo>
                    <a:pt x="1154" y="617"/>
                  </a:lnTo>
                  <a:lnTo>
                    <a:pt x="1154" y="615"/>
                  </a:lnTo>
                  <a:lnTo>
                    <a:pt x="1156" y="615"/>
                  </a:lnTo>
                  <a:lnTo>
                    <a:pt x="1156" y="617"/>
                  </a:lnTo>
                  <a:lnTo>
                    <a:pt x="1158" y="619"/>
                  </a:lnTo>
                  <a:lnTo>
                    <a:pt x="1158" y="621"/>
                  </a:lnTo>
                  <a:lnTo>
                    <a:pt x="1158" y="623"/>
                  </a:lnTo>
                  <a:lnTo>
                    <a:pt x="1160" y="623"/>
                  </a:lnTo>
                  <a:lnTo>
                    <a:pt x="1162" y="623"/>
                  </a:lnTo>
                  <a:lnTo>
                    <a:pt x="1160" y="624"/>
                  </a:lnTo>
                  <a:lnTo>
                    <a:pt x="1158" y="626"/>
                  </a:lnTo>
                  <a:lnTo>
                    <a:pt x="1158" y="628"/>
                  </a:lnTo>
                  <a:lnTo>
                    <a:pt x="1156" y="630"/>
                  </a:lnTo>
                  <a:lnTo>
                    <a:pt x="1154" y="630"/>
                  </a:lnTo>
                  <a:lnTo>
                    <a:pt x="1152" y="632"/>
                  </a:lnTo>
                  <a:lnTo>
                    <a:pt x="1154" y="632"/>
                  </a:lnTo>
                  <a:lnTo>
                    <a:pt x="1156" y="632"/>
                  </a:lnTo>
                  <a:lnTo>
                    <a:pt x="1158" y="634"/>
                  </a:lnTo>
                  <a:lnTo>
                    <a:pt x="1160" y="634"/>
                  </a:lnTo>
                  <a:lnTo>
                    <a:pt x="1158" y="636"/>
                  </a:lnTo>
                  <a:lnTo>
                    <a:pt x="1158" y="638"/>
                  </a:lnTo>
                  <a:lnTo>
                    <a:pt x="1158" y="640"/>
                  </a:lnTo>
                  <a:lnTo>
                    <a:pt x="1160" y="642"/>
                  </a:lnTo>
                  <a:lnTo>
                    <a:pt x="1162" y="642"/>
                  </a:lnTo>
                  <a:lnTo>
                    <a:pt x="1164" y="642"/>
                  </a:lnTo>
                  <a:lnTo>
                    <a:pt x="1166" y="642"/>
                  </a:lnTo>
                  <a:lnTo>
                    <a:pt x="1167" y="644"/>
                  </a:lnTo>
                  <a:lnTo>
                    <a:pt x="1167" y="646"/>
                  </a:lnTo>
                  <a:lnTo>
                    <a:pt x="1167" y="647"/>
                  </a:lnTo>
                  <a:lnTo>
                    <a:pt x="1169" y="647"/>
                  </a:lnTo>
                  <a:lnTo>
                    <a:pt x="1169" y="646"/>
                  </a:lnTo>
                  <a:lnTo>
                    <a:pt x="1171" y="644"/>
                  </a:lnTo>
                  <a:lnTo>
                    <a:pt x="1171" y="642"/>
                  </a:lnTo>
                  <a:lnTo>
                    <a:pt x="1171" y="640"/>
                  </a:lnTo>
                  <a:lnTo>
                    <a:pt x="1171" y="638"/>
                  </a:lnTo>
                  <a:lnTo>
                    <a:pt x="1173" y="638"/>
                  </a:lnTo>
                  <a:lnTo>
                    <a:pt x="1173" y="640"/>
                  </a:lnTo>
                  <a:lnTo>
                    <a:pt x="1173" y="642"/>
                  </a:lnTo>
                  <a:lnTo>
                    <a:pt x="1175" y="642"/>
                  </a:lnTo>
                  <a:lnTo>
                    <a:pt x="1175" y="644"/>
                  </a:lnTo>
                  <a:lnTo>
                    <a:pt x="1175" y="646"/>
                  </a:lnTo>
                  <a:lnTo>
                    <a:pt x="1175" y="647"/>
                  </a:lnTo>
                  <a:lnTo>
                    <a:pt x="1177" y="649"/>
                  </a:lnTo>
                  <a:lnTo>
                    <a:pt x="1179" y="651"/>
                  </a:lnTo>
                  <a:lnTo>
                    <a:pt x="1179" y="653"/>
                  </a:lnTo>
                  <a:lnTo>
                    <a:pt x="1179" y="655"/>
                  </a:lnTo>
                  <a:lnTo>
                    <a:pt x="1177" y="655"/>
                  </a:lnTo>
                  <a:lnTo>
                    <a:pt x="1177" y="657"/>
                  </a:lnTo>
                  <a:lnTo>
                    <a:pt x="1175" y="657"/>
                  </a:lnTo>
                  <a:lnTo>
                    <a:pt x="1175" y="659"/>
                  </a:lnTo>
                  <a:lnTo>
                    <a:pt x="1175" y="661"/>
                  </a:lnTo>
                  <a:lnTo>
                    <a:pt x="1175" y="663"/>
                  </a:lnTo>
                  <a:lnTo>
                    <a:pt x="1177" y="663"/>
                  </a:lnTo>
                  <a:lnTo>
                    <a:pt x="1179" y="663"/>
                  </a:lnTo>
                  <a:lnTo>
                    <a:pt x="1181" y="663"/>
                  </a:lnTo>
                  <a:lnTo>
                    <a:pt x="1181" y="665"/>
                  </a:lnTo>
                  <a:lnTo>
                    <a:pt x="1183" y="665"/>
                  </a:lnTo>
                  <a:lnTo>
                    <a:pt x="1181" y="667"/>
                  </a:lnTo>
                  <a:lnTo>
                    <a:pt x="1179" y="667"/>
                  </a:lnTo>
                  <a:lnTo>
                    <a:pt x="1177" y="669"/>
                  </a:lnTo>
                  <a:lnTo>
                    <a:pt x="1177" y="671"/>
                  </a:lnTo>
                  <a:lnTo>
                    <a:pt x="1179" y="672"/>
                  </a:lnTo>
                  <a:lnTo>
                    <a:pt x="1181" y="672"/>
                  </a:lnTo>
                  <a:lnTo>
                    <a:pt x="1183" y="672"/>
                  </a:lnTo>
                  <a:lnTo>
                    <a:pt x="1185" y="672"/>
                  </a:lnTo>
                  <a:lnTo>
                    <a:pt x="1187" y="671"/>
                  </a:lnTo>
                  <a:lnTo>
                    <a:pt x="1187" y="669"/>
                  </a:lnTo>
                  <a:lnTo>
                    <a:pt x="1187" y="667"/>
                  </a:lnTo>
                  <a:lnTo>
                    <a:pt x="1187" y="665"/>
                  </a:lnTo>
                  <a:lnTo>
                    <a:pt x="1187" y="667"/>
                  </a:lnTo>
                  <a:lnTo>
                    <a:pt x="1189" y="667"/>
                  </a:lnTo>
                  <a:lnTo>
                    <a:pt x="1191" y="669"/>
                  </a:lnTo>
                  <a:lnTo>
                    <a:pt x="1192" y="669"/>
                  </a:lnTo>
                  <a:lnTo>
                    <a:pt x="1194" y="669"/>
                  </a:lnTo>
                  <a:lnTo>
                    <a:pt x="1194" y="671"/>
                  </a:lnTo>
                  <a:lnTo>
                    <a:pt x="1196" y="672"/>
                  </a:lnTo>
                  <a:lnTo>
                    <a:pt x="1196" y="674"/>
                  </a:lnTo>
                  <a:lnTo>
                    <a:pt x="1198" y="676"/>
                  </a:lnTo>
                  <a:lnTo>
                    <a:pt x="1198" y="678"/>
                  </a:lnTo>
                  <a:lnTo>
                    <a:pt x="1196" y="678"/>
                  </a:lnTo>
                  <a:lnTo>
                    <a:pt x="1196" y="680"/>
                  </a:lnTo>
                  <a:lnTo>
                    <a:pt x="1198" y="680"/>
                  </a:lnTo>
                  <a:lnTo>
                    <a:pt x="1198" y="682"/>
                  </a:lnTo>
                  <a:lnTo>
                    <a:pt x="1200" y="682"/>
                  </a:lnTo>
                  <a:lnTo>
                    <a:pt x="1202" y="682"/>
                  </a:lnTo>
                  <a:lnTo>
                    <a:pt x="1204" y="682"/>
                  </a:lnTo>
                  <a:lnTo>
                    <a:pt x="1204" y="684"/>
                  </a:lnTo>
                  <a:lnTo>
                    <a:pt x="1202" y="684"/>
                  </a:lnTo>
                  <a:lnTo>
                    <a:pt x="1200" y="684"/>
                  </a:lnTo>
                  <a:lnTo>
                    <a:pt x="1200" y="686"/>
                  </a:lnTo>
                  <a:lnTo>
                    <a:pt x="1200" y="688"/>
                  </a:lnTo>
                  <a:lnTo>
                    <a:pt x="1200" y="690"/>
                  </a:lnTo>
                  <a:lnTo>
                    <a:pt x="1200" y="692"/>
                  </a:lnTo>
                  <a:lnTo>
                    <a:pt x="1200" y="694"/>
                  </a:lnTo>
                  <a:lnTo>
                    <a:pt x="1198" y="695"/>
                  </a:lnTo>
                  <a:lnTo>
                    <a:pt x="1196" y="695"/>
                  </a:lnTo>
                  <a:lnTo>
                    <a:pt x="1194" y="695"/>
                  </a:lnTo>
                  <a:lnTo>
                    <a:pt x="1194" y="697"/>
                  </a:lnTo>
                  <a:lnTo>
                    <a:pt x="1196" y="697"/>
                  </a:lnTo>
                  <a:lnTo>
                    <a:pt x="1198" y="699"/>
                  </a:lnTo>
                  <a:lnTo>
                    <a:pt x="1200" y="699"/>
                  </a:lnTo>
                  <a:lnTo>
                    <a:pt x="1200" y="701"/>
                  </a:lnTo>
                  <a:lnTo>
                    <a:pt x="1202" y="701"/>
                  </a:lnTo>
                  <a:lnTo>
                    <a:pt x="1204" y="699"/>
                  </a:lnTo>
                  <a:lnTo>
                    <a:pt x="1206" y="699"/>
                  </a:lnTo>
                  <a:lnTo>
                    <a:pt x="1208" y="699"/>
                  </a:lnTo>
                  <a:lnTo>
                    <a:pt x="1208" y="697"/>
                  </a:lnTo>
                  <a:lnTo>
                    <a:pt x="1210" y="697"/>
                  </a:lnTo>
                  <a:lnTo>
                    <a:pt x="1210" y="695"/>
                  </a:lnTo>
                  <a:lnTo>
                    <a:pt x="1210" y="694"/>
                  </a:lnTo>
                  <a:lnTo>
                    <a:pt x="1208" y="694"/>
                  </a:lnTo>
                  <a:lnTo>
                    <a:pt x="1206" y="694"/>
                  </a:lnTo>
                  <a:lnTo>
                    <a:pt x="1206" y="692"/>
                  </a:lnTo>
                  <a:lnTo>
                    <a:pt x="1208" y="692"/>
                  </a:lnTo>
                  <a:lnTo>
                    <a:pt x="1210" y="694"/>
                  </a:lnTo>
                  <a:lnTo>
                    <a:pt x="1212" y="694"/>
                  </a:lnTo>
                  <a:lnTo>
                    <a:pt x="1214" y="694"/>
                  </a:lnTo>
                  <a:lnTo>
                    <a:pt x="1215" y="694"/>
                  </a:lnTo>
                  <a:lnTo>
                    <a:pt x="1217" y="694"/>
                  </a:lnTo>
                  <a:lnTo>
                    <a:pt x="1217" y="692"/>
                  </a:lnTo>
                  <a:lnTo>
                    <a:pt x="1219" y="692"/>
                  </a:lnTo>
                  <a:lnTo>
                    <a:pt x="1219" y="694"/>
                  </a:lnTo>
                  <a:lnTo>
                    <a:pt x="1217" y="694"/>
                  </a:lnTo>
                  <a:lnTo>
                    <a:pt x="1217" y="695"/>
                  </a:lnTo>
                  <a:lnTo>
                    <a:pt x="1217" y="697"/>
                  </a:lnTo>
                  <a:lnTo>
                    <a:pt x="1215" y="699"/>
                  </a:lnTo>
                  <a:lnTo>
                    <a:pt x="1214" y="699"/>
                  </a:lnTo>
                  <a:lnTo>
                    <a:pt x="1214" y="701"/>
                  </a:lnTo>
                  <a:lnTo>
                    <a:pt x="1214" y="703"/>
                  </a:lnTo>
                  <a:lnTo>
                    <a:pt x="1215" y="703"/>
                  </a:lnTo>
                  <a:lnTo>
                    <a:pt x="1217" y="703"/>
                  </a:lnTo>
                  <a:lnTo>
                    <a:pt x="1219" y="703"/>
                  </a:lnTo>
                  <a:lnTo>
                    <a:pt x="1221" y="703"/>
                  </a:lnTo>
                  <a:lnTo>
                    <a:pt x="1221" y="701"/>
                  </a:lnTo>
                  <a:lnTo>
                    <a:pt x="1223" y="703"/>
                  </a:lnTo>
                  <a:lnTo>
                    <a:pt x="1221" y="705"/>
                  </a:lnTo>
                  <a:lnTo>
                    <a:pt x="1221" y="707"/>
                  </a:lnTo>
                  <a:lnTo>
                    <a:pt x="1223" y="707"/>
                  </a:lnTo>
                  <a:lnTo>
                    <a:pt x="1223" y="709"/>
                  </a:lnTo>
                  <a:lnTo>
                    <a:pt x="1223" y="711"/>
                  </a:lnTo>
                  <a:lnTo>
                    <a:pt x="1223" y="713"/>
                  </a:lnTo>
                  <a:lnTo>
                    <a:pt x="1225" y="715"/>
                  </a:lnTo>
                  <a:lnTo>
                    <a:pt x="1227" y="715"/>
                  </a:lnTo>
                  <a:lnTo>
                    <a:pt x="1227" y="713"/>
                  </a:lnTo>
                  <a:lnTo>
                    <a:pt x="1227" y="711"/>
                  </a:lnTo>
                  <a:lnTo>
                    <a:pt x="1229" y="711"/>
                  </a:lnTo>
                  <a:lnTo>
                    <a:pt x="1229" y="709"/>
                  </a:lnTo>
                  <a:lnTo>
                    <a:pt x="1231" y="707"/>
                  </a:lnTo>
                  <a:lnTo>
                    <a:pt x="1233" y="707"/>
                  </a:lnTo>
                  <a:lnTo>
                    <a:pt x="1235" y="707"/>
                  </a:lnTo>
                  <a:lnTo>
                    <a:pt x="1235" y="705"/>
                  </a:lnTo>
                  <a:lnTo>
                    <a:pt x="1237" y="707"/>
                  </a:lnTo>
                  <a:lnTo>
                    <a:pt x="1237" y="709"/>
                  </a:lnTo>
                  <a:lnTo>
                    <a:pt x="1237" y="711"/>
                  </a:lnTo>
                  <a:lnTo>
                    <a:pt x="1237" y="713"/>
                  </a:lnTo>
                  <a:lnTo>
                    <a:pt x="1235" y="713"/>
                  </a:lnTo>
                  <a:lnTo>
                    <a:pt x="1233" y="713"/>
                  </a:lnTo>
                  <a:lnTo>
                    <a:pt x="1231" y="713"/>
                  </a:lnTo>
                  <a:lnTo>
                    <a:pt x="1231" y="715"/>
                  </a:lnTo>
                  <a:lnTo>
                    <a:pt x="1229" y="715"/>
                  </a:lnTo>
                  <a:lnTo>
                    <a:pt x="1229" y="717"/>
                  </a:lnTo>
                  <a:lnTo>
                    <a:pt x="1231" y="717"/>
                  </a:lnTo>
                  <a:lnTo>
                    <a:pt x="1231" y="719"/>
                  </a:lnTo>
                  <a:lnTo>
                    <a:pt x="1233" y="720"/>
                  </a:lnTo>
                  <a:lnTo>
                    <a:pt x="1233" y="722"/>
                  </a:lnTo>
                  <a:lnTo>
                    <a:pt x="1235" y="724"/>
                  </a:lnTo>
                  <a:lnTo>
                    <a:pt x="1237" y="726"/>
                  </a:lnTo>
                  <a:lnTo>
                    <a:pt x="1237" y="728"/>
                  </a:lnTo>
                  <a:lnTo>
                    <a:pt x="1238" y="728"/>
                  </a:lnTo>
                  <a:lnTo>
                    <a:pt x="1240" y="728"/>
                  </a:lnTo>
                  <a:lnTo>
                    <a:pt x="1242" y="730"/>
                  </a:lnTo>
                  <a:lnTo>
                    <a:pt x="1244" y="732"/>
                  </a:lnTo>
                  <a:lnTo>
                    <a:pt x="1246" y="732"/>
                  </a:lnTo>
                  <a:lnTo>
                    <a:pt x="1248" y="732"/>
                  </a:lnTo>
                  <a:lnTo>
                    <a:pt x="1250" y="734"/>
                  </a:lnTo>
                  <a:lnTo>
                    <a:pt x="1252" y="736"/>
                  </a:lnTo>
                  <a:lnTo>
                    <a:pt x="1254" y="736"/>
                  </a:lnTo>
                  <a:lnTo>
                    <a:pt x="1254" y="734"/>
                  </a:lnTo>
                  <a:lnTo>
                    <a:pt x="1256" y="734"/>
                  </a:lnTo>
                  <a:lnTo>
                    <a:pt x="1258" y="734"/>
                  </a:lnTo>
                  <a:lnTo>
                    <a:pt x="1256" y="736"/>
                  </a:lnTo>
                  <a:lnTo>
                    <a:pt x="1258" y="738"/>
                  </a:lnTo>
                  <a:lnTo>
                    <a:pt x="1260" y="738"/>
                  </a:lnTo>
                  <a:lnTo>
                    <a:pt x="1260" y="740"/>
                  </a:lnTo>
                  <a:lnTo>
                    <a:pt x="1258" y="740"/>
                  </a:lnTo>
                  <a:lnTo>
                    <a:pt x="1256" y="740"/>
                  </a:lnTo>
                  <a:lnTo>
                    <a:pt x="1254" y="740"/>
                  </a:lnTo>
                  <a:lnTo>
                    <a:pt x="1254" y="742"/>
                  </a:lnTo>
                  <a:lnTo>
                    <a:pt x="1256" y="742"/>
                  </a:lnTo>
                  <a:lnTo>
                    <a:pt x="1258" y="742"/>
                  </a:lnTo>
                  <a:lnTo>
                    <a:pt x="1260" y="742"/>
                  </a:lnTo>
                  <a:lnTo>
                    <a:pt x="1262" y="742"/>
                  </a:lnTo>
                  <a:lnTo>
                    <a:pt x="1263" y="742"/>
                  </a:lnTo>
                  <a:lnTo>
                    <a:pt x="1263" y="740"/>
                  </a:lnTo>
                  <a:lnTo>
                    <a:pt x="1265" y="738"/>
                  </a:lnTo>
                  <a:lnTo>
                    <a:pt x="1267" y="738"/>
                  </a:lnTo>
                  <a:lnTo>
                    <a:pt x="1269" y="736"/>
                  </a:lnTo>
                  <a:lnTo>
                    <a:pt x="1271" y="734"/>
                  </a:lnTo>
                  <a:lnTo>
                    <a:pt x="1273" y="732"/>
                  </a:lnTo>
                  <a:lnTo>
                    <a:pt x="1275" y="734"/>
                  </a:lnTo>
                  <a:lnTo>
                    <a:pt x="1275" y="736"/>
                  </a:lnTo>
                  <a:lnTo>
                    <a:pt x="1273" y="736"/>
                  </a:lnTo>
                  <a:lnTo>
                    <a:pt x="1271" y="736"/>
                  </a:lnTo>
                  <a:lnTo>
                    <a:pt x="1271" y="738"/>
                  </a:lnTo>
                  <a:lnTo>
                    <a:pt x="1269" y="738"/>
                  </a:lnTo>
                  <a:lnTo>
                    <a:pt x="1269" y="740"/>
                  </a:lnTo>
                  <a:lnTo>
                    <a:pt x="1269" y="742"/>
                  </a:lnTo>
                  <a:lnTo>
                    <a:pt x="1269" y="743"/>
                  </a:lnTo>
                  <a:lnTo>
                    <a:pt x="1267" y="745"/>
                  </a:lnTo>
                  <a:lnTo>
                    <a:pt x="1267" y="747"/>
                  </a:lnTo>
                  <a:lnTo>
                    <a:pt x="1269" y="747"/>
                  </a:lnTo>
                  <a:lnTo>
                    <a:pt x="1271" y="747"/>
                  </a:lnTo>
                  <a:lnTo>
                    <a:pt x="1271" y="745"/>
                  </a:lnTo>
                  <a:lnTo>
                    <a:pt x="1273" y="745"/>
                  </a:lnTo>
                  <a:lnTo>
                    <a:pt x="1275" y="745"/>
                  </a:lnTo>
                  <a:lnTo>
                    <a:pt x="1277" y="745"/>
                  </a:lnTo>
                  <a:lnTo>
                    <a:pt x="1277" y="743"/>
                  </a:lnTo>
                  <a:lnTo>
                    <a:pt x="1279" y="743"/>
                  </a:lnTo>
                  <a:lnTo>
                    <a:pt x="1279" y="745"/>
                  </a:lnTo>
                  <a:lnTo>
                    <a:pt x="1281" y="745"/>
                  </a:lnTo>
                  <a:lnTo>
                    <a:pt x="1283" y="747"/>
                  </a:lnTo>
                  <a:lnTo>
                    <a:pt x="1283" y="749"/>
                  </a:lnTo>
                  <a:lnTo>
                    <a:pt x="1285" y="749"/>
                  </a:lnTo>
                  <a:lnTo>
                    <a:pt x="1283" y="749"/>
                  </a:lnTo>
                  <a:lnTo>
                    <a:pt x="1283" y="751"/>
                  </a:lnTo>
                  <a:lnTo>
                    <a:pt x="1283" y="753"/>
                  </a:lnTo>
                  <a:lnTo>
                    <a:pt x="1281" y="753"/>
                  </a:lnTo>
                  <a:lnTo>
                    <a:pt x="1279" y="755"/>
                  </a:lnTo>
                  <a:lnTo>
                    <a:pt x="1279" y="757"/>
                  </a:lnTo>
                  <a:lnTo>
                    <a:pt x="1281" y="757"/>
                  </a:lnTo>
                  <a:lnTo>
                    <a:pt x="1281" y="759"/>
                  </a:lnTo>
                  <a:lnTo>
                    <a:pt x="1283" y="759"/>
                  </a:lnTo>
                  <a:lnTo>
                    <a:pt x="1285" y="759"/>
                  </a:lnTo>
                  <a:lnTo>
                    <a:pt x="1285" y="757"/>
                  </a:lnTo>
                  <a:lnTo>
                    <a:pt x="1286" y="755"/>
                  </a:lnTo>
                  <a:lnTo>
                    <a:pt x="1288" y="755"/>
                  </a:lnTo>
                  <a:lnTo>
                    <a:pt x="1290" y="757"/>
                  </a:lnTo>
                  <a:lnTo>
                    <a:pt x="1290" y="755"/>
                  </a:lnTo>
                  <a:lnTo>
                    <a:pt x="1292" y="755"/>
                  </a:lnTo>
                  <a:lnTo>
                    <a:pt x="1292" y="753"/>
                  </a:lnTo>
                  <a:lnTo>
                    <a:pt x="1292" y="751"/>
                  </a:lnTo>
                  <a:lnTo>
                    <a:pt x="1294" y="751"/>
                  </a:lnTo>
                  <a:lnTo>
                    <a:pt x="1296" y="751"/>
                  </a:lnTo>
                  <a:lnTo>
                    <a:pt x="1294" y="749"/>
                  </a:lnTo>
                  <a:lnTo>
                    <a:pt x="1296" y="749"/>
                  </a:lnTo>
                  <a:lnTo>
                    <a:pt x="1294" y="747"/>
                  </a:lnTo>
                  <a:lnTo>
                    <a:pt x="1296" y="745"/>
                  </a:lnTo>
                  <a:lnTo>
                    <a:pt x="1296" y="743"/>
                  </a:lnTo>
                  <a:lnTo>
                    <a:pt x="1296" y="742"/>
                  </a:lnTo>
                  <a:lnTo>
                    <a:pt x="1298" y="742"/>
                  </a:lnTo>
                  <a:lnTo>
                    <a:pt x="1300" y="742"/>
                  </a:lnTo>
                  <a:lnTo>
                    <a:pt x="1300" y="743"/>
                  </a:lnTo>
                  <a:lnTo>
                    <a:pt x="1302" y="743"/>
                  </a:lnTo>
                  <a:lnTo>
                    <a:pt x="1302" y="745"/>
                  </a:lnTo>
                  <a:lnTo>
                    <a:pt x="1302" y="747"/>
                  </a:lnTo>
                  <a:lnTo>
                    <a:pt x="1300" y="747"/>
                  </a:lnTo>
                  <a:lnTo>
                    <a:pt x="1298" y="749"/>
                  </a:lnTo>
                  <a:lnTo>
                    <a:pt x="1300" y="751"/>
                  </a:lnTo>
                  <a:lnTo>
                    <a:pt x="1302" y="751"/>
                  </a:lnTo>
                  <a:lnTo>
                    <a:pt x="1302" y="753"/>
                  </a:lnTo>
                  <a:lnTo>
                    <a:pt x="1304" y="753"/>
                  </a:lnTo>
                  <a:lnTo>
                    <a:pt x="1306" y="753"/>
                  </a:lnTo>
                  <a:lnTo>
                    <a:pt x="1308" y="753"/>
                  </a:lnTo>
                  <a:lnTo>
                    <a:pt x="1310" y="753"/>
                  </a:lnTo>
                  <a:lnTo>
                    <a:pt x="1311" y="753"/>
                  </a:lnTo>
                  <a:lnTo>
                    <a:pt x="1313" y="751"/>
                  </a:lnTo>
                  <a:lnTo>
                    <a:pt x="1315" y="751"/>
                  </a:lnTo>
                  <a:lnTo>
                    <a:pt x="1315" y="749"/>
                  </a:lnTo>
                  <a:lnTo>
                    <a:pt x="1317" y="749"/>
                  </a:lnTo>
                  <a:lnTo>
                    <a:pt x="1317" y="747"/>
                  </a:lnTo>
                  <a:lnTo>
                    <a:pt x="1317" y="745"/>
                  </a:lnTo>
                  <a:lnTo>
                    <a:pt x="1317" y="743"/>
                  </a:lnTo>
                  <a:lnTo>
                    <a:pt x="1317" y="742"/>
                  </a:lnTo>
                  <a:lnTo>
                    <a:pt x="1319" y="742"/>
                  </a:lnTo>
                  <a:lnTo>
                    <a:pt x="1319" y="743"/>
                  </a:lnTo>
                  <a:lnTo>
                    <a:pt x="1321" y="743"/>
                  </a:lnTo>
                  <a:lnTo>
                    <a:pt x="1323" y="743"/>
                  </a:lnTo>
                  <a:lnTo>
                    <a:pt x="1325" y="743"/>
                  </a:lnTo>
                  <a:lnTo>
                    <a:pt x="1325" y="745"/>
                  </a:lnTo>
                  <a:lnTo>
                    <a:pt x="1325" y="747"/>
                  </a:lnTo>
                  <a:lnTo>
                    <a:pt x="1325" y="749"/>
                  </a:lnTo>
                  <a:lnTo>
                    <a:pt x="1325" y="751"/>
                  </a:lnTo>
                  <a:lnTo>
                    <a:pt x="1327" y="751"/>
                  </a:lnTo>
                  <a:lnTo>
                    <a:pt x="1327" y="753"/>
                  </a:lnTo>
                  <a:lnTo>
                    <a:pt x="1329" y="753"/>
                  </a:lnTo>
                  <a:lnTo>
                    <a:pt x="1331" y="753"/>
                  </a:lnTo>
                  <a:lnTo>
                    <a:pt x="1333" y="753"/>
                  </a:lnTo>
                  <a:lnTo>
                    <a:pt x="1334" y="753"/>
                  </a:lnTo>
                  <a:lnTo>
                    <a:pt x="1333" y="751"/>
                  </a:lnTo>
                  <a:lnTo>
                    <a:pt x="1333" y="749"/>
                  </a:lnTo>
                  <a:lnTo>
                    <a:pt x="1334" y="749"/>
                  </a:lnTo>
                  <a:lnTo>
                    <a:pt x="1334" y="751"/>
                  </a:lnTo>
                  <a:lnTo>
                    <a:pt x="1336" y="751"/>
                  </a:lnTo>
                  <a:lnTo>
                    <a:pt x="1336" y="753"/>
                  </a:lnTo>
                  <a:lnTo>
                    <a:pt x="1338" y="753"/>
                  </a:lnTo>
                  <a:lnTo>
                    <a:pt x="1338" y="755"/>
                  </a:lnTo>
                  <a:lnTo>
                    <a:pt x="1338" y="757"/>
                  </a:lnTo>
                  <a:lnTo>
                    <a:pt x="1336" y="759"/>
                  </a:lnTo>
                  <a:lnTo>
                    <a:pt x="1336" y="761"/>
                  </a:lnTo>
                  <a:lnTo>
                    <a:pt x="1338" y="761"/>
                  </a:lnTo>
                  <a:lnTo>
                    <a:pt x="1340" y="761"/>
                  </a:lnTo>
                  <a:lnTo>
                    <a:pt x="1338" y="763"/>
                  </a:lnTo>
                  <a:lnTo>
                    <a:pt x="1338" y="765"/>
                  </a:lnTo>
                  <a:lnTo>
                    <a:pt x="1336" y="765"/>
                  </a:lnTo>
                  <a:lnTo>
                    <a:pt x="1336" y="767"/>
                  </a:lnTo>
                  <a:lnTo>
                    <a:pt x="1336" y="768"/>
                  </a:lnTo>
                  <a:lnTo>
                    <a:pt x="1334" y="768"/>
                  </a:lnTo>
                  <a:lnTo>
                    <a:pt x="1334" y="770"/>
                  </a:lnTo>
                  <a:lnTo>
                    <a:pt x="1333" y="772"/>
                  </a:lnTo>
                  <a:lnTo>
                    <a:pt x="1331" y="774"/>
                  </a:lnTo>
                  <a:lnTo>
                    <a:pt x="1331" y="776"/>
                  </a:lnTo>
                  <a:lnTo>
                    <a:pt x="1329" y="776"/>
                  </a:lnTo>
                  <a:lnTo>
                    <a:pt x="1327" y="778"/>
                  </a:lnTo>
                  <a:lnTo>
                    <a:pt x="1325" y="780"/>
                  </a:lnTo>
                  <a:lnTo>
                    <a:pt x="1323" y="780"/>
                  </a:lnTo>
                  <a:lnTo>
                    <a:pt x="1321" y="782"/>
                  </a:lnTo>
                  <a:lnTo>
                    <a:pt x="1319" y="782"/>
                  </a:lnTo>
                  <a:lnTo>
                    <a:pt x="1319" y="784"/>
                  </a:lnTo>
                  <a:lnTo>
                    <a:pt x="1317" y="784"/>
                  </a:lnTo>
                  <a:lnTo>
                    <a:pt x="1315" y="784"/>
                  </a:lnTo>
                  <a:lnTo>
                    <a:pt x="1313" y="784"/>
                  </a:lnTo>
                  <a:lnTo>
                    <a:pt x="1313" y="786"/>
                  </a:lnTo>
                  <a:lnTo>
                    <a:pt x="1311" y="786"/>
                  </a:lnTo>
                  <a:lnTo>
                    <a:pt x="1310" y="786"/>
                  </a:lnTo>
                  <a:lnTo>
                    <a:pt x="1308" y="786"/>
                  </a:lnTo>
                  <a:lnTo>
                    <a:pt x="1306" y="786"/>
                  </a:lnTo>
                  <a:lnTo>
                    <a:pt x="1304" y="786"/>
                  </a:lnTo>
                  <a:lnTo>
                    <a:pt x="1302" y="786"/>
                  </a:lnTo>
                  <a:lnTo>
                    <a:pt x="1300" y="786"/>
                  </a:lnTo>
                  <a:lnTo>
                    <a:pt x="1298" y="786"/>
                  </a:lnTo>
                  <a:lnTo>
                    <a:pt x="1296" y="786"/>
                  </a:lnTo>
                  <a:lnTo>
                    <a:pt x="1294" y="788"/>
                  </a:lnTo>
                  <a:lnTo>
                    <a:pt x="1292" y="788"/>
                  </a:lnTo>
                  <a:lnTo>
                    <a:pt x="1290" y="788"/>
                  </a:lnTo>
                  <a:lnTo>
                    <a:pt x="1290" y="790"/>
                  </a:lnTo>
                  <a:lnTo>
                    <a:pt x="1288" y="790"/>
                  </a:lnTo>
                  <a:lnTo>
                    <a:pt x="1286" y="790"/>
                  </a:lnTo>
                  <a:lnTo>
                    <a:pt x="1285" y="790"/>
                  </a:lnTo>
                  <a:lnTo>
                    <a:pt x="1285" y="791"/>
                  </a:lnTo>
                  <a:lnTo>
                    <a:pt x="1283" y="791"/>
                  </a:lnTo>
                  <a:lnTo>
                    <a:pt x="1281" y="791"/>
                  </a:lnTo>
                  <a:lnTo>
                    <a:pt x="1279" y="791"/>
                  </a:lnTo>
                  <a:lnTo>
                    <a:pt x="1277" y="791"/>
                  </a:lnTo>
                  <a:lnTo>
                    <a:pt x="1275" y="791"/>
                  </a:lnTo>
                  <a:lnTo>
                    <a:pt x="1273" y="791"/>
                  </a:lnTo>
                  <a:lnTo>
                    <a:pt x="1271" y="791"/>
                  </a:lnTo>
                  <a:lnTo>
                    <a:pt x="1269" y="791"/>
                  </a:lnTo>
                  <a:lnTo>
                    <a:pt x="1267" y="791"/>
                  </a:lnTo>
                  <a:lnTo>
                    <a:pt x="1267" y="793"/>
                  </a:lnTo>
                  <a:lnTo>
                    <a:pt x="1265" y="793"/>
                  </a:lnTo>
                  <a:lnTo>
                    <a:pt x="1263" y="793"/>
                  </a:lnTo>
                  <a:lnTo>
                    <a:pt x="1262" y="793"/>
                  </a:lnTo>
                  <a:lnTo>
                    <a:pt x="1262" y="795"/>
                  </a:lnTo>
                  <a:lnTo>
                    <a:pt x="1260" y="795"/>
                  </a:lnTo>
                  <a:lnTo>
                    <a:pt x="1258" y="797"/>
                  </a:lnTo>
                  <a:lnTo>
                    <a:pt x="1258" y="799"/>
                  </a:lnTo>
                  <a:lnTo>
                    <a:pt x="1256" y="801"/>
                  </a:lnTo>
                  <a:lnTo>
                    <a:pt x="1254" y="803"/>
                  </a:lnTo>
                  <a:lnTo>
                    <a:pt x="1252" y="805"/>
                  </a:lnTo>
                  <a:lnTo>
                    <a:pt x="1250" y="807"/>
                  </a:lnTo>
                  <a:lnTo>
                    <a:pt x="1248" y="807"/>
                  </a:lnTo>
                  <a:lnTo>
                    <a:pt x="1246" y="809"/>
                  </a:lnTo>
                  <a:lnTo>
                    <a:pt x="1244" y="811"/>
                  </a:lnTo>
                  <a:lnTo>
                    <a:pt x="1242" y="811"/>
                  </a:lnTo>
                  <a:lnTo>
                    <a:pt x="1240" y="813"/>
                  </a:lnTo>
                  <a:lnTo>
                    <a:pt x="1238" y="813"/>
                  </a:lnTo>
                  <a:lnTo>
                    <a:pt x="1237" y="815"/>
                  </a:lnTo>
                  <a:lnTo>
                    <a:pt x="1235" y="816"/>
                  </a:lnTo>
                  <a:lnTo>
                    <a:pt x="1233" y="816"/>
                  </a:lnTo>
                  <a:lnTo>
                    <a:pt x="1233" y="818"/>
                  </a:lnTo>
                  <a:lnTo>
                    <a:pt x="1231" y="820"/>
                  </a:lnTo>
                  <a:lnTo>
                    <a:pt x="1229" y="820"/>
                  </a:lnTo>
                  <a:lnTo>
                    <a:pt x="1229" y="822"/>
                  </a:lnTo>
                  <a:lnTo>
                    <a:pt x="1227" y="824"/>
                  </a:lnTo>
                  <a:lnTo>
                    <a:pt x="1227" y="826"/>
                  </a:lnTo>
                  <a:lnTo>
                    <a:pt x="1227" y="828"/>
                  </a:lnTo>
                  <a:lnTo>
                    <a:pt x="1227" y="830"/>
                  </a:lnTo>
                  <a:lnTo>
                    <a:pt x="1227" y="832"/>
                  </a:lnTo>
                  <a:lnTo>
                    <a:pt x="1227" y="834"/>
                  </a:lnTo>
                  <a:lnTo>
                    <a:pt x="1227" y="836"/>
                  </a:lnTo>
                  <a:lnTo>
                    <a:pt x="1227" y="839"/>
                  </a:lnTo>
                  <a:lnTo>
                    <a:pt x="1227" y="841"/>
                  </a:lnTo>
                  <a:lnTo>
                    <a:pt x="1225" y="845"/>
                  </a:lnTo>
                  <a:lnTo>
                    <a:pt x="1225" y="847"/>
                  </a:lnTo>
                  <a:lnTo>
                    <a:pt x="1225" y="849"/>
                  </a:lnTo>
                  <a:lnTo>
                    <a:pt x="1223" y="851"/>
                  </a:lnTo>
                  <a:lnTo>
                    <a:pt x="1223" y="853"/>
                  </a:lnTo>
                  <a:lnTo>
                    <a:pt x="1221" y="853"/>
                  </a:lnTo>
                  <a:lnTo>
                    <a:pt x="1219" y="855"/>
                  </a:lnTo>
                  <a:lnTo>
                    <a:pt x="1217" y="855"/>
                  </a:lnTo>
                  <a:lnTo>
                    <a:pt x="1215" y="855"/>
                  </a:lnTo>
                  <a:lnTo>
                    <a:pt x="1214" y="855"/>
                  </a:lnTo>
                  <a:lnTo>
                    <a:pt x="1212" y="855"/>
                  </a:lnTo>
                  <a:lnTo>
                    <a:pt x="1210" y="857"/>
                  </a:lnTo>
                  <a:lnTo>
                    <a:pt x="1208" y="857"/>
                  </a:lnTo>
                  <a:lnTo>
                    <a:pt x="1206" y="859"/>
                  </a:lnTo>
                  <a:lnTo>
                    <a:pt x="1206" y="861"/>
                  </a:lnTo>
                  <a:lnTo>
                    <a:pt x="1204" y="861"/>
                  </a:lnTo>
                  <a:lnTo>
                    <a:pt x="1202" y="861"/>
                  </a:lnTo>
                  <a:lnTo>
                    <a:pt x="1202" y="863"/>
                  </a:lnTo>
                  <a:lnTo>
                    <a:pt x="1200" y="863"/>
                  </a:lnTo>
                  <a:lnTo>
                    <a:pt x="1198" y="863"/>
                  </a:lnTo>
                  <a:lnTo>
                    <a:pt x="1196" y="863"/>
                  </a:lnTo>
                  <a:lnTo>
                    <a:pt x="1194" y="863"/>
                  </a:lnTo>
                  <a:lnTo>
                    <a:pt x="1192" y="863"/>
                  </a:lnTo>
                  <a:lnTo>
                    <a:pt x="1191" y="861"/>
                  </a:lnTo>
                  <a:lnTo>
                    <a:pt x="1189" y="861"/>
                  </a:lnTo>
                  <a:lnTo>
                    <a:pt x="1187" y="861"/>
                  </a:lnTo>
                  <a:lnTo>
                    <a:pt x="1185" y="861"/>
                  </a:lnTo>
                  <a:lnTo>
                    <a:pt x="1183" y="861"/>
                  </a:lnTo>
                  <a:lnTo>
                    <a:pt x="1181" y="861"/>
                  </a:lnTo>
                  <a:lnTo>
                    <a:pt x="1179" y="861"/>
                  </a:lnTo>
                  <a:lnTo>
                    <a:pt x="1177" y="861"/>
                  </a:lnTo>
                  <a:lnTo>
                    <a:pt x="1175" y="859"/>
                  </a:lnTo>
                  <a:lnTo>
                    <a:pt x="1173" y="859"/>
                  </a:lnTo>
                  <a:lnTo>
                    <a:pt x="1171" y="859"/>
                  </a:lnTo>
                  <a:lnTo>
                    <a:pt x="1169" y="859"/>
                  </a:lnTo>
                  <a:lnTo>
                    <a:pt x="1167" y="859"/>
                  </a:lnTo>
                  <a:lnTo>
                    <a:pt x="1166" y="861"/>
                  </a:lnTo>
                  <a:lnTo>
                    <a:pt x="1164" y="861"/>
                  </a:lnTo>
                  <a:lnTo>
                    <a:pt x="1162" y="861"/>
                  </a:lnTo>
                  <a:lnTo>
                    <a:pt x="1160" y="861"/>
                  </a:lnTo>
                  <a:lnTo>
                    <a:pt x="1158" y="861"/>
                  </a:lnTo>
                  <a:lnTo>
                    <a:pt x="1156" y="861"/>
                  </a:lnTo>
                  <a:lnTo>
                    <a:pt x="1154" y="861"/>
                  </a:lnTo>
                  <a:lnTo>
                    <a:pt x="1152" y="861"/>
                  </a:lnTo>
                  <a:lnTo>
                    <a:pt x="1150" y="859"/>
                  </a:lnTo>
                  <a:lnTo>
                    <a:pt x="1148" y="859"/>
                  </a:lnTo>
                  <a:lnTo>
                    <a:pt x="1146" y="859"/>
                  </a:lnTo>
                  <a:lnTo>
                    <a:pt x="1144" y="861"/>
                  </a:lnTo>
                  <a:lnTo>
                    <a:pt x="1144" y="863"/>
                  </a:lnTo>
                  <a:lnTo>
                    <a:pt x="1143" y="863"/>
                  </a:lnTo>
                  <a:lnTo>
                    <a:pt x="1143" y="864"/>
                  </a:lnTo>
                  <a:lnTo>
                    <a:pt x="1143" y="866"/>
                  </a:lnTo>
                  <a:lnTo>
                    <a:pt x="1141" y="868"/>
                  </a:lnTo>
                  <a:lnTo>
                    <a:pt x="1141" y="870"/>
                  </a:lnTo>
                  <a:lnTo>
                    <a:pt x="1139" y="872"/>
                  </a:lnTo>
                  <a:lnTo>
                    <a:pt x="1139" y="874"/>
                  </a:lnTo>
                  <a:lnTo>
                    <a:pt x="1137" y="874"/>
                  </a:lnTo>
                  <a:lnTo>
                    <a:pt x="1137" y="876"/>
                  </a:lnTo>
                  <a:lnTo>
                    <a:pt x="1135" y="876"/>
                  </a:lnTo>
                  <a:lnTo>
                    <a:pt x="1135" y="878"/>
                  </a:lnTo>
                  <a:lnTo>
                    <a:pt x="1133" y="878"/>
                  </a:lnTo>
                  <a:lnTo>
                    <a:pt x="1131" y="878"/>
                  </a:lnTo>
                  <a:lnTo>
                    <a:pt x="1129" y="878"/>
                  </a:lnTo>
                  <a:lnTo>
                    <a:pt x="1127" y="878"/>
                  </a:lnTo>
                  <a:lnTo>
                    <a:pt x="1125" y="878"/>
                  </a:lnTo>
                  <a:lnTo>
                    <a:pt x="1123" y="878"/>
                  </a:lnTo>
                  <a:lnTo>
                    <a:pt x="1121" y="880"/>
                  </a:lnTo>
                  <a:lnTo>
                    <a:pt x="1119" y="880"/>
                  </a:lnTo>
                  <a:lnTo>
                    <a:pt x="1119" y="882"/>
                  </a:lnTo>
                  <a:lnTo>
                    <a:pt x="1118" y="882"/>
                  </a:lnTo>
                  <a:lnTo>
                    <a:pt x="1116" y="884"/>
                  </a:lnTo>
                  <a:lnTo>
                    <a:pt x="1116" y="886"/>
                  </a:lnTo>
                  <a:lnTo>
                    <a:pt x="1114" y="886"/>
                  </a:lnTo>
                  <a:lnTo>
                    <a:pt x="1114" y="887"/>
                  </a:lnTo>
                  <a:lnTo>
                    <a:pt x="1112" y="889"/>
                  </a:lnTo>
                  <a:lnTo>
                    <a:pt x="1112" y="891"/>
                  </a:lnTo>
                  <a:lnTo>
                    <a:pt x="1110" y="893"/>
                  </a:lnTo>
                  <a:lnTo>
                    <a:pt x="1110" y="895"/>
                  </a:lnTo>
                  <a:lnTo>
                    <a:pt x="1108" y="899"/>
                  </a:lnTo>
                  <a:lnTo>
                    <a:pt x="1108" y="901"/>
                  </a:lnTo>
                  <a:lnTo>
                    <a:pt x="1106" y="903"/>
                  </a:lnTo>
                  <a:lnTo>
                    <a:pt x="1104" y="905"/>
                  </a:lnTo>
                  <a:lnTo>
                    <a:pt x="1104" y="907"/>
                  </a:lnTo>
                  <a:lnTo>
                    <a:pt x="1102" y="907"/>
                  </a:lnTo>
                  <a:lnTo>
                    <a:pt x="1102" y="909"/>
                  </a:lnTo>
                  <a:lnTo>
                    <a:pt x="1098" y="911"/>
                  </a:lnTo>
                  <a:lnTo>
                    <a:pt x="1095" y="914"/>
                  </a:lnTo>
                  <a:lnTo>
                    <a:pt x="1093" y="916"/>
                  </a:lnTo>
                  <a:lnTo>
                    <a:pt x="1091" y="916"/>
                  </a:lnTo>
                  <a:lnTo>
                    <a:pt x="1091" y="918"/>
                  </a:lnTo>
                  <a:lnTo>
                    <a:pt x="1091" y="920"/>
                  </a:lnTo>
                  <a:lnTo>
                    <a:pt x="1091" y="922"/>
                  </a:lnTo>
                  <a:lnTo>
                    <a:pt x="1091" y="924"/>
                  </a:lnTo>
                  <a:lnTo>
                    <a:pt x="1089" y="928"/>
                  </a:lnTo>
                  <a:lnTo>
                    <a:pt x="1089" y="930"/>
                  </a:lnTo>
                  <a:lnTo>
                    <a:pt x="1089" y="932"/>
                  </a:lnTo>
                  <a:lnTo>
                    <a:pt x="1089" y="934"/>
                  </a:lnTo>
                  <a:lnTo>
                    <a:pt x="1089" y="935"/>
                  </a:lnTo>
                  <a:lnTo>
                    <a:pt x="1091" y="937"/>
                  </a:lnTo>
                  <a:lnTo>
                    <a:pt x="1091" y="941"/>
                  </a:lnTo>
                  <a:lnTo>
                    <a:pt x="1091" y="943"/>
                  </a:lnTo>
                  <a:lnTo>
                    <a:pt x="1093" y="943"/>
                  </a:lnTo>
                  <a:lnTo>
                    <a:pt x="1093" y="945"/>
                  </a:lnTo>
                  <a:lnTo>
                    <a:pt x="1093" y="947"/>
                  </a:lnTo>
                  <a:lnTo>
                    <a:pt x="1095" y="947"/>
                  </a:lnTo>
                  <a:lnTo>
                    <a:pt x="1093" y="949"/>
                  </a:lnTo>
                  <a:lnTo>
                    <a:pt x="1093" y="951"/>
                  </a:lnTo>
                  <a:lnTo>
                    <a:pt x="1091" y="953"/>
                  </a:lnTo>
                  <a:lnTo>
                    <a:pt x="1091" y="955"/>
                  </a:lnTo>
                  <a:lnTo>
                    <a:pt x="1089" y="955"/>
                  </a:lnTo>
                  <a:lnTo>
                    <a:pt x="1087" y="955"/>
                  </a:lnTo>
                  <a:lnTo>
                    <a:pt x="1087" y="957"/>
                  </a:lnTo>
                  <a:lnTo>
                    <a:pt x="1085" y="957"/>
                  </a:lnTo>
                  <a:lnTo>
                    <a:pt x="1083" y="957"/>
                  </a:lnTo>
                  <a:lnTo>
                    <a:pt x="1081" y="959"/>
                  </a:lnTo>
                  <a:lnTo>
                    <a:pt x="1079" y="959"/>
                  </a:lnTo>
                  <a:lnTo>
                    <a:pt x="1077" y="960"/>
                  </a:lnTo>
                  <a:lnTo>
                    <a:pt x="1073" y="960"/>
                  </a:lnTo>
                  <a:lnTo>
                    <a:pt x="1071" y="962"/>
                  </a:lnTo>
                  <a:lnTo>
                    <a:pt x="1070" y="962"/>
                  </a:lnTo>
                  <a:lnTo>
                    <a:pt x="1068" y="962"/>
                  </a:lnTo>
                  <a:lnTo>
                    <a:pt x="1068" y="964"/>
                  </a:lnTo>
                  <a:lnTo>
                    <a:pt x="1066" y="962"/>
                  </a:lnTo>
                  <a:lnTo>
                    <a:pt x="1062" y="962"/>
                  </a:lnTo>
                  <a:lnTo>
                    <a:pt x="1062" y="960"/>
                  </a:lnTo>
                  <a:lnTo>
                    <a:pt x="1060" y="960"/>
                  </a:lnTo>
                  <a:lnTo>
                    <a:pt x="1058" y="960"/>
                  </a:lnTo>
                  <a:lnTo>
                    <a:pt x="1058" y="959"/>
                  </a:lnTo>
                  <a:lnTo>
                    <a:pt x="1056" y="957"/>
                  </a:lnTo>
                  <a:lnTo>
                    <a:pt x="1054" y="957"/>
                  </a:lnTo>
                  <a:lnTo>
                    <a:pt x="1052" y="957"/>
                  </a:lnTo>
                  <a:lnTo>
                    <a:pt x="1050" y="955"/>
                  </a:lnTo>
                  <a:lnTo>
                    <a:pt x="1048" y="953"/>
                  </a:lnTo>
                  <a:lnTo>
                    <a:pt x="1047" y="953"/>
                  </a:lnTo>
                  <a:lnTo>
                    <a:pt x="1047" y="951"/>
                  </a:lnTo>
                  <a:lnTo>
                    <a:pt x="1047" y="949"/>
                  </a:lnTo>
                  <a:lnTo>
                    <a:pt x="1047" y="947"/>
                  </a:lnTo>
                  <a:lnTo>
                    <a:pt x="1047" y="945"/>
                  </a:lnTo>
                  <a:lnTo>
                    <a:pt x="1047" y="943"/>
                  </a:lnTo>
                  <a:lnTo>
                    <a:pt x="1047" y="941"/>
                  </a:lnTo>
                  <a:lnTo>
                    <a:pt x="1045" y="941"/>
                  </a:lnTo>
                  <a:lnTo>
                    <a:pt x="1043" y="941"/>
                  </a:lnTo>
                  <a:lnTo>
                    <a:pt x="1041" y="941"/>
                  </a:lnTo>
                  <a:lnTo>
                    <a:pt x="1039" y="941"/>
                  </a:lnTo>
                  <a:lnTo>
                    <a:pt x="1039" y="943"/>
                  </a:lnTo>
                  <a:lnTo>
                    <a:pt x="1037" y="945"/>
                  </a:lnTo>
                  <a:lnTo>
                    <a:pt x="1031" y="949"/>
                  </a:lnTo>
                  <a:lnTo>
                    <a:pt x="1029" y="951"/>
                  </a:lnTo>
                  <a:lnTo>
                    <a:pt x="1029" y="953"/>
                  </a:lnTo>
                  <a:lnTo>
                    <a:pt x="1025" y="957"/>
                  </a:lnTo>
                  <a:lnTo>
                    <a:pt x="1023" y="959"/>
                  </a:lnTo>
                  <a:lnTo>
                    <a:pt x="1020" y="962"/>
                  </a:lnTo>
                  <a:lnTo>
                    <a:pt x="1018" y="966"/>
                  </a:lnTo>
                  <a:lnTo>
                    <a:pt x="1016" y="968"/>
                  </a:lnTo>
                  <a:lnTo>
                    <a:pt x="1014" y="968"/>
                  </a:lnTo>
                  <a:lnTo>
                    <a:pt x="1014" y="970"/>
                  </a:lnTo>
                  <a:lnTo>
                    <a:pt x="1012" y="972"/>
                  </a:lnTo>
                  <a:lnTo>
                    <a:pt x="1010" y="974"/>
                  </a:lnTo>
                  <a:lnTo>
                    <a:pt x="1008" y="976"/>
                  </a:lnTo>
                  <a:lnTo>
                    <a:pt x="1008" y="978"/>
                  </a:lnTo>
                  <a:lnTo>
                    <a:pt x="1006" y="980"/>
                  </a:lnTo>
                  <a:lnTo>
                    <a:pt x="1004" y="980"/>
                  </a:lnTo>
                  <a:lnTo>
                    <a:pt x="1004" y="978"/>
                  </a:lnTo>
                  <a:lnTo>
                    <a:pt x="1002" y="978"/>
                  </a:lnTo>
                  <a:lnTo>
                    <a:pt x="995" y="974"/>
                  </a:lnTo>
                  <a:lnTo>
                    <a:pt x="993" y="974"/>
                  </a:lnTo>
                  <a:lnTo>
                    <a:pt x="993" y="972"/>
                  </a:lnTo>
                  <a:lnTo>
                    <a:pt x="991" y="972"/>
                  </a:lnTo>
                  <a:lnTo>
                    <a:pt x="989" y="970"/>
                  </a:lnTo>
                  <a:lnTo>
                    <a:pt x="987" y="968"/>
                  </a:lnTo>
                  <a:lnTo>
                    <a:pt x="985" y="966"/>
                  </a:lnTo>
                  <a:lnTo>
                    <a:pt x="983" y="966"/>
                  </a:lnTo>
                  <a:lnTo>
                    <a:pt x="981" y="964"/>
                  </a:lnTo>
                  <a:lnTo>
                    <a:pt x="979" y="964"/>
                  </a:lnTo>
                  <a:lnTo>
                    <a:pt x="979" y="962"/>
                  </a:lnTo>
                  <a:lnTo>
                    <a:pt x="977" y="962"/>
                  </a:lnTo>
                  <a:lnTo>
                    <a:pt x="975" y="960"/>
                  </a:lnTo>
                  <a:lnTo>
                    <a:pt x="974" y="960"/>
                  </a:lnTo>
                  <a:lnTo>
                    <a:pt x="974" y="959"/>
                  </a:lnTo>
                  <a:lnTo>
                    <a:pt x="974" y="957"/>
                  </a:lnTo>
                  <a:lnTo>
                    <a:pt x="974" y="955"/>
                  </a:lnTo>
                  <a:lnTo>
                    <a:pt x="972" y="955"/>
                  </a:lnTo>
                  <a:lnTo>
                    <a:pt x="970" y="955"/>
                  </a:lnTo>
                  <a:lnTo>
                    <a:pt x="968" y="953"/>
                  </a:lnTo>
                  <a:lnTo>
                    <a:pt x="966" y="951"/>
                  </a:lnTo>
                  <a:lnTo>
                    <a:pt x="964" y="949"/>
                  </a:lnTo>
                  <a:lnTo>
                    <a:pt x="962" y="949"/>
                  </a:lnTo>
                  <a:lnTo>
                    <a:pt x="962" y="947"/>
                  </a:lnTo>
                  <a:lnTo>
                    <a:pt x="960" y="947"/>
                  </a:lnTo>
                  <a:lnTo>
                    <a:pt x="958" y="947"/>
                  </a:lnTo>
                  <a:lnTo>
                    <a:pt x="956" y="945"/>
                  </a:lnTo>
                  <a:lnTo>
                    <a:pt x="956" y="943"/>
                  </a:lnTo>
                  <a:lnTo>
                    <a:pt x="956" y="941"/>
                  </a:lnTo>
                  <a:lnTo>
                    <a:pt x="954" y="939"/>
                  </a:lnTo>
                  <a:lnTo>
                    <a:pt x="952" y="939"/>
                  </a:lnTo>
                  <a:lnTo>
                    <a:pt x="951" y="941"/>
                  </a:lnTo>
                  <a:lnTo>
                    <a:pt x="949" y="943"/>
                  </a:lnTo>
                  <a:lnTo>
                    <a:pt x="949" y="945"/>
                  </a:lnTo>
                  <a:lnTo>
                    <a:pt x="947" y="945"/>
                  </a:lnTo>
                  <a:lnTo>
                    <a:pt x="945" y="945"/>
                  </a:lnTo>
                  <a:lnTo>
                    <a:pt x="943" y="945"/>
                  </a:lnTo>
                  <a:lnTo>
                    <a:pt x="941" y="945"/>
                  </a:lnTo>
                  <a:lnTo>
                    <a:pt x="939" y="947"/>
                  </a:lnTo>
                  <a:lnTo>
                    <a:pt x="939" y="949"/>
                  </a:lnTo>
                  <a:lnTo>
                    <a:pt x="939" y="951"/>
                  </a:lnTo>
                  <a:lnTo>
                    <a:pt x="937" y="951"/>
                  </a:lnTo>
                  <a:lnTo>
                    <a:pt x="935" y="951"/>
                  </a:lnTo>
                  <a:lnTo>
                    <a:pt x="933" y="951"/>
                  </a:lnTo>
                  <a:lnTo>
                    <a:pt x="931" y="951"/>
                  </a:lnTo>
                  <a:lnTo>
                    <a:pt x="927" y="953"/>
                  </a:lnTo>
                  <a:lnTo>
                    <a:pt x="924" y="955"/>
                  </a:lnTo>
                  <a:lnTo>
                    <a:pt x="920" y="955"/>
                  </a:lnTo>
                  <a:lnTo>
                    <a:pt x="912" y="955"/>
                  </a:lnTo>
                  <a:lnTo>
                    <a:pt x="908" y="955"/>
                  </a:lnTo>
                  <a:lnTo>
                    <a:pt x="906" y="955"/>
                  </a:lnTo>
                  <a:lnTo>
                    <a:pt x="904" y="953"/>
                  </a:lnTo>
                  <a:lnTo>
                    <a:pt x="903" y="951"/>
                  </a:lnTo>
                  <a:lnTo>
                    <a:pt x="903" y="949"/>
                  </a:lnTo>
                  <a:lnTo>
                    <a:pt x="903" y="947"/>
                  </a:lnTo>
                  <a:lnTo>
                    <a:pt x="901" y="945"/>
                  </a:lnTo>
                  <a:lnTo>
                    <a:pt x="899" y="941"/>
                  </a:lnTo>
                  <a:lnTo>
                    <a:pt x="899" y="939"/>
                  </a:lnTo>
                  <a:lnTo>
                    <a:pt x="895" y="937"/>
                  </a:lnTo>
                  <a:lnTo>
                    <a:pt x="891" y="934"/>
                  </a:lnTo>
                  <a:lnTo>
                    <a:pt x="889" y="934"/>
                  </a:lnTo>
                  <a:lnTo>
                    <a:pt x="887" y="934"/>
                  </a:lnTo>
                  <a:lnTo>
                    <a:pt x="883" y="932"/>
                  </a:lnTo>
                  <a:lnTo>
                    <a:pt x="881" y="932"/>
                  </a:lnTo>
                  <a:lnTo>
                    <a:pt x="879" y="932"/>
                  </a:lnTo>
                  <a:lnTo>
                    <a:pt x="878" y="934"/>
                  </a:lnTo>
                  <a:lnTo>
                    <a:pt x="876" y="934"/>
                  </a:lnTo>
                  <a:lnTo>
                    <a:pt x="874" y="935"/>
                  </a:lnTo>
                  <a:lnTo>
                    <a:pt x="872" y="937"/>
                  </a:lnTo>
                  <a:lnTo>
                    <a:pt x="872" y="939"/>
                  </a:lnTo>
                  <a:lnTo>
                    <a:pt x="870" y="941"/>
                  </a:lnTo>
                  <a:lnTo>
                    <a:pt x="868" y="943"/>
                  </a:lnTo>
                  <a:lnTo>
                    <a:pt x="868" y="945"/>
                  </a:lnTo>
                  <a:lnTo>
                    <a:pt x="868" y="947"/>
                  </a:lnTo>
                  <a:lnTo>
                    <a:pt x="868" y="949"/>
                  </a:lnTo>
                  <a:lnTo>
                    <a:pt x="868" y="951"/>
                  </a:lnTo>
                  <a:lnTo>
                    <a:pt x="868" y="953"/>
                  </a:lnTo>
                  <a:lnTo>
                    <a:pt x="868" y="955"/>
                  </a:lnTo>
                  <a:lnTo>
                    <a:pt x="868" y="957"/>
                  </a:lnTo>
                  <a:lnTo>
                    <a:pt x="866" y="957"/>
                  </a:lnTo>
                  <a:lnTo>
                    <a:pt x="864" y="957"/>
                  </a:lnTo>
                  <a:lnTo>
                    <a:pt x="862" y="957"/>
                  </a:lnTo>
                  <a:lnTo>
                    <a:pt x="862" y="955"/>
                  </a:lnTo>
                  <a:lnTo>
                    <a:pt x="860" y="955"/>
                  </a:lnTo>
                  <a:lnTo>
                    <a:pt x="858" y="953"/>
                  </a:lnTo>
                  <a:lnTo>
                    <a:pt x="856" y="953"/>
                  </a:lnTo>
                  <a:lnTo>
                    <a:pt x="855" y="953"/>
                  </a:lnTo>
                  <a:lnTo>
                    <a:pt x="853" y="953"/>
                  </a:lnTo>
                  <a:lnTo>
                    <a:pt x="849" y="955"/>
                  </a:lnTo>
                  <a:lnTo>
                    <a:pt x="847" y="955"/>
                  </a:lnTo>
                  <a:lnTo>
                    <a:pt x="845" y="955"/>
                  </a:lnTo>
                  <a:lnTo>
                    <a:pt x="843" y="957"/>
                  </a:lnTo>
                  <a:lnTo>
                    <a:pt x="839" y="957"/>
                  </a:lnTo>
                  <a:lnTo>
                    <a:pt x="837" y="957"/>
                  </a:lnTo>
                  <a:lnTo>
                    <a:pt x="835" y="959"/>
                  </a:lnTo>
                  <a:lnTo>
                    <a:pt x="833" y="959"/>
                  </a:lnTo>
                  <a:lnTo>
                    <a:pt x="831" y="959"/>
                  </a:lnTo>
                  <a:lnTo>
                    <a:pt x="831" y="957"/>
                  </a:lnTo>
                  <a:lnTo>
                    <a:pt x="830" y="957"/>
                  </a:lnTo>
                  <a:lnTo>
                    <a:pt x="830" y="955"/>
                  </a:lnTo>
                  <a:lnTo>
                    <a:pt x="828" y="953"/>
                  </a:lnTo>
                  <a:lnTo>
                    <a:pt x="826" y="953"/>
                  </a:lnTo>
                  <a:lnTo>
                    <a:pt x="824" y="949"/>
                  </a:lnTo>
                  <a:lnTo>
                    <a:pt x="824" y="947"/>
                  </a:lnTo>
                  <a:lnTo>
                    <a:pt x="822" y="947"/>
                  </a:lnTo>
                  <a:lnTo>
                    <a:pt x="820" y="945"/>
                  </a:lnTo>
                  <a:lnTo>
                    <a:pt x="818" y="945"/>
                  </a:lnTo>
                  <a:lnTo>
                    <a:pt x="818" y="943"/>
                  </a:lnTo>
                  <a:lnTo>
                    <a:pt x="818" y="941"/>
                  </a:lnTo>
                  <a:lnTo>
                    <a:pt x="816" y="939"/>
                  </a:lnTo>
                  <a:lnTo>
                    <a:pt x="814" y="937"/>
                  </a:lnTo>
                  <a:lnTo>
                    <a:pt x="812" y="935"/>
                  </a:lnTo>
                  <a:lnTo>
                    <a:pt x="808" y="935"/>
                  </a:lnTo>
                  <a:lnTo>
                    <a:pt x="803" y="932"/>
                  </a:lnTo>
                  <a:lnTo>
                    <a:pt x="801" y="932"/>
                  </a:lnTo>
                  <a:lnTo>
                    <a:pt x="801" y="930"/>
                  </a:lnTo>
                  <a:lnTo>
                    <a:pt x="799" y="928"/>
                  </a:lnTo>
                  <a:lnTo>
                    <a:pt x="799" y="926"/>
                  </a:lnTo>
                  <a:lnTo>
                    <a:pt x="797" y="926"/>
                  </a:lnTo>
                  <a:lnTo>
                    <a:pt x="795" y="926"/>
                  </a:lnTo>
                  <a:lnTo>
                    <a:pt x="793" y="926"/>
                  </a:lnTo>
                  <a:lnTo>
                    <a:pt x="789" y="930"/>
                  </a:lnTo>
                  <a:lnTo>
                    <a:pt x="787" y="932"/>
                  </a:lnTo>
                  <a:lnTo>
                    <a:pt x="787" y="934"/>
                  </a:lnTo>
                  <a:lnTo>
                    <a:pt x="785" y="934"/>
                  </a:lnTo>
                  <a:lnTo>
                    <a:pt x="783" y="934"/>
                  </a:lnTo>
                  <a:lnTo>
                    <a:pt x="782" y="934"/>
                  </a:lnTo>
                  <a:lnTo>
                    <a:pt x="782" y="932"/>
                  </a:lnTo>
                  <a:lnTo>
                    <a:pt x="780" y="932"/>
                  </a:lnTo>
                  <a:lnTo>
                    <a:pt x="778" y="930"/>
                  </a:lnTo>
                  <a:lnTo>
                    <a:pt x="776" y="928"/>
                  </a:lnTo>
                  <a:lnTo>
                    <a:pt x="774" y="928"/>
                  </a:lnTo>
                  <a:lnTo>
                    <a:pt x="772" y="928"/>
                  </a:lnTo>
                  <a:lnTo>
                    <a:pt x="770" y="928"/>
                  </a:lnTo>
                  <a:lnTo>
                    <a:pt x="768" y="928"/>
                  </a:lnTo>
                  <a:lnTo>
                    <a:pt x="766" y="928"/>
                  </a:lnTo>
                  <a:lnTo>
                    <a:pt x="764" y="930"/>
                  </a:lnTo>
                  <a:lnTo>
                    <a:pt x="762" y="930"/>
                  </a:lnTo>
                  <a:lnTo>
                    <a:pt x="760" y="930"/>
                  </a:lnTo>
                  <a:lnTo>
                    <a:pt x="759" y="932"/>
                  </a:lnTo>
                  <a:lnTo>
                    <a:pt x="757" y="932"/>
                  </a:lnTo>
                  <a:lnTo>
                    <a:pt x="755" y="932"/>
                  </a:lnTo>
                  <a:lnTo>
                    <a:pt x="753" y="932"/>
                  </a:lnTo>
                  <a:lnTo>
                    <a:pt x="751" y="930"/>
                  </a:lnTo>
                  <a:lnTo>
                    <a:pt x="749" y="930"/>
                  </a:lnTo>
                  <a:lnTo>
                    <a:pt x="747" y="930"/>
                  </a:lnTo>
                  <a:lnTo>
                    <a:pt x="747" y="928"/>
                  </a:lnTo>
                  <a:lnTo>
                    <a:pt x="747" y="926"/>
                  </a:lnTo>
                  <a:lnTo>
                    <a:pt x="745" y="926"/>
                  </a:lnTo>
                  <a:lnTo>
                    <a:pt x="745" y="924"/>
                  </a:lnTo>
                  <a:lnTo>
                    <a:pt x="745" y="922"/>
                  </a:lnTo>
                  <a:lnTo>
                    <a:pt x="745" y="920"/>
                  </a:lnTo>
                  <a:lnTo>
                    <a:pt x="743" y="920"/>
                  </a:lnTo>
                  <a:lnTo>
                    <a:pt x="743" y="922"/>
                  </a:lnTo>
                  <a:lnTo>
                    <a:pt x="743" y="924"/>
                  </a:lnTo>
                  <a:lnTo>
                    <a:pt x="741" y="926"/>
                  </a:lnTo>
                  <a:lnTo>
                    <a:pt x="739" y="928"/>
                  </a:lnTo>
                  <a:lnTo>
                    <a:pt x="737" y="930"/>
                  </a:lnTo>
                  <a:lnTo>
                    <a:pt x="735" y="930"/>
                  </a:lnTo>
                  <a:lnTo>
                    <a:pt x="734" y="928"/>
                  </a:lnTo>
                  <a:lnTo>
                    <a:pt x="732" y="926"/>
                  </a:lnTo>
                  <a:lnTo>
                    <a:pt x="730" y="926"/>
                  </a:lnTo>
                  <a:lnTo>
                    <a:pt x="730" y="924"/>
                  </a:lnTo>
                  <a:lnTo>
                    <a:pt x="730" y="922"/>
                  </a:lnTo>
                  <a:lnTo>
                    <a:pt x="730" y="920"/>
                  </a:lnTo>
                  <a:lnTo>
                    <a:pt x="732" y="920"/>
                  </a:lnTo>
                  <a:lnTo>
                    <a:pt x="732" y="918"/>
                  </a:lnTo>
                  <a:lnTo>
                    <a:pt x="732" y="914"/>
                  </a:lnTo>
                  <a:lnTo>
                    <a:pt x="732" y="912"/>
                  </a:lnTo>
                  <a:lnTo>
                    <a:pt x="732" y="911"/>
                  </a:lnTo>
                  <a:lnTo>
                    <a:pt x="730" y="911"/>
                  </a:lnTo>
                  <a:lnTo>
                    <a:pt x="728" y="909"/>
                  </a:lnTo>
                  <a:lnTo>
                    <a:pt x="726" y="909"/>
                  </a:lnTo>
                  <a:lnTo>
                    <a:pt x="724" y="909"/>
                  </a:lnTo>
                  <a:lnTo>
                    <a:pt x="722" y="909"/>
                  </a:lnTo>
                  <a:lnTo>
                    <a:pt x="720" y="909"/>
                  </a:lnTo>
                  <a:lnTo>
                    <a:pt x="718" y="911"/>
                  </a:lnTo>
                  <a:lnTo>
                    <a:pt x="716" y="911"/>
                  </a:lnTo>
                  <a:lnTo>
                    <a:pt x="714" y="912"/>
                  </a:lnTo>
                  <a:lnTo>
                    <a:pt x="712" y="912"/>
                  </a:lnTo>
                  <a:lnTo>
                    <a:pt x="712" y="911"/>
                  </a:lnTo>
                  <a:lnTo>
                    <a:pt x="714" y="909"/>
                  </a:lnTo>
                  <a:lnTo>
                    <a:pt x="716" y="907"/>
                  </a:lnTo>
                  <a:lnTo>
                    <a:pt x="716" y="905"/>
                  </a:lnTo>
                  <a:lnTo>
                    <a:pt x="716" y="903"/>
                  </a:lnTo>
                  <a:lnTo>
                    <a:pt x="714" y="901"/>
                  </a:lnTo>
                  <a:lnTo>
                    <a:pt x="712" y="903"/>
                  </a:lnTo>
                  <a:lnTo>
                    <a:pt x="709" y="903"/>
                  </a:lnTo>
                  <a:lnTo>
                    <a:pt x="707" y="903"/>
                  </a:lnTo>
                  <a:lnTo>
                    <a:pt x="705" y="903"/>
                  </a:lnTo>
                  <a:lnTo>
                    <a:pt x="703" y="901"/>
                  </a:lnTo>
                  <a:lnTo>
                    <a:pt x="701" y="899"/>
                  </a:lnTo>
                  <a:lnTo>
                    <a:pt x="699" y="897"/>
                  </a:lnTo>
                  <a:lnTo>
                    <a:pt x="699" y="895"/>
                  </a:lnTo>
                  <a:lnTo>
                    <a:pt x="697" y="893"/>
                  </a:lnTo>
                  <a:lnTo>
                    <a:pt x="695" y="893"/>
                  </a:lnTo>
                  <a:lnTo>
                    <a:pt x="693" y="891"/>
                  </a:lnTo>
                  <a:lnTo>
                    <a:pt x="691" y="893"/>
                  </a:lnTo>
                  <a:lnTo>
                    <a:pt x="689" y="893"/>
                  </a:lnTo>
                  <a:lnTo>
                    <a:pt x="687" y="895"/>
                  </a:lnTo>
                  <a:lnTo>
                    <a:pt x="686" y="897"/>
                  </a:lnTo>
                  <a:lnTo>
                    <a:pt x="686" y="899"/>
                  </a:lnTo>
                  <a:lnTo>
                    <a:pt x="684" y="899"/>
                  </a:lnTo>
                  <a:lnTo>
                    <a:pt x="682" y="901"/>
                  </a:lnTo>
                  <a:lnTo>
                    <a:pt x="680" y="901"/>
                  </a:lnTo>
                  <a:lnTo>
                    <a:pt x="680" y="899"/>
                  </a:lnTo>
                  <a:lnTo>
                    <a:pt x="678" y="899"/>
                  </a:lnTo>
                  <a:lnTo>
                    <a:pt x="676" y="899"/>
                  </a:lnTo>
                  <a:lnTo>
                    <a:pt x="674" y="901"/>
                  </a:lnTo>
                  <a:lnTo>
                    <a:pt x="672" y="901"/>
                  </a:lnTo>
                  <a:lnTo>
                    <a:pt x="670" y="901"/>
                  </a:lnTo>
                  <a:lnTo>
                    <a:pt x="668" y="901"/>
                  </a:lnTo>
                  <a:lnTo>
                    <a:pt x="666" y="901"/>
                  </a:lnTo>
                  <a:lnTo>
                    <a:pt x="664" y="899"/>
                  </a:lnTo>
                  <a:lnTo>
                    <a:pt x="663" y="897"/>
                  </a:lnTo>
                  <a:lnTo>
                    <a:pt x="659" y="895"/>
                  </a:lnTo>
                  <a:lnTo>
                    <a:pt x="657" y="893"/>
                  </a:lnTo>
                  <a:lnTo>
                    <a:pt x="655" y="891"/>
                  </a:lnTo>
                  <a:lnTo>
                    <a:pt x="653" y="891"/>
                  </a:lnTo>
                  <a:lnTo>
                    <a:pt x="651" y="889"/>
                  </a:lnTo>
                  <a:lnTo>
                    <a:pt x="649" y="889"/>
                  </a:lnTo>
                  <a:lnTo>
                    <a:pt x="647" y="889"/>
                  </a:lnTo>
                  <a:lnTo>
                    <a:pt x="645" y="889"/>
                  </a:lnTo>
                  <a:lnTo>
                    <a:pt x="643" y="889"/>
                  </a:lnTo>
                  <a:lnTo>
                    <a:pt x="643" y="887"/>
                  </a:lnTo>
                  <a:lnTo>
                    <a:pt x="641" y="887"/>
                  </a:lnTo>
                  <a:lnTo>
                    <a:pt x="639" y="887"/>
                  </a:lnTo>
                  <a:lnTo>
                    <a:pt x="632" y="886"/>
                  </a:lnTo>
                  <a:lnTo>
                    <a:pt x="630" y="884"/>
                  </a:lnTo>
                  <a:lnTo>
                    <a:pt x="628" y="884"/>
                  </a:lnTo>
                  <a:lnTo>
                    <a:pt x="622" y="884"/>
                  </a:lnTo>
                  <a:lnTo>
                    <a:pt x="618" y="882"/>
                  </a:lnTo>
                  <a:lnTo>
                    <a:pt x="616" y="882"/>
                  </a:lnTo>
                  <a:lnTo>
                    <a:pt x="615" y="880"/>
                  </a:lnTo>
                  <a:lnTo>
                    <a:pt x="615" y="878"/>
                  </a:lnTo>
                  <a:lnTo>
                    <a:pt x="613" y="878"/>
                  </a:lnTo>
                  <a:lnTo>
                    <a:pt x="613" y="876"/>
                  </a:lnTo>
                  <a:lnTo>
                    <a:pt x="611" y="874"/>
                  </a:lnTo>
                  <a:lnTo>
                    <a:pt x="609" y="872"/>
                  </a:lnTo>
                  <a:lnTo>
                    <a:pt x="609" y="870"/>
                  </a:lnTo>
                  <a:lnTo>
                    <a:pt x="609" y="868"/>
                  </a:lnTo>
                  <a:lnTo>
                    <a:pt x="609" y="866"/>
                  </a:lnTo>
                  <a:lnTo>
                    <a:pt x="607" y="864"/>
                  </a:lnTo>
                  <a:lnTo>
                    <a:pt x="605" y="863"/>
                  </a:lnTo>
                  <a:lnTo>
                    <a:pt x="603" y="864"/>
                  </a:lnTo>
                  <a:lnTo>
                    <a:pt x="601" y="864"/>
                  </a:lnTo>
                  <a:lnTo>
                    <a:pt x="601" y="866"/>
                  </a:lnTo>
                  <a:lnTo>
                    <a:pt x="599" y="866"/>
                  </a:lnTo>
                  <a:lnTo>
                    <a:pt x="597" y="866"/>
                  </a:lnTo>
                  <a:lnTo>
                    <a:pt x="595" y="864"/>
                  </a:lnTo>
                  <a:lnTo>
                    <a:pt x="595" y="863"/>
                  </a:lnTo>
                  <a:lnTo>
                    <a:pt x="593" y="861"/>
                  </a:lnTo>
                  <a:lnTo>
                    <a:pt x="593" y="859"/>
                  </a:lnTo>
                  <a:lnTo>
                    <a:pt x="592" y="859"/>
                  </a:lnTo>
                  <a:lnTo>
                    <a:pt x="592" y="857"/>
                  </a:lnTo>
                  <a:lnTo>
                    <a:pt x="590" y="855"/>
                  </a:lnTo>
                  <a:lnTo>
                    <a:pt x="590" y="853"/>
                  </a:lnTo>
                  <a:lnTo>
                    <a:pt x="588" y="853"/>
                  </a:lnTo>
                  <a:lnTo>
                    <a:pt x="586" y="853"/>
                  </a:lnTo>
                  <a:lnTo>
                    <a:pt x="584" y="853"/>
                  </a:lnTo>
                  <a:lnTo>
                    <a:pt x="582" y="855"/>
                  </a:lnTo>
                  <a:lnTo>
                    <a:pt x="580" y="855"/>
                  </a:lnTo>
                  <a:lnTo>
                    <a:pt x="578" y="857"/>
                  </a:lnTo>
                  <a:lnTo>
                    <a:pt x="578" y="861"/>
                  </a:lnTo>
                  <a:lnTo>
                    <a:pt x="576" y="861"/>
                  </a:lnTo>
                  <a:lnTo>
                    <a:pt x="576" y="863"/>
                  </a:lnTo>
                  <a:lnTo>
                    <a:pt x="574" y="863"/>
                  </a:lnTo>
                  <a:lnTo>
                    <a:pt x="572" y="863"/>
                  </a:lnTo>
                  <a:lnTo>
                    <a:pt x="570" y="861"/>
                  </a:lnTo>
                  <a:lnTo>
                    <a:pt x="568" y="861"/>
                  </a:lnTo>
                  <a:lnTo>
                    <a:pt x="568" y="859"/>
                  </a:lnTo>
                  <a:lnTo>
                    <a:pt x="568" y="857"/>
                  </a:lnTo>
                  <a:lnTo>
                    <a:pt x="568" y="855"/>
                  </a:lnTo>
                  <a:lnTo>
                    <a:pt x="568" y="851"/>
                  </a:lnTo>
                  <a:lnTo>
                    <a:pt x="567" y="851"/>
                  </a:lnTo>
                  <a:lnTo>
                    <a:pt x="567" y="849"/>
                  </a:lnTo>
                  <a:lnTo>
                    <a:pt x="567" y="847"/>
                  </a:lnTo>
                  <a:lnTo>
                    <a:pt x="565" y="847"/>
                  </a:lnTo>
                  <a:lnTo>
                    <a:pt x="563" y="847"/>
                  </a:lnTo>
                  <a:lnTo>
                    <a:pt x="561" y="847"/>
                  </a:lnTo>
                  <a:lnTo>
                    <a:pt x="561" y="849"/>
                  </a:lnTo>
                  <a:lnTo>
                    <a:pt x="559" y="851"/>
                  </a:lnTo>
                  <a:lnTo>
                    <a:pt x="559" y="853"/>
                  </a:lnTo>
                  <a:lnTo>
                    <a:pt x="559" y="855"/>
                  </a:lnTo>
                  <a:lnTo>
                    <a:pt x="557" y="855"/>
                  </a:lnTo>
                  <a:lnTo>
                    <a:pt x="555" y="855"/>
                  </a:lnTo>
                  <a:lnTo>
                    <a:pt x="553" y="853"/>
                  </a:lnTo>
                  <a:lnTo>
                    <a:pt x="553" y="851"/>
                  </a:lnTo>
                  <a:lnTo>
                    <a:pt x="551" y="851"/>
                  </a:lnTo>
                  <a:lnTo>
                    <a:pt x="549" y="849"/>
                  </a:lnTo>
                  <a:lnTo>
                    <a:pt x="549" y="851"/>
                  </a:lnTo>
                  <a:lnTo>
                    <a:pt x="547" y="849"/>
                  </a:lnTo>
                  <a:lnTo>
                    <a:pt x="545" y="847"/>
                  </a:lnTo>
                  <a:lnTo>
                    <a:pt x="544" y="845"/>
                  </a:lnTo>
                  <a:lnTo>
                    <a:pt x="542" y="845"/>
                  </a:lnTo>
                  <a:lnTo>
                    <a:pt x="542" y="843"/>
                  </a:lnTo>
                  <a:lnTo>
                    <a:pt x="542" y="841"/>
                  </a:lnTo>
                  <a:lnTo>
                    <a:pt x="542" y="839"/>
                  </a:lnTo>
                  <a:lnTo>
                    <a:pt x="542" y="838"/>
                  </a:lnTo>
                  <a:lnTo>
                    <a:pt x="544" y="836"/>
                  </a:lnTo>
                  <a:lnTo>
                    <a:pt x="545" y="836"/>
                  </a:lnTo>
                  <a:lnTo>
                    <a:pt x="547" y="834"/>
                  </a:lnTo>
                  <a:lnTo>
                    <a:pt x="547" y="832"/>
                  </a:lnTo>
                  <a:lnTo>
                    <a:pt x="547" y="830"/>
                  </a:lnTo>
                  <a:lnTo>
                    <a:pt x="545" y="828"/>
                  </a:lnTo>
                  <a:lnTo>
                    <a:pt x="544" y="828"/>
                  </a:lnTo>
                  <a:lnTo>
                    <a:pt x="542" y="830"/>
                  </a:lnTo>
                  <a:lnTo>
                    <a:pt x="540" y="830"/>
                  </a:lnTo>
                  <a:lnTo>
                    <a:pt x="538" y="830"/>
                  </a:lnTo>
                  <a:lnTo>
                    <a:pt x="536" y="830"/>
                  </a:lnTo>
                  <a:lnTo>
                    <a:pt x="534" y="828"/>
                  </a:lnTo>
                  <a:lnTo>
                    <a:pt x="534" y="826"/>
                  </a:lnTo>
                  <a:lnTo>
                    <a:pt x="532" y="824"/>
                  </a:lnTo>
                  <a:lnTo>
                    <a:pt x="530" y="822"/>
                  </a:lnTo>
                  <a:lnTo>
                    <a:pt x="530" y="820"/>
                  </a:lnTo>
                  <a:lnTo>
                    <a:pt x="526" y="820"/>
                  </a:lnTo>
                  <a:lnTo>
                    <a:pt x="524" y="820"/>
                  </a:lnTo>
                  <a:lnTo>
                    <a:pt x="522" y="820"/>
                  </a:lnTo>
                  <a:lnTo>
                    <a:pt x="520" y="820"/>
                  </a:lnTo>
                  <a:lnTo>
                    <a:pt x="519" y="820"/>
                  </a:lnTo>
                  <a:lnTo>
                    <a:pt x="515" y="820"/>
                  </a:lnTo>
                  <a:lnTo>
                    <a:pt x="511" y="822"/>
                  </a:lnTo>
                  <a:lnTo>
                    <a:pt x="509" y="822"/>
                  </a:lnTo>
                  <a:lnTo>
                    <a:pt x="507" y="824"/>
                  </a:lnTo>
                  <a:lnTo>
                    <a:pt x="505" y="826"/>
                  </a:lnTo>
                  <a:lnTo>
                    <a:pt x="503" y="826"/>
                  </a:lnTo>
                  <a:lnTo>
                    <a:pt x="501" y="828"/>
                  </a:lnTo>
                  <a:lnTo>
                    <a:pt x="499" y="828"/>
                  </a:lnTo>
                  <a:lnTo>
                    <a:pt x="497" y="826"/>
                  </a:lnTo>
                  <a:lnTo>
                    <a:pt x="499" y="826"/>
                  </a:lnTo>
                  <a:lnTo>
                    <a:pt x="499" y="824"/>
                  </a:lnTo>
                  <a:lnTo>
                    <a:pt x="501" y="824"/>
                  </a:lnTo>
                  <a:lnTo>
                    <a:pt x="503" y="822"/>
                  </a:lnTo>
                  <a:lnTo>
                    <a:pt x="505" y="820"/>
                  </a:lnTo>
                  <a:lnTo>
                    <a:pt x="505" y="818"/>
                  </a:lnTo>
                  <a:lnTo>
                    <a:pt x="505" y="816"/>
                  </a:lnTo>
                  <a:lnTo>
                    <a:pt x="505" y="815"/>
                  </a:lnTo>
                  <a:lnTo>
                    <a:pt x="503" y="813"/>
                  </a:lnTo>
                  <a:lnTo>
                    <a:pt x="501" y="811"/>
                  </a:lnTo>
                  <a:lnTo>
                    <a:pt x="499" y="811"/>
                  </a:lnTo>
                  <a:lnTo>
                    <a:pt x="497" y="809"/>
                  </a:lnTo>
                  <a:lnTo>
                    <a:pt x="497" y="811"/>
                  </a:lnTo>
                  <a:lnTo>
                    <a:pt x="496" y="811"/>
                  </a:lnTo>
                  <a:lnTo>
                    <a:pt x="496" y="813"/>
                  </a:lnTo>
                  <a:lnTo>
                    <a:pt x="496" y="815"/>
                  </a:lnTo>
                  <a:lnTo>
                    <a:pt x="494" y="816"/>
                  </a:lnTo>
                  <a:lnTo>
                    <a:pt x="496" y="816"/>
                  </a:lnTo>
                  <a:lnTo>
                    <a:pt x="496" y="818"/>
                  </a:lnTo>
                  <a:lnTo>
                    <a:pt x="494" y="820"/>
                  </a:lnTo>
                  <a:lnTo>
                    <a:pt x="494" y="822"/>
                  </a:lnTo>
                  <a:lnTo>
                    <a:pt x="492" y="826"/>
                  </a:lnTo>
                  <a:lnTo>
                    <a:pt x="490" y="828"/>
                  </a:lnTo>
                  <a:lnTo>
                    <a:pt x="488" y="828"/>
                  </a:lnTo>
                  <a:lnTo>
                    <a:pt x="486" y="828"/>
                  </a:lnTo>
                  <a:lnTo>
                    <a:pt x="484" y="828"/>
                  </a:lnTo>
                  <a:lnTo>
                    <a:pt x="484" y="826"/>
                  </a:lnTo>
                  <a:lnTo>
                    <a:pt x="482" y="824"/>
                  </a:lnTo>
                  <a:lnTo>
                    <a:pt x="482" y="822"/>
                  </a:lnTo>
                  <a:lnTo>
                    <a:pt x="482" y="820"/>
                  </a:lnTo>
                  <a:lnTo>
                    <a:pt x="484" y="820"/>
                  </a:lnTo>
                  <a:lnTo>
                    <a:pt x="482" y="818"/>
                  </a:lnTo>
                  <a:lnTo>
                    <a:pt x="482" y="816"/>
                  </a:lnTo>
                  <a:lnTo>
                    <a:pt x="480" y="815"/>
                  </a:lnTo>
                  <a:lnTo>
                    <a:pt x="478" y="815"/>
                  </a:lnTo>
                  <a:lnTo>
                    <a:pt x="476" y="815"/>
                  </a:lnTo>
                  <a:lnTo>
                    <a:pt x="476" y="816"/>
                  </a:lnTo>
                  <a:lnTo>
                    <a:pt x="476" y="818"/>
                  </a:lnTo>
                  <a:lnTo>
                    <a:pt x="476" y="820"/>
                  </a:lnTo>
                  <a:lnTo>
                    <a:pt x="478" y="820"/>
                  </a:lnTo>
                  <a:lnTo>
                    <a:pt x="478" y="822"/>
                  </a:lnTo>
                  <a:lnTo>
                    <a:pt x="478" y="824"/>
                  </a:lnTo>
                  <a:lnTo>
                    <a:pt x="476" y="824"/>
                  </a:lnTo>
                  <a:lnTo>
                    <a:pt x="474" y="824"/>
                  </a:lnTo>
                  <a:lnTo>
                    <a:pt x="472" y="822"/>
                  </a:lnTo>
                  <a:lnTo>
                    <a:pt x="471" y="822"/>
                  </a:lnTo>
                  <a:lnTo>
                    <a:pt x="469" y="822"/>
                  </a:lnTo>
                  <a:lnTo>
                    <a:pt x="465" y="820"/>
                  </a:lnTo>
                  <a:lnTo>
                    <a:pt x="463" y="820"/>
                  </a:lnTo>
                  <a:lnTo>
                    <a:pt x="461" y="820"/>
                  </a:lnTo>
                  <a:lnTo>
                    <a:pt x="459" y="818"/>
                  </a:lnTo>
                  <a:lnTo>
                    <a:pt x="457" y="816"/>
                  </a:lnTo>
                  <a:lnTo>
                    <a:pt x="455" y="816"/>
                  </a:lnTo>
                  <a:lnTo>
                    <a:pt x="453" y="816"/>
                  </a:lnTo>
                  <a:lnTo>
                    <a:pt x="451" y="815"/>
                  </a:lnTo>
                  <a:lnTo>
                    <a:pt x="449" y="815"/>
                  </a:lnTo>
                  <a:lnTo>
                    <a:pt x="449" y="813"/>
                  </a:lnTo>
                  <a:lnTo>
                    <a:pt x="451" y="813"/>
                  </a:lnTo>
                  <a:lnTo>
                    <a:pt x="453" y="811"/>
                  </a:lnTo>
                  <a:lnTo>
                    <a:pt x="453" y="809"/>
                  </a:lnTo>
                  <a:lnTo>
                    <a:pt x="453" y="807"/>
                  </a:lnTo>
                  <a:lnTo>
                    <a:pt x="453" y="805"/>
                  </a:lnTo>
                  <a:lnTo>
                    <a:pt x="451" y="803"/>
                  </a:lnTo>
                  <a:lnTo>
                    <a:pt x="449" y="803"/>
                  </a:lnTo>
                  <a:lnTo>
                    <a:pt x="448" y="803"/>
                  </a:lnTo>
                  <a:lnTo>
                    <a:pt x="448" y="801"/>
                  </a:lnTo>
                  <a:lnTo>
                    <a:pt x="446" y="801"/>
                  </a:lnTo>
                  <a:lnTo>
                    <a:pt x="444" y="801"/>
                  </a:lnTo>
                  <a:lnTo>
                    <a:pt x="444" y="803"/>
                  </a:lnTo>
                  <a:lnTo>
                    <a:pt x="442" y="805"/>
                  </a:lnTo>
                  <a:lnTo>
                    <a:pt x="440" y="807"/>
                  </a:lnTo>
                  <a:lnTo>
                    <a:pt x="438" y="807"/>
                  </a:lnTo>
                  <a:lnTo>
                    <a:pt x="436" y="807"/>
                  </a:lnTo>
                  <a:lnTo>
                    <a:pt x="436" y="805"/>
                  </a:lnTo>
                  <a:lnTo>
                    <a:pt x="436" y="803"/>
                  </a:lnTo>
                  <a:lnTo>
                    <a:pt x="438" y="803"/>
                  </a:lnTo>
                  <a:lnTo>
                    <a:pt x="440" y="801"/>
                  </a:lnTo>
                  <a:lnTo>
                    <a:pt x="442" y="801"/>
                  </a:lnTo>
                  <a:lnTo>
                    <a:pt x="442" y="799"/>
                  </a:lnTo>
                  <a:lnTo>
                    <a:pt x="444" y="799"/>
                  </a:lnTo>
                  <a:lnTo>
                    <a:pt x="444" y="797"/>
                  </a:lnTo>
                  <a:lnTo>
                    <a:pt x="444" y="795"/>
                  </a:lnTo>
                  <a:lnTo>
                    <a:pt x="442" y="793"/>
                  </a:lnTo>
                  <a:lnTo>
                    <a:pt x="442" y="791"/>
                  </a:lnTo>
                  <a:lnTo>
                    <a:pt x="440" y="790"/>
                  </a:lnTo>
                  <a:lnTo>
                    <a:pt x="438" y="788"/>
                  </a:lnTo>
                  <a:lnTo>
                    <a:pt x="436" y="788"/>
                  </a:lnTo>
                  <a:lnTo>
                    <a:pt x="436" y="786"/>
                  </a:lnTo>
                  <a:lnTo>
                    <a:pt x="434" y="786"/>
                  </a:lnTo>
                  <a:lnTo>
                    <a:pt x="432" y="786"/>
                  </a:lnTo>
                  <a:lnTo>
                    <a:pt x="432" y="784"/>
                  </a:lnTo>
                  <a:lnTo>
                    <a:pt x="430" y="782"/>
                  </a:lnTo>
                  <a:lnTo>
                    <a:pt x="430" y="780"/>
                  </a:lnTo>
                  <a:lnTo>
                    <a:pt x="430" y="778"/>
                  </a:lnTo>
                  <a:lnTo>
                    <a:pt x="432" y="778"/>
                  </a:lnTo>
                  <a:lnTo>
                    <a:pt x="434" y="780"/>
                  </a:lnTo>
                  <a:lnTo>
                    <a:pt x="436" y="780"/>
                  </a:lnTo>
                  <a:lnTo>
                    <a:pt x="438" y="778"/>
                  </a:lnTo>
                  <a:lnTo>
                    <a:pt x="440" y="778"/>
                  </a:lnTo>
                  <a:lnTo>
                    <a:pt x="442" y="776"/>
                  </a:lnTo>
                  <a:lnTo>
                    <a:pt x="442" y="774"/>
                  </a:lnTo>
                  <a:lnTo>
                    <a:pt x="444" y="774"/>
                  </a:lnTo>
                  <a:lnTo>
                    <a:pt x="444" y="772"/>
                  </a:lnTo>
                  <a:lnTo>
                    <a:pt x="444" y="770"/>
                  </a:lnTo>
                  <a:lnTo>
                    <a:pt x="442" y="770"/>
                  </a:lnTo>
                  <a:lnTo>
                    <a:pt x="440" y="770"/>
                  </a:lnTo>
                  <a:lnTo>
                    <a:pt x="438" y="768"/>
                  </a:lnTo>
                  <a:lnTo>
                    <a:pt x="436" y="768"/>
                  </a:lnTo>
                  <a:lnTo>
                    <a:pt x="434" y="770"/>
                  </a:lnTo>
                  <a:lnTo>
                    <a:pt x="432" y="770"/>
                  </a:lnTo>
                  <a:lnTo>
                    <a:pt x="430" y="770"/>
                  </a:lnTo>
                  <a:lnTo>
                    <a:pt x="430" y="768"/>
                  </a:lnTo>
                  <a:lnTo>
                    <a:pt x="428" y="767"/>
                  </a:lnTo>
                  <a:lnTo>
                    <a:pt x="426" y="767"/>
                  </a:lnTo>
                  <a:lnTo>
                    <a:pt x="428" y="765"/>
                  </a:lnTo>
                  <a:lnTo>
                    <a:pt x="430" y="765"/>
                  </a:lnTo>
                  <a:lnTo>
                    <a:pt x="430" y="767"/>
                  </a:lnTo>
                  <a:lnTo>
                    <a:pt x="432" y="767"/>
                  </a:lnTo>
                  <a:lnTo>
                    <a:pt x="432" y="768"/>
                  </a:lnTo>
                  <a:lnTo>
                    <a:pt x="434" y="768"/>
                  </a:lnTo>
                  <a:lnTo>
                    <a:pt x="434" y="767"/>
                  </a:lnTo>
                  <a:lnTo>
                    <a:pt x="436" y="767"/>
                  </a:lnTo>
                  <a:lnTo>
                    <a:pt x="438" y="767"/>
                  </a:lnTo>
                  <a:lnTo>
                    <a:pt x="438" y="765"/>
                  </a:lnTo>
                  <a:lnTo>
                    <a:pt x="438" y="763"/>
                  </a:lnTo>
                  <a:lnTo>
                    <a:pt x="438" y="761"/>
                  </a:lnTo>
                  <a:lnTo>
                    <a:pt x="438" y="759"/>
                  </a:lnTo>
                  <a:lnTo>
                    <a:pt x="438" y="755"/>
                  </a:lnTo>
                  <a:lnTo>
                    <a:pt x="438" y="751"/>
                  </a:lnTo>
                  <a:lnTo>
                    <a:pt x="438" y="749"/>
                  </a:lnTo>
                  <a:lnTo>
                    <a:pt x="436" y="747"/>
                  </a:lnTo>
                  <a:lnTo>
                    <a:pt x="436" y="745"/>
                  </a:lnTo>
                  <a:lnTo>
                    <a:pt x="434" y="745"/>
                  </a:lnTo>
                  <a:lnTo>
                    <a:pt x="432" y="743"/>
                  </a:lnTo>
                  <a:lnTo>
                    <a:pt x="430" y="742"/>
                  </a:lnTo>
                  <a:lnTo>
                    <a:pt x="428" y="740"/>
                  </a:lnTo>
                  <a:lnTo>
                    <a:pt x="428" y="738"/>
                  </a:lnTo>
                  <a:lnTo>
                    <a:pt x="426" y="738"/>
                  </a:lnTo>
                  <a:lnTo>
                    <a:pt x="424" y="736"/>
                  </a:lnTo>
                  <a:lnTo>
                    <a:pt x="423" y="736"/>
                  </a:lnTo>
                  <a:lnTo>
                    <a:pt x="421" y="736"/>
                  </a:lnTo>
                  <a:lnTo>
                    <a:pt x="417" y="734"/>
                  </a:lnTo>
                  <a:lnTo>
                    <a:pt x="415" y="734"/>
                  </a:lnTo>
                  <a:lnTo>
                    <a:pt x="413" y="734"/>
                  </a:lnTo>
                  <a:lnTo>
                    <a:pt x="411" y="736"/>
                  </a:lnTo>
                  <a:lnTo>
                    <a:pt x="409" y="736"/>
                  </a:lnTo>
                  <a:lnTo>
                    <a:pt x="405" y="736"/>
                  </a:lnTo>
                  <a:lnTo>
                    <a:pt x="403" y="734"/>
                  </a:lnTo>
                  <a:lnTo>
                    <a:pt x="401" y="734"/>
                  </a:lnTo>
                  <a:lnTo>
                    <a:pt x="400" y="734"/>
                  </a:lnTo>
                  <a:lnTo>
                    <a:pt x="398" y="734"/>
                  </a:lnTo>
                  <a:lnTo>
                    <a:pt x="396" y="734"/>
                  </a:lnTo>
                  <a:lnTo>
                    <a:pt x="394" y="734"/>
                  </a:lnTo>
                  <a:lnTo>
                    <a:pt x="392" y="734"/>
                  </a:lnTo>
                  <a:lnTo>
                    <a:pt x="390" y="732"/>
                  </a:lnTo>
                  <a:lnTo>
                    <a:pt x="386" y="730"/>
                  </a:lnTo>
                  <a:lnTo>
                    <a:pt x="384" y="730"/>
                  </a:lnTo>
                  <a:lnTo>
                    <a:pt x="384" y="728"/>
                  </a:lnTo>
                  <a:lnTo>
                    <a:pt x="382" y="726"/>
                  </a:lnTo>
                  <a:lnTo>
                    <a:pt x="380" y="724"/>
                  </a:lnTo>
                  <a:lnTo>
                    <a:pt x="378" y="724"/>
                  </a:lnTo>
                  <a:lnTo>
                    <a:pt x="375" y="724"/>
                  </a:lnTo>
                  <a:lnTo>
                    <a:pt x="371" y="724"/>
                  </a:lnTo>
                  <a:lnTo>
                    <a:pt x="369" y="724"/>
                  </a:lnTo>
                  <a:lnTo>
                    <a:pt x="367" y="724"/>
                  </a:lnTo>
                  <a:lnTo>
                    <a:pt x="367" y="726"/>
                  </a:lnTo>
                  <a:lnTo>
                    <a:pt x="365" y="726"/>
                  </a:lnTo>
                  <a:lnTo>
                    <a:pt x="363" y="726"/>
                  </a:lnTo>
                  <a:lnTo>
                    <a:pt x="361" y="726"/>
                  </a:lnTo>
                  <a:lnTo>
                    <a:pt x="359" y="724"/>
                  </a:lnTo>
                  <a:lnTo>
                    <a:pt x="357" y="722"/>
                  </a:lnTo>
                  <a:lnTo>
                    <a:pt x="355" y="720"/>
                  </a:lnTo>
                  <a:lnTo>
                    <a:pt x="353" y="720"/>
                  </a:lnTo>
                  <a:lnTo>
                    <a:pt x="352" y="719"/>
                  </a:lnTo>
                  <a:lnTo>
                    <a:pt x="350" y="719"/>
                  </a:lnTo>
                  <a:lnTo>
                    <a:pt x="350" y="717"/>
                  </a:lnTo>
                  <a:lnTo>
                    <a:pt x="348" y="717"/>
                  </a:lnTo>
                  <a:lnTo>
                    <a:pt x="348" y="715"/>
                  </a:lnTo>
                  <a:lnTo>
                    <a:pt x="348" y="713"/>
                  </a:lnTo>
                  <a:lnTo>
                    <a:pt x="350" y="711"/>
                  </a:lnTo>
                  <a:lnTo>
                    <a:pt x="352" y="711"/>
                  </a:lnTo>
                  <a:lnTo>
                    <a:pt x="353" y="711"/>
                  </a:lnTo>
                  <a:lnTo>
                    <a:pt x="355" y="711"/>
                  </a:lnTo>
                  <a:lnTo>
                    <a:pt x="355" y="709"/>
                  </a:lnTo>
                  <a:lnTo>
                    <a:pt x="355" y="707"/>
                  </a:lnTo>
                  <a:lnTo>
                    <a:pt x="355" y="705"/>
                  </a:lnTo>
                  <a:lnTo>
                    <a:pt x="353" y="703"/>
                  </a:lnTo>
                  <a:lnTo>
                    <a:pt x="352" y="703"/>
                  </a:lnTo>
                  <a:lnTo>
                    <a:pt x="352" y="701"/>
                  </a:lnTo>
                  <a:lnTo>
                    <a:pt x="350" y="701"/>
                  </a:lnTo>
                  <a:lnTo>
                    <a:pt x="348" y="699"/>
                  </a:lnTo>
                  <a:lnTo>
                    <a:pt x="348" y="697"/>
                  </a:lnTo>
                  <a:lnTo>
                    <a:pt x="348" y="695"/>
                  </a:lnTo>
                  <a:lnTo>
                    <a:pt x="348" y="694"/>
                  </a:lnTo>
                  <a:lnTo>
                    <a:pt x="348" y="692"/>
                  </a:lnTo>
                  <a:lnTo>
                    <a:pt x="346" y="690"/>
                  </a:lnTo>
                  <a:lnTo>
                    <a:pt x="346" y="688"/>
                  </a:lnTo>
                  <a:lnTo>
                    <a:pt x="348" y="686"/>
                  </a:lnTo>
                  <a:lnTo>
                    <a:pt x="350" y="686"/>
                  </a:lnTo>
                  <a:lnTo>
                    <a:pt x="352" y="686"/>
                  </a:lnTo>
                  <a:lnTo>
                    <a:pt x="353" y="686"/>
                  </a:lnTo>
                  <a:lnTo>
                    <a:pt x="355" y="684"/>
                  </a:lnTo>
                  <a:lnTo>
                    <a:pt x="355" y="682"/>
                  </a:lnTo>
                  <a:lnTo>
                    <a:pt x="355" y="680"/>
                  </a:lnTo>
                  <a:lnTo>
                    <a:pt x="353" y="678"/>
                  </a:lnTo>
                  <a:lnTo>
                    <a:pt x="352" y="676"/>
                  </a:lnTo>
                  <a:lnTo>
                    <a:pt x="350" y="674"/>
                  </a:lnTo>
                  <a:lnTo>
                    <a:pt x="348" y="672"/>
                  </a:lnTo>
                  <a:lnTo>
                    <a:pt x="348" y="671"/>
                  </a:lnTo>
                  <a:lnTo>
                    <a:pt x="348" y="669"/>
                  </a:lnTo>
                  <a:lnTo>
                    <a:pt x="346" y="667"/>
                  </a:lnTo>
                  <a:lnTo>
                    <a:pt x="346" y="665"/>
                  </a:lnTo>
                  <a:lnTo>
                    <a:pt x="344" y="663"/>
                  </a:lnTo>
                  <a:lnTo>
                    <a:pt x="342" y="663"/>
                  </a:lnTo>
                  <a:lnTo>
                    <a:pt x="340" y="663"/>
                  </a:lnTo>
                  <a:lnTo>
                    <a:pt x="338" y="663"/>
                  </a:lnTo>
                  <a:lnTo>
                    <a:pt x="336" y="663"/>
                  </a:lnTo>
                  <a:lnTo>
                    <a:pt x="334" y="661"/>
                  </a:lnTo>
                  <a:lnTo>
                    <a:pt x="332" y="661"/>
                  </a:lnTo>
                  <a:lnTo>
                    <a:pt x="330" y="661"/>
                  </a:lnTo>
                  <a:lnTo>
                    <a:pt x="330" y="663"/>
                  </a:lnTo>
                  <a:lnTo>
                    <a:pt x="328" y="663"/>
                  </a:lnTo>
                  <a:lnTo>
                    <a:pt x="328" y="665"/>
                  </a:lnTo>
                  <a:lnTo>
                    <a:pt x="327" y="665"/>
                  </a:lnTo>
                  <a:lnTo>
                    <a:pt x="325" y="665"/>
                  </a:lnTo>
                  <a:lnTo>
                    <a:pt x="323" y="665"/>
                  </a:lnTo>
                  <a:lnTo>
                    <a:pt x="323" y="663"/>
                  </a:lnTo>
                  <a:lnTo>
                    <a:pt x="325" y="663"/>
                  </a:lnTo>
                  <a:lnTo>
                    <a:pt x="325" y="661"/>
                  </a:lnTo>
                  <a:lnTo>
                    <a:pt x="325" y="659"/>
                  </a:lnTo>
                  <a:lnTo>
                    <a:pt x="325" y="657"/>
                  </a:lnTo>
                  <a:lnTo>
                    <a:pt x="325" y="655"/>
                  </a:lnTo>
                  <a:lnTo>
                    <a:pt x="323" y="655"/>
                  </a:lnTo>
                  <a:lnTo>
                    <a:pt x="323" y="653"/>
                  </a:lnTo>
                  <a:lnTo>
                    <a:pt x="321" y="653"/>
                  </a:lnTo>
                  <a:lnTo>
                    <a:pt x="319" y="655"/>
                  </a:lnTo>
                  <a:lnTo>
                    <a:pt x="317" y="655"/>
                  </a:lnTo>
                  <a:lnTo>
                    <a:pt x="317" y="657"/>
                  </a:lnTo>
                  <a:lnTo>
                    <a:pt x="315" y="657"/>
                  </a:lnTo>
                  <a:lnTo>
                    <a:pt x="315" y="659"/>
                  </a:lnTo>
                  <a:lnTo>
                    <a:pt x="313" y="661"/>
                  </a:lnTo>
                  <a:lnTo>
                    <a:pt x="311" y="661"/>
                  </a:lnTo>
                  <a:lnTo>
                    <a:pt x="309" y="663"/>
                  </a:lnTo>
                  <a:lnTo>
                    <a:pt x="307" y="663"/>
                  </a:lnTo>
                  <a:lnTo>
                    <a:pt x="305" y="661"/>
                  </a:lnTo>
                  <a:lnTo>
                    <a:pt x="304" y="661"/>
                  </a:lnTo>
                  <a:lnTo>
                    <a:pt x="302" y="661"/>
                  </a:lnTo>
                  <a:lnTo>
                    <a:pt x="300" y="661"/>
                  </a:lnTo>
                  <a:lnTo>
                    <a:pt x="298" y="661"/>
                  </a:lnTo>
                  <a:lnTo>
                    <a:pt x="296" y="663"/>
                  </a:lnTo>
                  <a:lnTo>
                    <a:pt x="294" y="663"/>
                  </a:lnTo>
                  <a:lnTo>
                    <a:pt x="292" y="663"/>
                  </a:lnTo>
                  <a:lnTo>
                    <a:pt x="292" y="661"/>
                  </a:lnTo>
                  <a:lnTo>
                    <a:pt x="292" y="659"/>
                  </a:lnTo>
                  <a:lnTo>
                    <a:pt x="294" y="659"/>
                  </a:lnTo>
                  <a:lnTo>
                    <a:pt x="296" y="659"/>
                  </a:lnTo>
                  <a:lnTo>
                    <a:pt x="298" y="657"/>
                  </a:lnTo>
                  <a:lnTo>
                    <a:pt x="298" y="655"/>
                  </a:lnTo>
                  <a:lnTo>
                    <a:pt x="296" y="655"/>
                  </a:lnTo>
                  <a:lnTo>
                    <a:pt x="294" y="653"/>
                  </a:lnTo>
                  <a:lnTo>
                    <a:pt x="294" y="651"/>
                  </a:lnTo>
                  <a:lnTo>
                    <a:pt x="292" y="651"/>
                  </a:lnTo>
                  <a:lnTo>
                    <a:pt x="292" y="649"/>
                  </a:lnTo>
                  <a:lnTo>
                    <a:pt x="290" y="649"/>
                  </a:lnTo>
                  <a:lnTo>
                    <a:pt x="290" y="647"/>
                  </a:lnTo>
                  <a:lnTo>
                    <a:pt x="290" y="646"/>
                  </a:lnTo>
                  <a:lnTo>
                    <a:pt x="288" y="646"/>
                  </a:lnTo>
                  <a:lnTo>
                    <a:pt x="288" y="644"/>
                  </a:lnTo>
                  <a:lnTo>
                    <a:pt x="286" y="644"/>
                  </a:lnTo>
                  <a:lnTo>
                    <a:pt x="286" y="642"/>
                  </a:lnTo>
                  <a:lnTo>
                    <a:pt x="284" y="640"/>
                  </a:lnTo>
                  <a:lnTo>
                    <a:pt x="284" y="638"/>
                  </a:lnTo>
                  <a:lnTo>
                    <a:pt x="286" y="638"/>
                  </a:lnTo>
                  <a:lnTo>
                    <a:pt x="286" y="636"/>
                  </a:lnTo>
                  <a:lnTo>
                    <a:pt x="288" y="636"/>
                  </a:lnTo>
                  <a:lnTo>
                    <a:pt x="290" y="636"/>
                  </a:lnTo>
                  <a:lnTo>
                    <a:pt x="292" y="636"/>
                  </a:lnTo>
                  <a:lnTo>
                    <a:pt x="294" y="636"/>
                  </a:lnTo>
                  <a:lnTo>
                    <a:pt x="294" y="634"/>
                  </a:lnTo>
                  <a:lnTo>
                    <a:pt x="294" y="632"/>
                  </a:lnTo>
                  <a:lnTo>
                    <a:pt x="294" y="630"/>
                  </a:lnTo>
                  <a:lnTo>
                    <a:pt x="294" y="628"/>
                  </a:lnTo>
                  <a:lnTo>
                    <a:pt x="292" y="626"/>
                  </a:lnTo>
                  <a:lnTo>
                    <a:pt x="292" y="624"/>
                  </a:lnTo>
                  <a:lnTo>
                    <a:pt x="292" y="623"/>
                  </a:lnTo>
                  <a:lnTo>
                    <a:pt x="292" y="621"/>
                  </a:lnTo>
                  <a:lnTo>
                    <a:pt x="290" y="621"/>
                  </a:lnTo>
                  <a:lnTo>
                    <a:pt x="290" y="619"/>
                  </a:lnTo>
                  <a:lnTo>
                    <a:pt x="288" y="619"/>
                  </a:lnTo>
                  <a:lnTo>
                    <a:pt x="286" y="617"/>
                  </a:lnTo>
                  <a:lnTo>
                    <a:pt x="284" y="617"/>
                  </a:lnTo>
                  <a:lnTo>
                    <a:pt x="282" y="617"/>
                  </a:lnTo>
                  <a:lnTo>
                    <a:pt x="282" y="615"/>
                  </a:lnTo>
                  <a:lnTo>
                    <a:pt x="280" y="615"/>
                  </a:lnTo>
                  <a:lnTo>
                    <a:pt x="279" y="615"/>
                  </a:lnTo>
                  <a:lnTo>
                    <a:pt x="277" y="615"/>
                  </a:lnTo>
                  <a:lnTo>
                    <a:pt x="277" y="613"/>
                  </a:lnTo>
                  <a:lnTo>
                    <a:pt x="277" y="611"/>
                  </a:lnTo>
                  <a:lnTo>
                    <a:pt x="277" y="609"/>
                  </a:lnTo>
                  <a:lnTo>
                    <a:pt x="279" y="609"/>
                  </a:lnTo>
                  <a:lnTo>
                    <a:pt x="280" y="607"/>
                  </a:lnTo>
                  <a:lnTo>
                    <a:pt x="280" y="605"/>
                  </a:lnTo>
                  <a:lnTo>
                    <a:pt x="280" y="603"/>
                  </a:lnTo>
                  <a:lnTo>
                    <a:pt x="282" y="603"/>
                  </a:lnTo>
                  <a:lnTo>
                    <a:pt x="282" y="601"/>
                  </a:lnTo>
                  <a:lnTo>
                    <a:pt x="280" y="601"/>
                  </a:lnTo>
                  <a:lnTo>
                    <a:pt x="280" y="599"/>
                  </a:lnTo>
                  <a:lnTo>
                    <a:pt x="279" y="598"/>
                  </a:lnTo>
                  <a:lnTo>
                    <a:pt x="277" y="598"/>
                  </a:lnTo>
                  <a:lnTo>
                    <a:pt x="277" y="596"/>
                  </a:lnTo>
                  <a:lnTo>
                    <a:pt x="275" y="596"/>
                  </a:lnTo>
                  <a:lnTo>
                    <a:pt x="273" y="596"/>
                  </a:lnTo>
                  <a:lnTo>
                    <a:pt x="273" y="598"/>
                  </a:lnTo>
                  <a:lnTo>
                    <a:pt x="271" y="598"/>
                  </a:lnTo>
                  <a:lnTo>
                    <a:pt x="271" y="596"/>
                  </a:lnTo>
                  <a:lnTo>
                    <a:pt x="271" y="594"/>
                  </a:lnTo>
                  <a:lnTo>
                    <a:pt x="269" y="594"/>
                  </a:lnTo>
                  <a:lnTo>
                    <a:pt x="269" y="592"/>
                  </a:lnTo>
                  <a:lnTo>
                    <a:pt x="267" y="592"/>
                  </a:lnTo>
                  <a:lnTo>
                    <a:pt x="265" y="592"/>
                  </a:lnTo>
                  <a:lnTo>
                    <a:pt x="263" y="592"/>
                  </a:lnTo>
                  <a:lnTo>
                    <a:pt x="261" y="592"/>
                  </a:lnTo>
                  <a:lnTo>
                    <a:pt x="261" y="590"/>
                  </a:lnTo>
                  <a:lnTo>
                    <a:pt x="261" y="588"/>
                  </a:lnTo>
                  <a:lnTo>
                    <a:pt x="261" y="586"/>
                  </a:lnTo>
                  <a:lnTo>
                    <a:pt x="259" y="584"/>
                  </a:lnTo>
                  <a:lnTo>
                    <a:pt x="259" y="586"/>
                  </a:lnTo>
                  <a:lnTo>
                    <a:pt x="257" y="586"/>
                  </a:lnTo>
                  <a:lnTo>
                    <a:pt x="257" y="588"/>
                  </a:lnTo>
                  <a:lnTo>
                    <a:pt x="256" y="588"/>
                  </a:lnTo>
                  <a:lnTo>
                    <a:pt x="256" y="590"/>
                  </a:lnTo>
                  <a:lnTo>
                    <a:pt x="254" y="590"/>
                  </a:lnTo>
                  <a:lnTo>
                    <a:pt x="252" y="590"/>
                  </a:lnTo>
                  <a:lnTo>
                    <a:pt x="250" y="590"/>
                  </a:lnTo>
                  <a:lnTo>
                    <a:pt x="248" y="590"/>
                  </a:lnTo>
                  <a:lnTo>
                    <a:pt x="246" y="590"/>
                  </a:lnTo>
                  <a:lnTo>
                    <a:pt x="246" y="592"/>
                  </a:lnTo>
                  <a:lnTo>
                    <a:pt x="244" y="592"/>
                  </a:lnTo>
                  <a:lnTo>
                    <a:pt x="244" y="594"/>
                  </a:lnTo>
                  <a:lnTo>
                    <a:pt x="242" y="594"/>
                  </a:lnTo>
                  <a:lnTo>
                    <a:pt x="240" y="594"/>
                  </a:lnTo>
                  <a:lnTo>
                    <a:pt x="238" y="594"/>
                  </a:lnTo>
                  <a:lnTo>
                    <a:pt x="236" y="594"/>
                  </a:lnTo>
                  <a:lnTo>
                    <a:pt x="236" y="592"/>
                  </a:lnTo>
                  <a:lnTo>
                    <a:pt x="234" y="592"/>
                  </a:lnTo>
                  <a:lnTo>
                    <a:pt x="232" y="592"/>
                  </a:lnTo>
                  <a:lnTo>
                    <a:pt x="231" y="592"/>
                  </a:lnTo>
                  <a:lnTo>
                    <a:pt x="231" y="590"/>
                  </a:lnTo>
                  <a:lnTo>
                    <a:pt x="229" y="590"/>
                  </a:lnTo>
                  <a:lnTo>
                    <a:pt x="229" y="588"/>
                  </a:lnTo>
                  <a:lnTo>
                    <a:pt x="227" y="588"/>
                  </a:lnTo>
                  <a:lnTo>
                    <a:pt x="227" y="586"/>
                  </a:lnTo>
                  <a:lnTo>
                    <a:pt x="225" y="586"/>
                  </a:lnTo>
                  <a:lnTo>
                    <a:pt x="223" y="584"/>
                  </a:lnTo>
                  <a:lnTo>
                    <a:pt x="223" y="582"/>
                  </a:lnTo>
                  <a:lnTo>
                    <a:pt x="221" y="582"/>
                  </a:lnTo>
                  <a:lnTo>
                    <a:pt x="219" y="582"/>
                  </a:lnTo>
                  <a:lnTo>
                    <a:pt x="219" y="584"/>
                  </a:lnTo>
                  <a:lnTo>
                    <a:pt x="217" y="584"/>
                  </a:lnTo>
                  <a:lnTo>
                    <a:pt x="217" y="586"/>
                  </a:lnTo>
                  <a:lnTo>
                    <a:pt x="215" y="586"/>
                  </a:lnTo>
                  <a:lnTo>
                    <a:pt x="213" y="586"/>
                  </a:lnTo>
                  <a:lnTo>
                    <a:pt x="213" y="584"/>
                  </a:lnTo>
                  <a:lnTo>
                    <a:pt x="211" y="584"/>
                  </a:lnTo>
                  <a:lnTo>
                    <a:pt x="209" y="584"/>
                  </a:lnTo>
                  <a:lnTo>
                    <a:pt x="208" y="582"/>
                  </a:lnTo>
                  <a:lnTo>
                    <a:pt x="206" y="582"/>
                  </a:lnTo>
                  <a:lnTo>
                    <a:pt x="206" y="580"/>
                  </a:lnTo>
                  <a:lnTo>
                    <a:pt x="206" y="578"/>
                  </a:lnTo>
                  <a:lnTo>
                    <a:pt x="206" y="576"/>
                  </a:lnTo>
                  <a:lnTo>
                    <a:pt x="206" y="574"/>
                  </a:lnTo>
                  <a:lnTo>
                    <a:pt x="206" y="573"/>
                  </a:lnTo>
                  <a:lnTo>
                    <a:pt x="208" y="573"/>
                  </a:lnTo>
                  <a:lnTo>
                    <a:pt x="208" y="571"/>
                  </a:lnTo>
                  <a:lnTo>
                    <a:pt x="206" y="571"/>
                  </a:lnTo>
                  <a:lnTo>
                    <a:pt x="206" y="569"/>
                  </a:lnTo>
                  <a:lnTo>
                    <a:pt x="204" y="569"/>
                  </a:lnTo>
                  <a:lnTo>
                    <a:pt x="202" y="569"/>
                  </a:lnTo>
                  <a:lnTo>
                    <a:pt x="202" y="571"/>
                  </a:lnTo>
                  <a:lnTo>
                    <a:pt x="200" y="571"/>
                  </a:lnTo>
                  <a:lnTo>
                    <a:pt x="200" y="569"/>
                  </a:lnTo>
                  <a:lnTo>
                    <a:pt x="198" y="569"/>
                  </a:lnTo>
                  <a:lnTo>
                    <a:pt x="196" y="569"/>
                  </a:lnTo>
                  <a:lnTo>
                    <a:pt x="194" y="569"/>
                  </a:lnTo>
                  <a:lnTo>
                    <a:pt x="192" y="569"/>
                  </a:lnTo>
                  <a:lnTo>
                    <a:pt x="190" y="569"/>
                  </a:lnTo>
                  <a:lnTo>
                    <a:pt x="188" y="569"/>
                  </a:lnTo>
                  <a:lnTo>
                    <a:pt x="188" y="567"/>
                  </a:lnTo>
                  <a:lnTo>
                    <a:pt x="186" y="567"/>
                  </a:lnTo>
                  <a:lnTo>
                    <a:pt x="186" y="565"/>
                  </a:lnTo>
                  <a:lnTo>
                    <a:pt x="186" y="563"/>
                  </a:lnTo>
                  <a:lnTo>
                    <a:pt x="186" y="561"/>
                  </a:lnTo>
                  <a:lnTo>
                    <a:pt x="184" y="559"/>
                  </a:lnTo>
                  <a:lnTo>
                    <a:pt x="183" y="559"/>
                  </a:lnTo>
                  <a:lnTo>
                    <a:pt x="183" y="557"/>
                  </a:lnTo>
                  <a:lnTo>
                    <a:pt x="181" y="557"/>
                  </a:lnTo>
                  <a:lnTo>
                    <a:pt x="179" y="557"/>
                  </a:lnTo>
                  <a:lnTo>
                    <a:pt x="177" y="557"/>
                  </a:lnTo>
                  <a:lnTo>
                    <a:pt x="175" y="557"/>
                  </a:lnTo>
                  <a:lnTo>
                    <a:pt x="173" y="557"/>
                  </a:lnTo>
                  <a:lnTo>
                    <a:pt x="171" y="557"/>
                  </a:lnTo>
                  <a:lnTo>
                    <a:pt x="171" y="559"/>
                  </a:lnTo>
                  <a:lnTo>
                    <a:pt x="171" y="561"/>
                  </a:lnTo>
                  <a:lnTo>
                    <a:pt x="169" y="561"/>
                  </a:lnTo>
                  <a:lnTo>
                    <a:pt x="167" y="561"/>
                  </a:lnTo>
                  <a:lnTo>
                    <a:pt x="165" y="561"/>
                  </a:lnTo>
                  <a:lnTo>
                    <a:pt x="163" y="561"/>
                  </a:lnTo>
                  <a:lnTo>
                    <a:pt x="161" y="561"/>
                  </a:lnTo>
                  <a:lnTo>
                    <a:pt x="160" y="561"/>
                  </a:lnTo>
                  <a:lnTo>
                    <a:pt x="158" y="561"/>
                  </a:lnTo>
                  <a:lnTo>
                    <a:pt x="156" y="561"/>
                  </a:lnTo>
                  <a:lnTo>
                    <a:pt x="154" y="561"/>
                  </a:lnTo>
                  <a:lnTo>
                    <a:pt x="152" y="563"/>
                  </a:lnTo>
                  <a:lnTo>
                    <a:pt x="150" y="563"/>
                  </a:lnTo>
                  <a:lnTo>
                    <a:pt x="150" y="565"/>
                  </a:lnTo>
                  <a:lnTo>
                    <a:pt x="150" y="567"/>
                  </a:lnTo>
                  <a:lnTo>
                    <a:pt x="148" y="567"/>
                  </a:lnTo>
                  <a:lnTo>
                    <a:pt x="148" y="569"/>
                  </a:lnTo>
                  <a:lnTo>
                    <a:pt x="146" y="569"/>
                  </a:lnTo>
                  <a:lnTo>
                    <a:pt x="146" y="567"/>
                  </a:lnTo>
                  <a:lnTo>
                    <a:pt x="146" y="565"/>
                  </a:lnTo>
                  <a:lnTo>
                    <a:pt x="146" y="563"/>
                  </a:lnTo>
                  <a:lnTo>
                    <a:pt x="144" y="563"/>
                  </a:lnTo>
                  <a:lnTo>
                    <a:pt x="144" y="561"/>
                  </a:lnTo>
                  <a:lnTo>
                    <a:pt x="142" y="559"/>
                  </a:lnTo>
                  <a:lnTo>
                    <a:pt x="142" y="557"/>
                  </a:lnTo>
                  <a:lnTo>
                    <a:pt x="140" y="557"/>
                  </a:lnTo>
                  <a:lnTo>
                    <a:pt x="138" y="555"/>
                  </a:lnTo>
                  <a:lnTo>
                    <a:pt x="136" y="553"/>
                  </a:lnTo>
                  <a:lnTo>
                    <a:pt x="136" y="551"/>
                  </a:lnTo>
                  <a:lnTo>
                    <a:pt x="135" y="551"/>
                  </a:lnTo>
                  <a:lnTo>
                    <a:pt x="133" y="551"/>
                  </a:lnTo>
                  <a:lnTo>
                    <a:pt x="133" y="553"/>
                  </a:lnTo>
                  <a:lnTo>
                    <a:pt x="131" y="553"/>
                  </a:lnTo>
                  <a:lnTo>
                    <a:pt x="131" y="555"/>
                  </a:lnTo>
                  <a:lnTo>
                    <a:pt x="129" y="555"/>
                  </a:lnTo>
                  <a:lnTo>
                    <a:pt x="129" y="557"/>
                  </a:lnTo>
                  <a:lnTo>
                    <a:pt x="127" y="557"/>
                  </a:lnTo>
                  <a:lnTo>
                    <a:pt x="125" y="557"/>
                  </a:lnTo>
                  <a:lnTo>
                    <a:pt x="123" y="557"/>
                  </a:lnTo>
                  <a:lnTo>
                    <a:pt x="121" y="555"/>
                  </a:lnTo>
                  <a:lnTo>
                    <a:pt x="119" y="555"/>
                  </a:lnTo>
                  <a:lnTo>
                    <a:pt x="119" y="553"/>
                  </a:lnTo>
                  <a:lnTo>
                    <a:pt x="117" y="551"/>
                  </a:lnTo>
                  <a:lnTo>
                    <a:pt x="117" y="550"/>
                  </a:lnTo>
                  <a:lnTo>
                    <a:pt x="119" y="550"/>
                  </a:lnTo>
                  <a:lnTo>
                    <a:pt x="119" y="548"/>
                  </a:lnTo>
                  <a:lnTo>
                    <a:pt x="119" y="546"/>
                  </a:lnTo>
                  <a:lnTo>
                    <a:pt x="119" y="544"/>
                  </a:lnTo>
                  <a:lnTo>
                    <a:pt x="117" y="544"/>
                  </a:lnTo>
                  <a:lnTo>
                    <a:pt x="115" y="544"/>
                  </a:lnTo>
                  <a:lnTo>
                    <a:pt x="113" y="544"/>
                  </a:lnTo>
                  <a:lnTo>
                    <a:pt x="113" y="542"/>
                  </a:lnTo>
                  <a:lnTo>
                    <a:pt x="112" y="542"/>
                  </a:lnTo>
                  <a:lnTo>
                    <a:pt x="112" y="540"/>
                  </a:lnTo>
                  <a:lnTo>
                    <a:pt x="110" y="540"/>
                  </a:lnTo>
                  <a:lnTo>
                    <a:pt x="108" y="538"/>
                  </a:lnTo>
                  <a:lnTo>
                    <a:pt x="108" y="536"/>
                  </a:lnTo>
                  <a:lnTo>
                    <a:pt x="108" y="534"/>
                  </a:lnTo>
                  <a:lnTo>
                    <a:pt x="108" y="532"/>
                  </a:lnTo>
                  <a:lnTo>
                    <a:pt x="106" y="530"/>
                  </a:lnTo>
                  <a:lnTo>
                    <a:pt x="104" y="530"/>
                  </a:lnTo>
                  <a:lnTo>
                    <a:pt x="102" y="530"/>
                  </a:lnTo>
                  <a:lnTo>
                    <a:pt x="100" y="530"/>
                  </a:lnTo>
                  <a:lnTo>
                    <a:pt x="98" y="530"/>
                  </a:lnTo>
                  <a:lnTo>
                    <a:pt x="96" y="530"/>
                  </a:lnTo>
                  <a:lnTo>
                    <a:pt x="96" y="528"/>
                  </a:lnTo>
                  <a:lnTo>
                    <a:pt x="98" y="528"/>
                  </a:lnTo>
                  <a:lnTo>
                    <a:pt x="100" y="528"/>
                  </a:lnTo>
                  <a:lnTo>
                    <a:pt x="100" y="526"/>
                  </a:lnTo>
                  <a:lnTo>
                    <a:pt x="100" y="525"/>
                  </a:lnTo>
                  <a:lnTo>
                    <a:pt x="100" y="523"/>
                  </a:lnTo>
                  <a:lnTo>
                    <a:pt x="102" y="521"/>
                  </a:lnTo>
                  <a:lnTo>
                    <a:pt x="104" y="521"/>
                  </a:lnTo>
                  <a:lnTo>
                    <a:pt x="104" y="519"/>
                  </a:lnTo>
                  <a:lnTo>
                    <a:pt x="104" y="517"/>
                  </a:lnTo>
                  <a:lnTo>
                    <a:pt x="104" y="515"/>
                  </a:lnTo>
                  <a:lnTo>
                    <a:pt x="102" y="515"/>
                  </a:lnTo>
                  <a:lnTo>
                    <a:pt x="102" y="517"/>
                  </a:lnTo>
                  <a:lnTo>
                    <a:pt x="100" y="517"/>
                  </a:lnTo>
                  <a:lnTo>
                    <a:pt x="98" y="517"/>
                  </a:lnTo>
                  <a:lnTo>
                    <a:pt x="96" y="517"/>
                  </a:lnTo>
                  <a:lnTo>
                    <a:pt x="96" y="515"/>
                  </a:lnTo>
                  <a:lnTo>
                    <a:pt x="94" y="515"/>
                  </a:lnTo>
                  <a:lnTo>
                    <a:pt x="94" y="513"/>
                  </a:lnTo>
                  <a:lnTo>
                    <a:pt x="92" y="513"/>
                  </a:lnTo>
                  <a:lnTo>
                    <a:pt x="92" y="511"/>
                  </a:lnTo>
                  <a:lnTo>
                    <a:pt x="90" y="511"/>
                  </a:lnTo>
                  <a:lnTo>
                    <a:pt x="90" y="509"/>
                  </a:lnTo>
                  <a:lnTo>
                    <a:pt x="88" y="507"/>
                  </a:lnTo>
                  <a:lnTo>
                    <a:pt x="87" y="507"/>
                  </a:lnTo>
                  <a:lnTo>
                    <a:pt x="87" y="505"/>
                  </a:lnTo>
                  <a:lnTo>
                    <a:pt x="85" y="505"/>
                  </a:lnTo>
                  <a:lnTo>
                    <a:pt x="83" y="505"/>
                  </a:lnTo>
                  <a:lnTo>
                    <a:pt x="83" y="507"/>
                  </a:lnTo>
                  <a:lnTo>
                    <a:pt x="85" y="507"/>
                  </a:lnTo>
                  <a:lnTo>
                    <a:pt x="85" y="509"/>
                  </a:lnTo>
                  <a:lnTo>
                    <a:pt x="87" y="511"/>
                  </a:lnTo>
                  <a:lnTo>
                    <a:pt x="87" y="513"/>
                  </a:lnTo>
                  <a:lnTo>
                    <a:pt x="85" y="513"/>
                  </a:lnTo>
                  <a:lnTo>
                    <a:pt x="85" y="515"/>
                  </a:lnTo>
                  <a:lnTo>
                    <a:pt x="85" y="517"/>
                  </a:lnTo>
                  <a:lnTo>
                    <a:pt x="83" y="517"/>
                  </a:lnTo>
                  <a:lnTo>
                    <a:pt x="83" y="515"/>
                  </a:lnTo>
                  <a:lnTo>
                    <a:pt x="81" y="515"/>
                  </a:lnTo>
                  <a:lnTo>
                    <a:pt x="81" y="513"/>
                  </a:lnTo>
                  <a:lnTo>
                    <a:pt x="83" y="513"/>
                  </a:lnTo>
                  <a:lnTo>
                    <a:pt x="83" y="511"/>
                  </a:lnTo>
                  <a:lnTo>
                    <a:pt x="83" y="509"/>
                  </a:lnTo>
                  <a:lnTo>
                    <a:pt x="81" y="509"/>
                  </a:lnTo>
                  <a:lnTo>
                    <a:pt x="79" y="509"/>
                  </a:lnTo>
                  <a:lnTo>
                    <a:pt x="79" y="511"/>
                  </a:lnTo>
                  <a:lnTo>
                    <a:pt x="77" y="511"/>
                  </a:lnTo>
                  <a:lnTo>
                    <a:pt x="75" y="511"/>
                  </a:lnTo>
                  <a:lnTo>
                    <a:pt x="73" y="511"/>
                  </a:lnTo>
                  <a:lnTo>
                    <a:pt x="71" y="509"/>
                  </a:lnTo>
                  <a:lnTo>
                    <a:pt x="71" y="511"/>
                  </a:lnTo>
                  <a:lnTo>
                    <a:pt x="69" y="511"/>
                  </a:lnTo>
                  <a:lnTo>
                    <a:pt x="67" y="511"/>
                  </a:lnTo>
                  <a:lnTo>
                    <a:pt x="65" y="511"/>
                  </a:lnTo>
                  <a:lnTo>
                    <a:pt x="65" y="509"/>
                  </a:lnTo>
                  <a:lnTo>
                    <a:pt x="64" y="509"/>
                  </a:lnTo>
                  <a:lnTo>
                    <a:pt x="62" y="509"/>
                  </a:lnTo>
                  <a:lnTo>
                    <a:pt x="60" y="509"/>
                  </a:lnTo>
                  <a:lnTo>
                    <a:pt x="60" y="507"/>
                  </a:lnTo>
                  <a:lnTo>
                    <a:pt x="62" y="507"/>
                  </a:lnTo>
                  <a:lnTo>
                    <a:pt x="60" y="507"/>
                  </a:lnTo>
                  <a:lnTo>
                    <a:pt x="58" y="505"/>
                  </a:lnTo>
                  <a:lnTo>
                    <a:pt x="56" y="505"/>
                  </a:lnTo>
                  <a:lnTo>
                    <a:pt x="54" y="505"/>
                  </a:lnTo>
                  <a:lnTo>
                    <a:pt x="56" y="503"/>
                  </a:lnTo>
                  <a:lnTo>
                    <a:pt x="54" y="503"/>
                  </a:lnTo>
                  <a:lnTo>
                    <a:pt x="54" y="502"/>
                  </a:lnTo>
                  <a:lnTo>
                    <a:pt x="52" y="502"/>
                  </a:lnTo>
                  <a:lnTo>
                    <a:pt x="50" y="502"/>
                  </a:lnTo>
                  <a:lnTo>
                    <a:pt x="48" y="502"/>
                  </a:lnTo>
                  <a:lnTo>
                    <a:pt x="48" y="500"/>
                  </a:lnTo>
                  <a:lnTo>
                    <a:pt x="48" y="498"/>
                  </a:lnTo>
                  <a:lnTo>
                    <a:pt x="50" y="498"/>
                  </a:lnTo>
                  <a:lnTo>
                    <a:pt x="48" y="498"/>
                  </a:lnTo>
                  <a:lnTo>
                    <a:pt x="46" y="498"/>
                  </a:lnTo>
                  <a:lnTo>
                    <a:pt x="46" y="496"/>
                  </a:lnTo>
                  <a:lnTo>
                    <a:pt x="44" y="496"/>
                  </a:lnTo>
                  <a:lnTo>
                    <a:pt x="42" y="496"/>
                  </a:lnTo>
                  <a:lnTo>
                    <a:pt x="42" y="494"/>
                  </a:lnTo>
                  <a:lnTo>
                    <a:pt x="44" y="494"/>
                  </a:lnTo>
                  <a:lnTo>
                    <a:pt x="42" y="494"/>
                  </a:lnTo>
                  <a:lnTo>
                    <a:pt x="40" y="494"/>
                  </a:lnTo>
                  <a:lnTo>
                    <a:pt x="40" y="492"/>
                  </a:lnTo>
                  <a:lnTo>
                    <a:pt x="40" y="494"/>
                  </a:lnTo>
                  <a:lnTo>
                    <a:pt x="39" y="494"/>
                  </a:lnTo>
                  <a:lnTo>
                    <a:pt x="39" y="496"/>
                  </a:lnTo>
                  <a:lnTo>
                    <a:pt x="37" y="494"/>
                  </a:lnTo>
                  <a:lnTo>
                    <a:pt x="35" y="494"/>
                  </a:lnTo>
                  <a:lnTo>
                    <a:pt x="35" y="496"/>
                  </a:lnTo>
                  <a:lnTo>
                    <a:pt x="33" y="496"/>
                  </a:lnTo>
                  <a:lnTo>
                    <a:pt x="31" y="496"/>
                  </a:lnTo>
                  <a:lnTo>
                    <a:pt x="29" y="496"/>
                  </a:lnTo>
                  <a:lnTo>
                    <a:pt x="29" y="494"/>
                  </a:lnTo>
                  <a:lnTo>
                    <a:pt x="27" y="494"/>
                  </a:lnTo>
                  <a:lnTo>
                    <a:pt x="25" y="494"/>
                  </a:lnTo>
                  <a:lnTo>
                    <a:pt x="25" y="496"/>
                  </a:lnTo>
                  <a:lnTo>
                    <a:pt x="25" y="494"/>
                  </a:lnTo>
                  <a:lnTo>
                    <a:pt x="23" y="494"/>
                  </a:lnTo>
                  <a:lnTo>
                    <a:pt x="21" y="494"/>
                  </a:lnTo>
                  <a:lnTo>
                    <a:pt x="21" y="492"/>
                  </a:lnTo>
                  <a:lnTo>
                    <a:pt x="19" y="494"/>
                  </a:lnTo>
                  <a:lnTo>
                    <a:pt x="19" y="492"/>
                  </a:lnTo>
                  <a:lnTo>
                    <a:pt x="17" y="492"/>
                  </a:lnTo>
                  <a:lnTo>
                    <a:pt x="19" y="492"/>
                  </a:lnTo>
                  <a:lnTo>
                    <a:pt x="17" y="492"/>
                  </a:lnTo>
                  <a:lnTo>
                    <a:pt x="16" y="492"/>
                  </a:lnTo>
                  <a:lnTo>
                    <a:pt x="14" y="492"/>
                  </a:lnTo>
                  <a:lnTo>
                    <a:pt x="12" y="492"/>
                  </a:lnTo>
                  <a:lnTo>
                    <a:pt x="12" y="490"/>
                  </a:lnTo>
                  <a:lnTo>
                    <a:pt x="10" y="490"/>
                  </a:lnTo>
                  <a:lnTo>
                    <a:pt x="10" y="488"/>
                  </a:lnTo>
                  <a:lnTo>
                    <a:pt x="8" y="488"/>
                  </a:lnTo>
                  <a:lnTo>
                    <a:pt x="6" y="486"/>
                  </a:lnTo>
                  <a:lnTo>
                    <a:pt x="6" y="484"/>
                  </a:lnTo>
                  <a:lnTo>
                    <a:pt x="6" y="482"/>
                  </a:lnTo>
                  <a:lnTo>
                    <a:pt x="6" y="480"/>
                  </a:lnTo>
                  <a:lnTo>
                    <a:pt x="6" y="478"/>
                  </a:lnTo>
                  <a:lnTo>
                    <a:pt x="4" y="478"/>
                  </a:lnTo>
                  <a:lnTo>
                    <a:pt x="4" y="477"/>
                  </a:lnTo>
                  <a:lnTo>
                    <a:pt x="2" y="477"/>
                  </a:lnTo>
                  <a:lnTo>
                    <a:pt x="0" y="477"/>
                  </a:lnTo>
                  <a:lnTo>
                    <a:pt x="2" y="477"/>
                  </a:lnTo>
                  <a:lnTo>
                    <a:pt x="2" y="475"/>
                  </a:lnTo>
                  <a:lnTo>
                    <a:pt x="4" y="475"/>
                  </a:lnTo>
                  <a:lnTo>
                    <a:pt x="2" y="475"/>
                  </a:lnTo>
                  <a:lnTo>
                    <a:pt x="2" y="473"/>
                  </a:lnTo>
                  <a:lnTo>
                    <a:pt x="4" y="471"/>
                  </a:lnTo>
                  <a:lnTo>
                    <a:pt x="4" y="469"/>
                  </a:lnTo>
                  <a:lnTo>
                    <a:pt x="4" y="467"/>
                  </a:lnTo>
                  <a:lnTo>
                    <a:pt x="2" y="467"/>
                  </a:lnTo>
                  <a:lnTo>
                    <a:pt x="2" y="465"/>
                  </a:lnTo>
                  <a:lnTo>
                    <a:pt x="2" y="463"/>
                  </a:lnTo>
                  <a:lnTo>
                    <a:pt x="0" y="463"/>
                  </a:lnTo>
                  <a:lnTo>
                    <a:pt x="2" y="463"/>
                  </a:lnTo>
                  <a:lnTo>
                    <a:pt x="2" y="461"/>
                  </a:lnTo>
                  <a:lnTo>
                    <a:pt x="0" y="461"/>
                  </a:lnTo>
                  <a:lnTo>
                    <a:pt x="2" y="461"/>
                  </a:lnTo>
                  <a:lnTo>
                    <a:pt x="4" y="459"/>
                  </a:lnTo>
                  <a:lnTo>
                    <a:pt x="4" y="457"/>
                  </a:lnTo>
                  <a:lnTo>
                    <a:pt x="6" y="457"/>
                  </a:lnTo>
                  <a:lnTo>
                    <a:pt x="6" y="455"/>
                  </a:lnTo>
                  <a:lnTo>
                    <a:pt x="8" y="455"/>
                  </a:lnTo>
                  <a:lnTo>
                    <a:pt x="8" y="454"/>
                  </a:lnTo>
                  <a:lnTo>
                    <a:pt x="10" y="454"/>
                  </a:lnTo>
                  <a:lnTo>
                    <a:pt x="10" y="452"/>
                  </a:lnTo>
                  <a:lnTo>
                    <a:pt x="12" y="452"/>
                  </a:lnTo>
                  <a:lnTo>
                    <a:pt x="14" y="450"/>
                  </a:lnTo>
                  <a:lnTo>
                    <a:pt x="14" y="452"/>
                  </a:lnTo>
                  <a:lnTo>
                    <a:pt x="14" y="450"/>
                  </a:lnTo>
                  <a:lnTo>
                    <a:pt x="16" y="450"/>
                  </a:lnTo>
                  <a:lnTo>
                    <a:pt x="16" y="448"/>
                  </a:lnTo>
                  <a:lnTo>
                    <a:pt x="16" y="446"/>
                  </a:lnTo>
                  <a:lnTo>
                    <a:pt x="17" y="446"/>
                  </a:lnTo>
                  <a:lnTo>
                    <a:pt x="16" y="446"/>
                  </a:lnTo>
                  <a:lnTo>
                    <a:pt x="16" y="444"/>
                  </a:lnTo>
                  <a:lnTo>
                    <a:pt x="17" y="444"/>
                  </a:lnTo>
                  <a:lnTo>
                    <a:pt x="16" y="444"/>
                  </a:lnTo>
                  <a:lnTo>
                    <a:pt x="17" y="444"/>
                  </a:lnTo>
                  <a:lnTo>
                    <a:pt x="17" y="442"/>
                  </a:lnTo>
                  <a:lnTo>
                    <a:pt x="19" y="442"/>
                  </a:lnTo>
                  <a:lnTo>
                    <a:pt x="21" y="442"/>
                  </a:lnTo>
                  <a:lnTo>
                    <a:pt x="21" y="440"/>
                  </a:lnTo>
                  <a:lnTo>
                    <a:pt x="21" y="438"/>
                  </a:lnTo>
                  <a:lnTo>
                    <a:pt x="23" y="438"/>
                  </a:lnTo>
                  <a:lnTo>
                    <a:pt x="25" y="438"/>
                  </a:lnTo>
                  <a:lnTo>
                    <a:pt x="23" y="438"/>
                  </a:lnTo>
                  <a:lnTo>
                    <a:pt x="25" y="438"/>
                  </a:lnTo>
                  <a:lnTo>
                    <a:pt x="25" y="436"/>
                  </a:lnTo>
                  <a:lnTo>
                    <a:pt x="23" y="436"/>
                  </a:lnTo>
                  <a:lnTo>
                    <a:pt x="23" y="434"/>
                  </a:lnTo>
                  <a:lnTo>
                    <a:pt x="23" y="432"/>
                  </a:lnTo>
                  <a:lnTo>
                    <a:pt x="25" y="432"/>
                  </a:lnTo>
                  <a:lnTo>
                    <a:pt x="27" y="430"/>
                  </a:lnTo>
                  <a:lnTo>
                    <a:pt x="27" y="429"/>
                  </a:lnTo>
                  <a:lnTo>
                    <a:pt x="29" y="429"/>
                  </a:lnTo>
                  <a:lnTo>
                    <a:pt x="29" y="427"/>
                  </a:lnTo>
                  <a:lnTo>
                    <a:pt x="29" y="425"/>
                  </a:lnTo>
                  <a:lnTo>
                    <a:pt x="29" y="423"/>
                  </a:lnTo>
                  <a:lnTo>
                    <a:pt x="29" y="421"/>
                  </a:lnTo>
                  <a:lnTo>
                    <a:pt x="29" y="419"/>
                  </a:lnTo>
                  <a:lnTo>
                    <a:pt x="29" y="417"/>
                  </a:lnTo>
                  <a:lnTo>
                    <a:pt x="29" y="415"/>
                  </a:lnTo>
                  <a:lnTo>
                    <a:pt x="29" y="413"/>
                  </a:lnTo>
                  <a:lnTo>
                    <a:pt x="29" y="411"/>
                  </a:lnTo>
                  <a:lnTo>
                    <a:pt x="29" y="413"/>
                  </a:lnTo>
                  <a:lnTo>
                    <a:pt x="29" y="411"/>
                  </a:lnTo>
                  <a:lnTo>
                    <a:pt x="31" y="411"/>
                  </a:lnTo>
                  <a:lnTo>
                    <a:pt x="31" y="409"/>
                  </a:lnTo>
                  <a:lnTo>
                    <a:pt x="33" y="409"/>
                  </a:lnTo>
                  <a:lnTo>
                    <a:pt x="31" y="409"/>
                  </a:lnTo>
                  <a:lnTo>
                    <a:pt x="33" y="409"/>
                  </a:lnTo>
                  <a:lnTo>
                    <a:pt x="33" y="407"/>
                  </a:lnTo>
                  <a:lnTo>
                    <a:pt x="33" y="406"/>
                  </a:lnTo>
                  <a:lnTo>
                    <a:pt x="35" y="406"/>
                  </a:lnTo>
                  <a:lnTo>
                    <a:pt x="35" y="404"/>
                  </a:lnTo>
                  <a:lnTo>
                    <a:pt x="35" y="402"/>
                  </a:lnTo>
                  <a:lnTo>
                    <a:pt x="33" y="402"/>
                  </a:lnTo>
                  <a:lnTo>
                    <a:pt x="33" y="400"/>
                  </a:lnTo>
                  <a:lnTo>
                    <a:pt x="33" y="398"/>
                  </a:lnTo>
                  <a:lnTo>
                    <a:pt x="33" y="396"/>
                  </a:lnTo>
                  <a:lnTo>
                    <a:pt x="35" y="396"/>
                  </a:lnTo>
                  <a:lnTo>
                    <a:pt x="33" y="396"/>
                  </a:lnTo>
                  <a:lnTo>
                    <a:pt x="33" y="394"/>
                  </a:lnTo>
                  <a:lnTo>
                    <a:pt x="35" y="394"/>
                  </a:lnTo>
                  <a:lnTo>
                    <a:pt x="33" y="394"/>
                  </a:lnTo>
                  <a:lnTo>
                    <a:pt x="35" y="392"/>
                  </a:lnTo>
                  <a:lnTo>
                    <a:pt x="35" y="390"/>
                  </a:lnTo>
                  <a:lnTo>
                    <a:pt x="37" y="390"/>
                  </a:lnTo>
                  <a:lnTo>
                    <a:pt x="37" y="388"/>
                  </a:lnTo>
                  <a:lnTo>
                    <a:pt x="39" y="388"/>
                  </a:lnTo>
                  <a:lnTo>
                    <a:pt x="39" y="386"/>
                  </a:lnTo>
                  <a:lnTo>
                    <a:pt x="40" y="384"/>
                  </a:lnTo>
                  <a:lnTo>
                    <a:pt x="42" y="382"/>
                  </a:lnTo>
                  <a:lnTo>
                    <a:pt x="42" y="381"/>
                  </a:lnTo>
                  <a:lnTo>
                    <a:pt x="42" y="379"/>
                  </a:lnTo>
                  <a:lnTo>
                    <a:pt x="44" y="379"/>
                  </a:lnTo>
                  <a:lnTo>
                    <a:pt x="46" y="377"/>
                  </a:lnTo>
                  <a:lnTo>
                    <a:pt x="48" y="377"/>
                  </a:lnTo>
                  <a:lnTo>
                    <a:pt x="50" y="377"/>
                  </a:lnTo>
                  <a:lnTo>
                    <a:pt x="50" y="375"/>
                  </a:lnTo>
                  <a:lnTo>
                    <a:pt x="52" y="375"/>
                  </a:lnTo>
                  <a:lnTo>
                    <a:pt x="54" y="375"/>
                  </a:lnTo>
                  <a:lnTo>
                    <a:pt x="56" y="373"/>
                  </a:lnTo>
                  <a:lnTo>
                    <a:pt x="58" y="373"/>
                  </a:lnTo>
                  <a:lnTo>
                    <a:pt x="60" y="373"/>
                  </a:lnTo>
                  <a:lnTo>
                    <a:pt x="60" y="375"/>
                  </a:lnTo>
                  <a:lnTo>
                    <a:pt x="58" y="375"/>
                  </a:lnTo>
                  <a:lnTo>
                    <a:pt x="58" y="377"/>
                  </a:lnTo>
                  <a:lnTo>
                    <a:pt x="58" y="379"/>
                  </a:lnTo>
                  <a:lnTo>
                    <a:pt x="58" y="381"/>
                  </a:lnTo>
                  <a:lnTo>
                    <a:pt x="58" y="382"/>
                  </a:lnTo>
                  <a:lnTo>
                    <a:pt x="56" y="384"/>
                  </a:lnTo>
                  <a:lnTo>
                    <a:pt x="56" y="386"/>
                  </a:lnTo>
                  <a:lnTo>
                    <a:pt x="58" y="386"/>
                  </a:lnTo>
                  <a:lnTo>
                    <a:pt x="60" y="388"/>
                  </a:lnTo>
                  <a:lnTo>
                    <a:pt x="62" y="386"/>
                  </a:lnTo>
                  <a:lnTo>
                    <a:pt x="62" y="384"/>
                  </a:lnTo>
                  <a:lnTo>
                    <a:pt x="64" y="384"/>
                  </a:lnTo>
                  <a:lnTo>
                    <a:pt x="64" y="382"/>
                  </a:lnTo>
                  <a:lnTo>
                    <a:pt x="64" y="381"/>
                  </a:lnTo>
                  <a:lnTo>
                    <a:pt x="65" y="379"/>
                  </a:lnTo>
                  <a:lnTo>
                    <a:pt x="67" y="379"/>
                  </a:lnTo>
                  <a:lnTo>
                    <a:pt x="69" y="379"/>
                  </a:lnTo>
                  <a:lnTo>
                    <a:pt x="71" y="377"/>
                  </a:lnTo>
                  <a:lnTo>
                    <a:pt x="73" y="377"/>
                  </a:lnTo>
                  <a:lnTo>
                    <a:pt x="75" y="375"/>
                  </a:lnTo>
                  <a:lnTo>
                    <a:pt x="77" y="375"/>
                  </a:lnTo>
                  <a:lnTo>
                    <a:pt x="79" y="375"/>
                  </a:lnTo>
                  <a:lnTo>
                    <a:pt x="79" y="373"/>
                  </a:lnTo>
                  <a:lnTo>
                    <a:pt x="79" y="375"/>
                  </a:lnTo>
                  <a:lnTo>
                    <a:pt x="79" y="373"/>
                  </a:lnTo>
                  <a:lnTo>
                    <a:pt x="81" y="373"/>
                  </a:lnTo>
                  <a:lnTo>
                    <a:pt x="83" y="373"/>
                  </a:lnTo>
                  <a:lnTo>
                    <a:pt x="83" y="371"/>
                  </a:lnTo>
                  <a:lnTo>
                    <a:pt x="85" y="371"/>
                  </a:lnTo>
                  <a:lnTo>
                    <a:pt x="85" y="369"/>
                  </a:lnTo>
                  <a:lnTo>
                    <a:pt x="85" y="367"/>
                  </a:lnTo>
                  <a:lnTo>
                    <a:pt x="87" y="367"/>
                  </a:lnTo>
                  <a:lnTo>
                    <a:pt x="87" y="365"/>
                  </a:lnTo>
                  <a:lnTo>
                    <a:pt x="87" y="363"/>
                  </a:lnTo>
                  <a:lnTo>
                    <a:pt x="88" y="361"/>
                  </a:lnTo>
                  <a:lnTo>
                    <a:pt x="88" y="359"/>
                  </a:lnTo>
                  <a:lnTo>
                    <a:pt x="90" y="359"/>
                  </a:lnTo>
                  <a:lnTo>
                    <a:pt x="90" y="358"/>
                  </a:lnTo>
                  <a:lnTo>
                    <a:pt x="90" y="356"/>
                  </a:lnTo>
                  <a:lnTo>
                    <a:pt x="92" y="356"/>
                  </a:lnTo>
                  <a:lnTo>
                    <a:pt x="92" y="354"/>
                  </a:lnTo>
                  <a:lnTo>
                    <a:pt x="92" y="352"/>
                  </a:lnTo>
                  <a:lnTo>
                    <a:pt x="94" y="352"/>
                  </a:lnTo>
                  <a:lnTo>
                    <a:pt x="96" y="350"/>
                  </a:lnTo>
                  <a:lnTo>
                    <a:pt x="98" y="350"/>
                  </a:lnTo>
                  <a:lnTo>
                    <a:pt x="98" y="348"/>
                  </a:lnTo>
                  <a:lnTo>
                    <a:pt x="100" y="348"/>
                  </a:lnTo>
                  <a:lnTo>
                    <a:pt x="100" y="346"/>
                  </a:lnTo>
                  <a:lnTo>
                    <a:pt x="100" y="344"/>
                  </a:lnTo>
                  <a:lnTo>
                    <a:pt x="102" y="344"/>
                  </a:lnTo>
                  <a:lnTo>
                    <a:pt x="102" y="342"/>
                  </a:lnTo>
                  <a:lnTo>
                    <a:pt x="102" y="340"/>
                  </a:lnTo>
                  <a:lnTo>
                    <a:pt x="104" y="338"/>
                  </a:lnTo>
                  <a:lnTo>
                    <a:pt x="104" y="336"/>
                  </a:lnTo>
                  <a:lnTo>
                    <a:pt x="104" y="334"/>
                  </a:lnTo>
                  <a:lnTo>
                    <a:pt x="104" y="333"/>
                  </a:lnTo>
                  <a:lnTo>
                    <a:pt x="106" y="333"/>
                  </a:lnTo>
                  <a:lnTo>
                    <a:pt x="106" y="331"/>
                  </a:lnTo>
                  <a:lnTo>
                    <a:pt x="108" y="331"/>
                  </a:lnTo>
                  <a:lnTo>
                    <a:pt x="108" y="329"/>
                  </a:lnTo>
                  <a:lnTo>
                    <a:pt x="110" y="329"/>
                  </a:lnTo>
                  <a:lnTo>
                    <a:pt x="112" y="331"/>
                  </a:lnTo>
                  <a:lnTo>
                    <a:pt x="113" y="331"/>
                  </a:lnTo>
                  <a:lnTo>
                    <a:pt x="115" y="331"/>
                  </a:lnTo>
                  <a:lnTo>
                    <a:pt x="117" y="333"/>
                  </a:lnTo>
                  <a:lnTo>
                    <a:pt x="119" y="333"/>
                  </a:lnTo>
                  <a:lnTo>
                    <a:pt x="121" y="331"/>
                  </a:lnTo>
                  <a:lnTo>
                    <a:pt x="123" y="331"/>
                  </a:lnTo>
                  <a:lnTo>
                    <a:pt x="125" y="331"/>
                  </a:lnTo>
                  <a:lnTo>
                    <a:pt x="125" y="329"/>
                  </a:lnTo>
                  <a:lnTo>
                    <a:pt x="125" y="327"/>
                  </a:lnTo>
                  <a:lnTo>
                    <a:pt x="127" y="327"/>
                  </a:lnTo>
                  <a:lnTo>
                    <a:pt x="127" y="325"/>
                  </a:lnTo>
                  <a:lnTo>
                    <a:pt x="129" y="325"/>
                  </a:lnTo>
                  <a:lnTo>
                    <a:pt x="129" y="323"/>
                  </a:lnTo>
                  <a:lnTo>
                    <a:pt x="131" y="323"/>
                  </a:lnTo>
                  <a:lnTo>
                    <a:pt x="133" y="321"/>
                  </a:lnTo>
                  <a:lnTo>
                    <a:pt x="135" y="321"/>
                  </a:lnTo>
                  <a:lnTo>
                    <a:pt x="136" y="319"/>
                  </a:lnTo>
                  <a:lnTo>
                    <a:pt x="138" y="319"/>
                  </a:lnTo>
                  <a:lnTo>
                    <a:pt x="138" y="317"/>
                  </a:lnTo>
                  <a:lnTo>
                    <a:pt x="140" y="317"/>
                  </a:lnTo>
                  <a:lnTo>
                    <a:pt x="140" y="315"/>
                  </a:lnTo>
                  <a:lnTo>
                    <a:pt x="142" y="315"/>
                  </a:lnTo>
                  <a:lnTo>
                    <a:pt x="144" y="313"/>
                  </a:lnTo>
                  <a:lnTo>
                    <a:pt x="146" y="313"/>
                  </a:lnTo>
                  <a:lnTo>
                    <a:pt x="146" y="311"/>
                  </a:lnTo>
                  <a:lnTo>
                    <a:pt x="148" y="311"/>
                  </a:lnTo>
                  <a:lnTo>
                    <a:pt x="150" y="311"/>
                  </a:lnTo>
                  <a:lnTo>
                    <a:pt x="150" y="310"/>
                  </a:lnTo>
                  <a:lnTo>
                    <a:pt x="152" y="310"/>
                  </a:lnTo>
                  <a:lnTo>
                    <a:pt x="154" y="310"/>
                  </a:lnTo>
                  <a:lnTo>
                    <a:pt x="154" y="308"/>
                  </a:lnTo>
                  <a:lnTo>
                    <a:pt x="156" y="308"/>
                  </a:lnTo>
                  <a:lnTo>
                    <a:pt x="156" y="306"/>
                  </a:lnTo>
                  <a:lnTo>
                    <a:pt x="158" y="306"/>
                  </a:lnTo>
                  <a:lnTo>
                    <a:pt x="158" y="304"/>
                  </a:lnTo>
                  <a:lnTo>
                    <a:pt x="158" y="302"/>
                  </a:lnTo>
                  <a:lnTo>
                    <a:pt x="158" y="300"/>
                  </a:lnTo>
                  <a:lnTo>
                    <a:pt x="160" y="298"/>
                  </a:lnTo>
                  <a:lnTo>
                    <a:pt x="160" y="296"/>
                  </a:lnTo>
                  <a:lnTo>
                    <a:pt x="161" y="296"/>
                  </a:lnTo>
                  <a:lnTo>
                    <a:pt x="161" y="294"/>
                  </a:lnTo>
                  <a:lnTo>
                    <a:pt x="163" y="294"/>
                  </a:lnTo>
                  <a:lnTo>
                    <a:pt x="163" y="292"/>
                  </a:lnTo>
                  <a:lnTo>
                    <a:pt x="165" y="290"/>
                  </a:lnTo>
                  <a:lnTo>
                    <a:pt x="167" y="288"/>
                  </a:lnTo>
                  <a:lnTo>
                    <a:pt x="169" y="286"/>
                  </a:lnTo>
                  <a:lnTo>
                    <a:pt x="171" y="285"/>
                  </a:lnTo>
                  <a:lnTo>
                    <a:pt x="171" y="283"/>
                  </a:lnTo>
                  <a:lnTo>
                    <a:pt x="173" y="283"/>
                  </a:lnTo>
                  <a:lnTo>
                    <a:pt x="173" y="281"/>
                  </a:lnTo>
                  <a:lnTo>
                    <a:pt x="173" y="279"/>
                  </a:lnTo>
                  <a:lnTo>
                    <a:pt x="175" y="279"/>
                  </a:lnTo>
                  <a:lnTo>
                    <a:pt x="175" y="277"/>
                  </a:lnTo>
                  <a:lnTo>
                    <a:pt x="177" y="277"/>
                  </a:lnTo>
                  <a:lnTo>
                    <a:pt x="177" y="275"/>
                  </a:lnTo>
                  <a:lnTo>
                    <a:pt x="179" y="275"/>
                  </a:lnTo>
                  <a:lnTo>
                    <a:pt x="179" y="273"/>
                  </a:lnTo>
                  <a:lnTo>
                    <a:pt x="181" y="273"/>
                  </a:lnTo>
                  <a:lnTo>
                    <a:pt x="181" y="271"/>
                  </a:lnTo>
                  <a:lnTo>
                    <a:pt x="183" y="271"/>
                  </a:lnTo>
                  <a:lnTo>
                    <a:pt x="183" y="269"/>
                  </a:lnTo>
                  <a:lnTo>
                    <a:pt x="184" y="269"/>
                  </a:lnTo>
                  <a:lnTo>
                    <a:pt x="184" y="267"/>
                  </a:lnTo>
                  <a:lnTo>
                    <a:pt x="186" y="267"/>
                  </a:lnTo>
                  <a:lnTo>
                    <a:pt x="186" y="265"/>
                  </a:lnTo>
                  <a:lnTo>
                    <a:pt x="188" y="265"/>
                  </a:lnTo>
                  <a:lnTo>
                    <a:pt x="188" y="263"/>
                  </a:lnTo>
                  <a:lnTo>
                    <a:pt x="190" y="263"/>
                  </a:lnTo>
                  <a:lnTo>
                    <a:pt x="190" y="262"/>
                  </a:lnTo>
                  <a:lnTo>
                    <a:pt x="192" y="262"/>
                  </a:lnTo>
                  <a:lnTo>
                    <a:pt x="192" y="260"/>
                  </a:lnTo>
                  <a:lnTo>
                    <a:pt x="194" y="260"/>
                  </a:lnTo>
                  <a:lnTo>
                    <a:pt x="196" y="260"/>
                  </a:lnTo>
                  <a:lnTo>
                    <a:pt x="196" y="258"/>
                  </a:lnTo>
                  <a:lnTo>
                    <a:pt x="196" y="256"/>
                  </a:lnTo>
                  <a:lnTo>
                    <a:pt x="196" y="254"/>
                  </a:lnTo>
                  <a:lnTo>
                    <a:pt x="196" y="252"/>
                  </a:lnTo>
                  <a:lnTo>
                    <a:pt x="196" y="250"/>
                  </a:lnTo>
                  <a:lnTo>
                    <a:pt x="196" y="248"/>
                  </a:lnTo>
                  <a:lnTo>
                    <a:pt x="196" y="246"/>
                  </a:lnTo>
                  <a:lnTo>
                    <a:pt x="198" y="246"/>
                  </a:lnTo>
                  <a:lnTo>
                    <a:pt x="198" y="244"/>
                  </a:lnTo>
                  <a:lnTo>
                    <a:pt x="198" y="242"/>
                  </a:lnTo>
                  <a:lnTo>
                    <a:pt x="200" y="242"/>
                  </a:lnTo>
                  <a:lnTo>
                    <a:pt x="200" y="240"/>
                  </a:lnTo>
                  <a:lnTo>
                    <a:pt x="200" y="238"/>
                  </a:lnTo>
                  <a:lnTo>
                    <a:pt x="202" y="238"/>
                  </a:lnTo>
                  <a:lnTo>
                    <a:pt x="202" y="237"/>
                  </a:lnTo>
                  <a:lnTo>
                    <a:pt x="204" y="235"/>
                  </a:lnTo>
                  <a:lnTo>
                    <a:pt x="204" y="233"/>
                  </a:lnTo>
                  <a:lnTo>
                    <a:pt x="206" y="233"/>
                  </a:lnTo>
                  <a:lnTo>
                    <a:pt x="206" y="231"/>
                  </a:lnTo>
                  <a:lnTo>
                    <a:pt x="208" y="231"/>
                  </a:lnTo>
                  <a:lnTo>
                    <a:pt x="209" y="231"/>
                  </a:lnTo>
                  <a:lnTo>
                    <a:pt x="209" y="229"/>
                  </a:lnTo>
                  <a:lnTo>
                    <a:pt x="211" y="229"/>
                  </a:lnTo>
                  <a:lnTo>
                    <a:pt x="213" y="229"/>
                  </a:lnTo>
                  <a:lnTo>
                    <a:pt x="215" y="229"/>
                  </a:lnTo>
                  <a:lnTo>
                    <a:pt x="215" y="227"/>
                  </a:lnTo>
                  <a:lnTo>
                    <a:pt x="217" y="227"/>
                  </a:lnTo>
                  <a:lnTo>
                    <a:pt x="219" y="227"/>
                  </a:lnTo>
                  <a:lnTo>
                    <a:pt x="219" y="225"/>
                  </a:lnTo>
                  <a:lnTo>
                    <a:pt x="221" y="225"/>
                  </a:lnTo>
                  <a:lnTo>
                    <a:pt x="223" y="225"/>
                  </a:lnTo>
                  <a:lnTo>
                    <a:pt x="223" y="223"/>
                  </a:lnTo>
                  <a:lnTo>
                    <a:pt x="225" y="223"/>
                  </a:lnTo>
                  <a:lnTo>
                    <a:pt x="227" y="223"/>
                  </a:lnTo>
                  <a:lnTo>
                    <a:pt x="229" y="223"/>
                  </a:lnTo>
                  <a:lnTo>
                    <a:pt x="231" y="223"/>
                  </a:lnTo>
                  <a:lnTo>
                    <a:pt x="232" y="223"/>
                  </a:lnTo>
                  <a:lnTo>
                    <a:pt x="234" y="223"/>
                  </a:lnTo>
                  <a:lnTo>
                    <a:pt x="234" y="221"/>
                  </a:lnTo>
                  <a:lnTo>
                    <a:pt x="236" y="221"/>
                  </a:lnTo>
                  <a:lnTo>
                    <a:pt x="236" y="219"/>
                  </a:lnTo>
                  <a:lnTo>
                    <a:pt x="236" y="217"/>
                  </a:lnTo>
                  <a:lnTo>
                    <a:pt x="238" y="217"/>
                  </a:lnTo>
                  <a:lnTo>
                    <a:pt x="238" y="215"/>
                  </a:lnTo>
                  <a:lnTo>
                    <a:pt x="238" y="213"/>
                  </a:lnTo>
                  <a:lnTo>
                    <a:pt x="238" y="212"/>
                  </a:lnTo>
                  <a:lnTo>
                    <a:pt x="238" y="210"/>
                  </a:lnTo>
                  <a:lnTo>
                    <a:pt x="238" y="208"/>
                  </a:lnTo>
                  <a:lnTo>
                    <a:pt x="238" y="206"/>
                  </a:lnTo>
                  <a:lnTo>
                    <a:pt x="238" y="204"/>
                  </a:lnTo>
                  <a:lnTo>
                    <a:pt x="238" y="202"/>
                  </a:lnTo>
                  <a:lnTo>
                    <a:pt x="238" y="200"/>
                  </a:lnTo>
                  <a:lnTo>
                    <a:pt x="238" y="198"/>
                  </a:lnTo>
                  <a:lnTo>
                    <a:pt x="238" y="196"/>
                  </a:lnTo>
                  <a:lnTo>
                    <a:pt x="238" y="194"/>
                  </a:lnTo>
                  <a:lnTo>
                    <a:pt x="238" y="192"/>
                  </a:lnTo>
                  <a:lnTo>
                    <a:pt x="238" y="190"/>
                  </a:lnTo>
                  <a:lnTo>
                    <a:pt x="238" y="189"/>
                  </a:lnTo>
                  <a:lnTo>
                    <a:pt x="240" y="189"/>
                  </a:lnTo>
                  <a:lnTo>
                    <a:pt x="240" y="187"/>
                  </a:lnTo>
                  <a:lnTo>
                    <a:pt x="240" y="185"/>
                  </a:lnTo>
                  <a:lnTo>
                    <a:pt x="240" y="183"/>
                  </a:lnTo>
                  <a:lnTo>
                    <a:pt x="242" y="181"/>
                  </a:lnTo>
                  <a:lnTo>
                    <a:pt x="244" y="181"/>
                  </a:lnTo>
                  <a:lnTo>
                    <a:pt x="244" y="179"/>
                  </a:lnTo>
                  <a:lnTo>
                    <a:pt x="246" y="179"/>
                  </a:lnTo>
                  <a:lnTo>
                    <a:pt x="248" y="179"/>
                  </a:lnTo>
                  <a:lnTo>
                    <a:pt x="248" y="177"/>
                  </a:lnTo>
                  <a:lnTo>
                    <a:pt x="250" y="177"/>
                  </a:lnTo>
                  <a:lnTo>
                    <a:pt x="250" y="175"/>
                  </a:lnTo>
                  <a:lnTo>
                    <a:pt x="252" y="175"/>
                  </a:lnTo>
                  <a:lnTo>
                    <a:pt x="254" y="175"/>
                  </a:lnTo>
                  <a:lnTo>
                    <a:pt x="254" y="177"/>
                  </a:lnTo>
                  <a:lnTo>
                    <a:pt x="256" y="177"/>
                  </a:lnTo>
                  <a:lnTo>
                    <a:pt x="256" y="175"/>
                  </a:lnTo>
                  <a:lnTo>
                    <a:pt x="257" y="175"/>
                  </a:lnTo>
                  <a:lnTo>
                    <a:pt x="259" y="175"/>
                  </a:lnTo>
                  <a:lnTo>
                    <a:pt x="259" y="173"/>
                  </a:lnTo>
                  <a:lnTo>
                    <a:pt x="259" y="171"/>
                  </a:lnTo>
                  <a:lnTo>
                    <a:pt x="259" y="169"/>
                  </a:lnTo>
                  <a:lnTo>
                    <a:pt x="261" y="169"/>
                  </a:lnTo>
                  <a:lnTo>
                    <a:pt x="261" y="167"/>
                  </a:lnTo>
                  <a:lnTo>
                    <a:pt x="261" y="165"/>
                  </a:lnTo>
                  <a:lnTo>
                    <a:pt x="263" y="165"/>
                  </a:lnTo>
                  <a:lnTo>
                    <a:pt x="263" y="164"/>
                  </a:lnTo>
                  <a:lnTo>
                    <a:pt x="263" y="162"/>
                  </a:lnTo>
                  <a:lnTo>
                    <a:pt x="265" y="160"/>
                  </a:lnTo>
                  <a:lnTo>
                    <a:pt x="267" y="160"/>
                  </a:lnTo>
                  <a:lnTo>
                    <a:pt x="267" y="158"/>
                  </a:lnTo>
                  <a:lnTo>
                    <a:pt x="267" y="156"/>
                  </a:lnTo>
                  <a:lnTo>
                    <a:pt x="269" y="156"/>
                  </a:lnTo>
                  <a:lnTo>
                    <a:pt x="269" y="154"/>
                  </a:lnTo>
                  <a:lnTo>
                    <a:pt x="269" y="152"/>
                  </a:lnTo>
                  <a:lnTo>
                    <a:pt x="271" y="152"/>
                  </a:lnTo>
                  <a:lnTo>
                    <a:pt x="271" y="150"/>
                  </a:lnTo>
                  <a:lnTo>
                    <a:pt x="271" y="148"/>
                  </a:lnTo>
                  <a:lnTo>
                    <a:pt x="273" y="148"/>
                  </a:lnTo>
                  <a:lnTo>
                    <a:pt x="273" y="146"/>
                  </a:lnTo>
                  <a:lnTo>
                    <a:pt x="275" y="146"/>
                  </a:lnTo>
                  <a:lnTo>
                    <a:pt x="275" y="144"/>
                  </a:lnTo>
                  <a:lnTo>
                    <a:pt x="275" y="142"/>
                  </a:lnTo>
                  <a:lnTo>
                    <a:pt x="277" y="142"/>
                  </a:lnTo>
                  <a:lnTo>
                    <a:pt x="277" y="141"/>
                  </a:lnTo>
                  <a:lnTo>
                    <a:pt x="279" y="141"/>
                  </a:lnTo>
                  <a:lnTo>
                    <a:pt x="280" y="139"/>
                  </a:lnTo>
                  <a:lnTo>
                    <a:pt x="280" y="137"/>
                  </a:lnTo>
                  <a:lnTo>
                    <a:pt x="282" y="137"/>
                  </a:lnTo>
                  <a:lnTo>
                    <a:pt x="284" y="135"/>
                  </a:lnTo>
                  <a:lnTo>
                    <a:pt x="286" y="135"/>
                  </a:lnTo>
                  <a:lnTo>
                    <a:pt x="286" y="133"/>
                  </a:lnTo>
                  <a:lnTo>
                    <a:pt x="288" y="133"/>
                  </a:lnTo>
                  <a:lnTo>
                    <a:pt x="288" y="131"/>
                  </a:lnTo>
                  <a:lnTo>
                    <a:pt x="290" y="131"/>
                  </a:lnTo>
                  <a:lnTo>
                    <a:pt x="292" y="129"/>
                  </a:lnTo>
                  <a:lnTo>
                    <a:pt x="294" y="127"/>
                  </a:lnTo>
                  <a:lnTo>
                    <a:pt x="296" y="125"/>
                  </a:lnTo>
                  <a:lnTo>
                    <a:pt x="296" y="123"/>
                  </a:lnTo>
                  <a:lnTo>
                    <a:pt x="296" y="121"/>
                  </a:lnTo>
                  <a:lnTo>
                    <a:pt x="298" y="121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8" name="Freeform 4861">
              <a:hlinkClick r:id="" action="ppaction://noaction"/>
              <a:extLst>
                <a:ext uri="{FF2B5EF4-FFF2-40B4-BE49-F238E27FC236}">
                  <a16:creationId xmlns="" xmlns:a16="http://schemas.microsoft.com/office/drawing/2014/main" id="{87A1900E-BFB2-497F-B8F7-464CA487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935" y="3674718"/>
              <a:ext cx="731889" cy="457852"/>
            </a:xfrm>
            <a:custGeom>
              <a:avLst/>
              <a:gdLst>
                <a:gd name="T0" fmla="*/ 42 w 868"/>
                <a:gd name="T1" fmla="*/ 337 h 543"/>
                <a:gd name="T2" fmla="*/ 33 w 868"/>
                <a:gd name="T3" fmla="*/ 305 h 543"/>
                <a:gd name="T4" fmla="*/ 50 w 868"/>
                <a:gd name="T5" fmla="*/ 274 h 543"/>
                <a:gd name="T6" fmla="*/ 81 w 868"/>
                <a:gd name="T7" fmla="*/ 253 h 543"/>
                <a:gd name="T8" fmla="*/ 108 w 868"/>
                <a:gd name="T9" fmla="*/ 272 h 543"/>
                <a:gd name="T10" fmla="*/ 136 w 868"/>
                <a:gd name="T11" fmla="*/ 247 h 543"/>
                <a:gd name="T12" fmla="*/ 167 w 868"/>
                <a:gd name="T13" fmla="*/ 213 h 543"/>
                <a:gd name="T14" fmla="*/ 200 w 868"/>
                <a:gd name="T15" fmla="*/ 217 h 543"/>
                <a:gd name="T16" fmla="*/ 211 w 868"/>
                <a:gd name="T17" fmla="*/ 182 h 543"/>
                <a:gd name="T18" fmla="*/ 215 w 868"/>
                <a:gd name="T19" fmla="*/ 155 h 543"/>
                <a:gd name="T20" fmla="*/ 192 w 868"/>
                <a:gd name="T21" fmla="*/ 134 h 543"/>
                <a:gd name="T22" fmla="*/ 175 w 868"/>
                <a:gd name="T23" fmla="*/ 111 h 543"/>
                <a:gd name="T24" fmla="*/ 192 w 868"/>
                <a:gd name="T25" fmla="*/ 88 h 543"/>
                <a:gd name="T26" fmla="*/ 194 w 868"/>
                <a:gd name="T27" fmla="*/ 57 h 543"/>
                <a:gd name="T28" fmla="*/ 179 w 868"/>
                <a:gd name="T29" fmla="*/ 30 h 543"/>
                <a:gd name="T30" fmla="*/ 194 w 868"/>
                <a:gd name="T31" fmla="*/ 19 h 543"/>
                <a:gd name="T32" fmla="*/ 211 w 868"/>
                <a:gd name="T33" fmla="*/ 42 h 543"/>
                <a:gd name="T34" fmla="*/ 254 w 868"/>
                <a:gd name="T35" fmla="*/ 65 h 543"/>
                <a:gd name="T36" fmla="*/ 290 w 868"/>
                <a:gd name="T37" fmla="*/ 44 h 543"/>
                <a:gd name="T38" fmla="*/ 330 w 868"/>
                <a:gd name="T39" fmla="*/ 36 h 543"/>
                <a:gd name="T40" fmla="*/ 369 w 868"/>
                <a:gd name="T41" fmla="*/ 26 h 543"/>
                <a:gd name="T42" fmla="*/ 403 w 868"/>
                <a:gd name="T43" fmla="*/ 32 h 543"/>
                <a:gd name="T44" fmla="*/ 422 w 868"/>
                <a:gd name="T45" fmla="*/ 28 h 543"/>
                <a:gd name="T46" fmla="*/ 446 w 868"/>
                <a:gd name="T47" fmla="*/ 17 h 543"/>
                <a:gd name="T48" fmla="*/ 474 w 868"/>
                <a:gd name="T49" fmla="*/ 9 h 543"/>
                <a:gd name="T50" fmla="*/ 503 w 868"/>
                <a:gd name="T51" fmla="*/ 7 h 543"/>
                <a:gd name="T52" fmla="*/ 543 w 868"/>
                <a:gd name="T53" fmla="*/ 13 h 543"/>
                <a:gd name="T54" fmla="*/ 584 w 868"/>
                <a:gd name="T55" fmla="*/ 19 h 543"/>
                <a:gd name="T56" fmla="*/ 614 w 868"/>
                <a:gd name="T57" fmla="*/ 17 h 543"/>
                <a:gd name="T58" fmla="*/ 653 w 868"/>
                <a:gd name="T59" fmla="*/ 19 h 543"/>
                <a:gd name="T60" fmla="*/ 689 w 868"/>
                <a:gd name="T61" fmla="*/ 15 h 543"/>
                <a:gd name="T62" fmla="*/ 730 w 868"/>
                <a:gd name="T63" fmla="*/ 1 h 543"/>
                <a:gd name="T64" fmla="*/ 764 w 868"/>
                <a:gd name="T65" fmla="*/ 3 h 543"/>
                <a:gd name="T66" fmla="*/ 791 w 868"/>
                <a:gd name="T67" fmla="*/ 13 h 543"/>
                <a:gd name="T68" fmla="*/ 814 w 868"/>
                <a:gd name="T69" fmla="*/ 38 h 543"/>
                <a:gd name="T70" fmla="*/ 849 w 868"/>
                <a:gd name="T71" fmla="*/ 55 h 543"/>
                <a:gd name="T72" fmla="*/ 856 w 868"/>
                <a:gd name="T73" fmla="*/ 78 h 543"/>
                <a:gd name="T74" fmla="*/ 830 w 868"/>
                <a:gd name="T75" fmla="*/ 128 h 543"/>
                <a:gd name="T76" fmla="*/ 803 w 868"/>
                <a:gd name="T77" fmla="*/ 163 h 543"/>
                <a:gd name="T78" fmla="*/ 764 w 868"/>
                <a:gd name="T79" fmla="*/ 193 h 543"/>
                <a:gd name="T80" fmla="*/ 716 w 868"/>
                <a:gd name="T81" fmla="*/ 205 h 543"/>
                <a:gd name="T82" fmla="*/ 668 w 868"/>
                <a:gd name="T83" fmla="*/ 228 h 543"/>
                <a:gd name="T84" fmla="*/ 641 w 868"/>
                <a:gd name="T85" fmla="*/ 257 h 543"/>
                <a:gd name="T86" fmla="*/ 605 w 868"/>
                <a:gd name="T87" fmla="*/ 299 h 543"/>
                <a:gd name="T88" fmla="*/ 565 w 868"/>
                <a:gd name="T89" fmla="*/ 334 h 543"/>
                <a:gd name="T90" fmla="*/ 534 w 868"/>
                <a:gd name="T91" fmla="*/ 368 h 543"/>
                <a:gd name="T92" fmla="*/ 505 w 868"/>
                <a:gd name="T93" fmla="*/ 395 h 543"/>
                <a:gd name="T94" fmla="*/ 459 w 868"/>
                <a:gd name="T95" fmla="*/ 414 h 543"/>
                <a:gd name="T96" fmla="*/ 421 w 868"/>
                <a:gd name="T97" fmla="*/ 432 h 543"/>
                <a:gd name="T98" fmla="*/ 388 w 868"/>
                <a:gd name="T99" fmla="*/ 449 h 543"/>
                <a:gd name="T100" fmla="*/ 346 w 868"/>
                <a:gd name="T101" fmla="*/ 460 h 543"/>
                <a:gd name="T102" fmla="*/ 311 w 868"/>
                <a:gd name="T103" fmla="*/ 495 h 543"/>
                <a:gd name="T104" fmla="*/ 271 w 868"/>
                <a:gd name="T105" fmla="*/ 512 h 543"/>
                <a:gd name="T106" fmla="*/ 231 w 868"/>
                <a:gd name="T107" fmla="*/ 501 h 543"/>
                <a:gd name="T108" fmla="*/ 196 w 868"/>
                <a:gd name="T109" fmla="*/ 526 h 543"/>
                <a:gd name="T110" fmla="*/ 159 w 868"/>
                <a:gd name="T111" fmla="*/ 530 h 543"/>
                <a:gd name="T112" fmla="*/ 121 w 868"/>
                <a:gd name="T113" fmla="*/ 537 h 543"/>
                <a:gd name="T114" fmla="*/ 83 w 868"/>
                <a:gd name="T115" fmla="*/ 526 h 543"/>
                <a:gd name="T116" fmla="*/ 69 w 868"/>
                <a:gd name="T117" fmla="*/ 505 h 543"/>
                <a:gd name="T118" fmla="*/ 42 w 868"/>
                <a:gd name="T119" fmla="*/ 480 h 543"/>
                <a:gd name="T120" fmla="*/ 17 w 868"/>
                <a:gd name="T121" fmla="*/ 441 h 543"/>
                <a:gd name="T122" fmla="*/ 0 w 868"/>
                <a:gd name="T123" fmla="*/ 403 h 543"/>
                <a:gd name="T124" fmla="*/ 14 w 868"/>
                <a:gd name="T125" fmla="*/ 36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8" h="543">
                  <a:moveTo>
                    <a:pt x="17" y="351"/>
                  </a:moveTo>
                  <a:lnTo>
                    <a:pt x="19" y="351"/>
                  </a:lnTo>
                  <a:lnTo>
                    <a:pt x="19" y="353"/>
                  </a:lnTo>
                  <a:lnTo>
                    <a:pt x="19" y="351"/>
                  </a:lnTo>
                  <a:lnTo>
                    <a:pt x="19" y="353"/>
                  </a:lnTo>
                  <a:lnTo>
                    <a:pt x="21" y="353"/>
                  </a:lnTo>
                  <a:lnTo>
                    <a:pt x="23" y="353"/>
                  </a:lnTo>
                  <a:lnTo>
                    <a:pt x="23" y="355"/>
                  </a:lnTo>
                  <a:lnTo>
                    <a:pt x="25" y="355"/>
                  </a:lnTo>
                  <a:lnTo>
                    <a:pt x="25" y="357"/>
                  </a:lnTo>
                  <a:lnTo>
                    <a:pt x="27" y="357"/>
                  </a:lnTo>
                  <a:lnTo>
                    <a:pt x="27" y="359"/>
                  </a:lnTo>
                  <a:lnTo>
                    <a:pt x="29" y="359"/>
                  </a:lnTo>
                  <a:lnTo>
                    <a:pt x="29" y="357"/>
                  </a:lnTo>
                  <a:lnTo>
                    <a:pt x="29" y="355"/>
                  </a:lnTo>
                  <a:lnTo>
                    <a:pt x="31" y="355"/>
                  </a:lnTo>
                  <a:lnTo>
                    <a:pt x="31" y="353"/>
                  </a:lnTo>
                  <a:lnTo>
                    <a:pt x="33" y="353"/>
                  </a:lnTo>
                  <a:lnTo>
                    <a:pt x="33" y="351"/>
                  </a:lnTo>
                  <a:lnTo>
                    <a:pt x="33" y="349"/>
                  </a:lnTo>
                  <a:lnTo>
                    <a:pt x="35" y="349"/>
                  </a:lnTo>
                  <a:lnTo>
                    <a:pt x="35" y="347"/>
                  </a:lnTo>
                  <a:lnTo>
                    <a:pt x="37" y="347"/>
                  </a:lnTo>
                  <a:lnTo>
                    <a:pt x="37" y="345"/>
                  </a:lnTo>
                  <a:lnTo>
                    <a:pt x="39" y="345"/>
                  </a:lnTo>
                  <a:lnTo>
                    <a:pt x="39" y="343"/>
                  </a:lnTo>
                  <a:lnTo>
                    <a:pt x="40" y="343"/>
                  </a:lnTo>
                  <a:lnTo>
                    <a:pt x="40" y="341"/>
                  </a:lnTo>
                  <a:lnTo>
                    <a:pt x="40" y="339"/>
                  </a:lnTo>
                  <a:lnTo>
                    <a:pt x="40" y="337"/>
                  </a:lnTo>
                  <a:lnTo>
                    <a:pt x="42" y="337"/>
                  </a:lnTo>
                  <a:lnTo>
                    <a:pt x="42" y="336"/>
                  </a:lnTo>
                  <a:lnTo>
                    <a:pt x="44" y="336"/>
                  </a:lnTo>
                  <a:lnTo>
                    <a:pt x="44" y="334"/>
                  </a:lnTo>
                  <a:lnTo>
                    <a:pt x="46" y="334"/>
                  </a:lnTo>
                  <a:lnTo>
                    <a:pt x="46" y="332"/>
                  </a:lnTo>
                  <a:lnTo>
                    <a:pt x="46" y="330"/>
                  </a:lnTo>
                  <a:lnTo>
                    <a:pt x="46" y="328"/>
                  </a:lnTo>
                  <a:lnTo>
                    <a:pt x="46" y="326"/>
                  </a:lnTo>
                  <a:lnTo>
                    <a:pt x="46" y="324"/>
                  </a:lnTo>
                  <a:lnTo>
                    <a:pt x="44" y="324"/>
                  </a:lnTo>
                  <a:lnTo>
                    <a:pt x="42" y="324"/>
                  </a:lnTo>
                  <a:lnTo>
                    <a:pt x="40" y="326"/>
                  </a:lnTo>
                  <a:lnTo>
                    <a:pt x="40" y="324"/>
                  </a:lnTo>
                  <a:lnTo>
                    <a:pt x="39" y="324"/>
                  </a:lnTo>
                  <a:lnTo>
                    <a:pt x="39" y="322"/>
                  </a:lnTo>
                  <a:lnTo>
                    <a:pt x="39" y="320"/>
                  </a:lnTo>
                  <a:lnTo>
                    <a:pt x="37" y="320"/>
                  </a:lnTo>
                  <a:lnTo>
                    <a:pt x="37" y="318"/>
                  </a:lnTo>
                  <a:lnTo>
                    <a:pt x="35" y="318"/>
                  </a:lnTo>
                  <a:lnTo>
                    <a:pt x="33" y="318"/>
                  </a:lnTo>
                  <a:lnTo>
                    <a:pt x="33" y="316"/>
                  </a:lnTo>
                  <a:lnTo>
                    <a:pt x="31" y="316"/>
                  </a:lnTo>
                  <a:lnTo>
                    <a:pt x="31" y="314"/>
                  </a:lnTo>
                  <a:lnTo>
                    <a:pt x="29" y="314"/>
                  </a:lnTo>
                  <a:lnTo>
                    <a:pt x="29" y="313"/>
                  </a:lnTo>
                  <a:lnTo>
                    <a:pt x="29" y="311"/>
                  </a:lnTo>
                  <a:lnTo>
                    <a:pt x="31" y="311"/>
                  </a:lnTo>
                  <a:lnTo>
                    <a:pt x="31" y="309"/>
                  </a:lnTo>
                  <a:lnTo>
                    <a:pt x="31" y="307"/>
                  </a:lnTo>
                  <a:lnTo>
                    <a:pt x="33" y="307"/>
                  </a:lnTo>
                  <a:lnTo>
                    <a:pt x="33" y="305"/>
                  </a:lnTo>
                  <a:lnTo>
                    <a:pt x="35" y="305"/>
                  </a:lnTo>
                  <a:lnTo>
                    <a:pt x="35" y="303"/>
                  </a:lnTo>
                  <a:lnTo>
                    <a:pt x="35" y="301"/>
                  </a:lnTo>
                  <a:lnTo>
                    <a:pt x="35" y="299"/>
                  </a:lnTo>
                  <a:lnTo>
                    <a:pt x="37" y="299"/>
                  </a:lnTo>
                  <a:lnTo>
                    <a:pt x="37" y="297"/>
                  </a:lnTo>
                  <a:lnTo>
                    <a:pt x="39" y="297"/>
                  </a:lnTo>
                  <a:lnTo>
                    <a:pt x="39" y="295"/>
                  </a:lnTo>
                  <a:lnTo>
                    <a:pt x="39" y="293"/>
                  </a:lnTo>
                  <a:lnTo>
                    <a:pt x="37" y="293"/>
                  </a:lnTo>
                  <a:lnTo>
                    <a:pt x="37" y="291"/>
                  </a:lnTo>
                  <a:lnTo>
                    <a:pt x="35" y="291"/>
                  </a:lnTo>
                  <a:lnTo>
                    <a:pt x="35" y="289"/>
                  </a:lnTo>
                  <a:lnTo>
                    <a:pt x="35" y="288"/>
                  </a:lnTo>
                  <a:lnTo>
                    <a:pt x="33" y="288"/>
                  </a:lnTo>
                  <a:lnTo>
                    <a:pt x="35" y="288"/>
                  </a:lnTo>
                  <a:lnTo>
                    <a:pt x="35" y="286"/>
                  </a:lnTo>
                  <a:lnTo>
                    <a:pt x="37" y="286"/>
                  </a:lnTo>
                  <a:lnTo>
                    <a:pt x="39" y="286"/>
                  </a:lnTo>
                  <a:lnTo>
                    <a:pt x="39" y="284"/>
                  </a:lnTo>
                  <a:lnTo>
                    <a:pt x="39" y="282"/>
                  </a:lnTo>
                  <a:lnTo>
                    <a:pt x="40" y="282"/>
                  </a:lnTo>
                  <a:lnTo>
                    <a:pt x="42" y="282"/>
                  </a:lnTo>
                  <a:lnTo>
                    <a:pt x="44" y="282"/>
                  </a:lnTo>
                  <a:lnTo>
                    <a:pt x="46" y="282"/>
                  </a:lnTo>
                  <a:lnTo>
                    <a:pt x="46" y="280"/>
                  </a:lnTo>
                  <a:lnTo>
                    <a:pt x="46" y="278"/>
                  </a:lnTo>
                  <a:lnTo>
                    <a:pt x="48" y="278"/>
                  </a:lnTo>
                  <a:lnTo>
                    <a:pt x="48" y="276"/>
                  </a:lnTo>
                  <a:lnTo>
                    <a:pt x="48" y="274"/>
                  </a:lnTo>
                  <a:lnTo>
                    <a:pt x="50" y="274"/>
                  </a:lnTo>
                  <a:lnTo>
                    <a:pt x="48" y="274"/>
                  </a:lnTo>
                  <a:lnTo>
                    <a:pt x="48" y="272"/>
                  </a:lnTo>
                  <a:lnTo>
                    <a:pt x="48" y="270"/>
                  </a:lnTo>
                  <a:lnTo>
                    <a:pt x="48" y="268"/>
                  </a:lnTo>
                  <a:lnTo>
                    <a:pt x="50" y="268"/>
                  </a:lnTo>
                  <a:lnTo>
                    <a:pt x="52" y="268"/>
                  </a:lnTo>
                  <a:lnTo>
                    <a:pt x="52" y="266"/>
                  </a:lnTo>
                  <a:lnTo>
                    <a:pt x="54" y="266"/>
                  </a:lnTo>
                  <a:lnTo>
                    <a:pt x="56" y="265"/>
                  </a:lnTo>
                  <a:lnTo>
                    <a:pt x="56" y="263"/>
                  </a:lnTo>
                  <a:lnTo>
                    <a:pt x="58" y="263"/>
                  </a:lnTo>
                  <a:lnTo>
                    <a:pt x="58" y="261"/>
                  </a:lnTo>
                  <a:lnTo>
                    <a:pt x="60" y="261"/>
                  </a:lnTo>
                  <a:lnTo>
                    <a:pt x="60" y="259"/>
                  </a:lnTo>
                  <a:lnTo>
                    <a:pt x="62" y="259"/>
                  </a:lnTo>
                  <a:lnTo>
                    <a:pt x="62" y="257"/>
                  </a:lnTo>
                  <a:lnTo>
                    <a:pt x="63" y="257"/>
                  </a:lnTo>
                  <a:lnTo>
                    <a:pt x="63" y="255"/>
                  </a:lnTo>
                  <a:lnTo>
                    <a:pt x="65" y="255"/>
                  </a:lnTo>
                  <a:lnTo>
                    <a:pt x="65" y="253"/>
                  </a:lnTo>
                  <a:lnTo>
                    <a:pt x="67" y="253"/>
                  </a:lnTo>
                  <a:lnTo>
                    <a:pt x="69" y="253"/>
                  </a:lnTo>
                  <a:lnTo>
                    <a:pt x="69" y="251"/>
                  </a:lnTo>
                  <a:lnTo>
                    <a:pt x="71" y="249"/>
                  </a:lnTo>
                  <a:lnTo>
                    <a:pt x="73" y="249"/>
                  </a:lnTo>
                  <a:lnTo>
                    <a:pt x="75" y="249"/>
                  </a:lnTo>
                  <a:lnTo>
                    <a:pt x="75" y="251"/>
                  </a:lnTo>
                  <a:lnTo>
                    <a:pt x="77" y="251"/>
                  </a:lnTo>
                  <a:lnTo>
                    <a:pt x="79" y="251"/>
                  </a:lnTo>
                  <a:lnTo>
                    <a:pt x="79" y="253"/>
                  </a:lnTo>
                  <a:lnTo>
                    <a:pt x="81" y="253"/>
                  </a:lnTo>
                  <a:lnTo>
                    <a:pt x="81" y="255"/>
                  </a:lnTo>
                  <a:lnTo>
                    <a:pt x="81" y="257"/>
                  </a:lnTo>
                  <a:lnTo>
                    <a:pt x="83" y="257"/>
                  </a:lnTo>
                  <a:lnTo>
                    <a:pt x="83" y="259"/>
                  </a:lnTo>
                  <a:lnTo>
                    <a:pt x="85" y="259"/>
                  </a:lnTo>
                  <a:lnTo>
                    <a:pt x="85" y="261"/>
                  </a:lnTo>
                  <a:lnTo>
                    <a:pt x="85" y="263"/>
                  </a:lnTo>
                  <a:lnTo>
                    <a:pt x="87" y="263"/>
                  </a:lnTo>
                  <a:lnTo>
                    <a:pt x="88" y="263"/>
                  </a:lnTo>
                  <a:lnTo>
                    <a:pt x="88" y="265"/>
                  </a:lnTo>
                  <a:lnTo>
                    <a:pt x="90" y="265"/>
                  </a:lnTo>
                  <a:lnTo>
                    <a:pt x="90" y="266"/>
                  </a:lnTo>
                  <a:lnTo>
                    <a:pt x="92" y="266"/>
                  </a:lnTo>
                  <a:lnTo>
                    <a:pt x="94" y="266"/>
                  </a:lnTo>
                  <a:lnTo>
                    <a:pt x="96" y="268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6" y="274"/>
                  </a:lnTo>
                  <a:lnTo>
                    <a:pt x="96" y="276"/>
                  </a:lnTo>
                  <a:lnTo>
                    <a:pt x="98" y="276"/>
                  </a:lnTo>
                  <a:lnTo>
                    <a:pt x="100" y="276"/>
                  </a:lnTo>
                  <a:lnTo>
                    <a:pt x="98" y="276"/>
                  </a:lnTo>
                  <a:lnTo>
                    <a:pt x="100" y="276"/>
                  </a:lnTo>
                  <a:lnTo>
                    <a:pt x="100" y="278"/>
                  </a:lnTo>
                  <a:lnTo>
                    <a:pt x="102" y="278"/>
                  </a:lnTo>
                  <a:lnTo>
                    <a:pt x="102" y="276"/>
                  </a:lnTo>
                  <a:lnTo>
                    <a:pt x="104" y="276"/>
                  </a:lnTo>
                  <a:lnTo>
                    <a:pt x="106" y="276"/>
                  </a:lnTo>
                  <a:lnTo>
                    <a:pt x="106" y="274"/>
                  </a:lnTo>
                  <a:lnTo>
                    <a:pt x="108" y="274"/>
                  </a:lnTo>
                  <a:lnTo>
                    <a:pt x="108" y="272"/>
                  </a:lnTo>
                  <a:lnTo>
                    <a:pt x="110" y="272"/>
                  </a:lnTo>
                  <a:lnTo>
                    <a:pt x="110" y="270"/>
                  </a:lnTo>
                  <a:lnTo>
                    <a:pt x="111" y="270"/>
                  </a:lnTo>
                  <a:lnTo>
                    <a:pt x="113" y="270"/>
                  </a:lnTo>
                  <a:lnTo>
                    <a:pt x="113" y="268"/>
                  </a:lnTo>
                  <a:lnTo>
                    <a:pt x="115" y="266"/>
                  </a:lnTo>
                  <a:lnTo>
                    <a:pt x="115" y="265"/>
                  </a:lnTo>
                  <a:lnTo>
                    <a:pt x="115" y="263"/>
                  </a:lnTo>
                  <a:lnTo>
                    <a:pt x="117" y="263"/>
                  </a:lnTo>
                  <a:lnTo>
                    <a:pt x="117" y="261"/>
                  </a:lnTo>
                  <a:lnTo>
                    <a:pt x="119" y="261"/>
                  </a:lnTo>
                  <a:lnTo>
                    <a:pt x="119" y="259"/>
                  </a:lnTo>
                  <a:lnTo>
                    <a:pt x="121" y="259"/>
                  </a:lnTo>
                  <a:lnTo>
                    <a:pt x="123" y="257"/>
                  </a:lnTo>
                  <a:lnTo>
                    <a:pt x="125" y="257"/>
                  </a:lnTo>
                  <a:lnTo>
                    <a:pt x="127" y="257"/>
                  </a:lnTo>
                  <a:lnTo>
                    <a:pt x="129" y="257"/>
                  </a:lnTo>
                  <a:lnTo>
                    <a:pt x="129" y="255"/>
                  </a:lnTo>
                  <a:lnTo>
                    <a:pt x="131" y="255"/>
                  </a:lnTo>
                  <a:lnTo>
                    <a:pt x="131" y="257"/>
                  </a:lnTo>
                  <a:lnTo>
                    <a:pt x="133" y="257"/>
                  </a:lnTo>
                  <a:lnTo>
                    <a:pt x="135" y="257"/>
                  </a:lnTo>
                  <a:lnTo>
                    <a:pt x="135" y="255"/>
                  </a:lnTo>
                  <a:lnTo>
                    <a:pt x="136" y="253"/>
                  </a:lnTo>
                  <a:lnTo>
                    <a:pt x="136" y="251"/>
                  </a:lnTo>
                  <a:lnTo>
                    <a:pt x="135" y="251"/>
                  </a:lnTo>
                  <a:lnTo>
                    <a:pt x="135" y="249"/>
                  </a:lnTo>
                  <a:lnTo>
                    <a:pt x="133" y="249"/>
                  </a:lnTo>
                  <a:lnTo>
                    <a:pt x="133" y="247"/>
                  </a:lnTo>
                  <a:lnTo>
                    <a:pt x="135" y="247"/>
                  </a:lnTo>
                  <a:lnTo>
                    <a:pt x="136" y="247"/>
                  </a:lnTo>
                  <a:lnTo>
                    <a:pt x="136" y="245"/>
                  </a:lnTo>
                  <a:lnTo>
                    <a:pt x="138" y="245"/>
                  </a:lnTo>
                  <a:lnTo>
                    <a:pt x="140" y="245"/>
                  </a:lnTo>
                  <a:lnTo>
                    <a:pt x="140" y="243"/>
                  </a:lnTo>
                  <a:lnTo>
                    <a:pt x="142" y="243"/>
                  </a:lnTo>
                  <a:lnTo>
                    <a:pt x="142" y="241"/>
                  </a:lnTo>
                  <a:lnTo>
                    <a:pt x="144" y="241"/>
                  </a:lnTo>
                  <a:lnTo>
                    <a:pt x="144" y="240"/>
                  </a:lnTo>
                  <a:lnTo>
                    <a:pt x="146" y="240"/>
                  </a:lnTo>
                  <a:lnTo>
                    <a:pt x="146" y="238"/>
                  </a:lnTo>
                  <a:lnTo>
                    <a:pt x="148" y="236"/>
                  </a:lnTo>
                  <a:lnTo>
                    <a:pt x="150" y="236"/>
                  </a:lnTo>
                  <a:lnTo>
                    <a:pt x="150" y="234"/>
                  </a:lnTo>
                  <a:lnTo>
                    <a:pt x="152" y="234"/>
                  </a:lnTo>
                  <a:lnTo>
                    <a:pt x="154" y="234"/>
                  </a:lnTo>
                  <a:lnTo>
                    <a:pt x="154" y="232"/>
                  </a:lnTo>
                  <a:lnTo>
                    <a:pt x="156" y="230"/>
                  </a:lnTo>
                  <a:lnTo>
                    <a:pt x="156" y="228"/>
                  </a:lnTo>
                  <a:lnTo>
                    <a:pt x="156" y="226"/>
                  </a:lnTo>
                  <a:lnTo>
                    <a:pt x="158" y="224"/>
                  </a:lnTo>
                  <a:lnTo>
                    <a:pt x="158" y="222"/>
                  </a:lnTo>
                  <a:lnTo>
                    <a:pt x="158" y="220"/>
                  </a:lnTo>
                  <a:lnTo>
                    <a:pt x="159" y="220"/>
                  </a:lnTo>
                  <a:lnTo>
                    <a:pt x="161" y="220"/>
                  </a:lnTo>
                  <a:lnTo>
                    <a:pt x="161" y="218"/>
                  </a:lnTo>
                  <a:lnTo>
                    <a:pt x="163" y="218"/>
                  </a:lnTo>
                  <a:lnTo>
                    <a:pt x="163" y="217"/>
                  </a:lnTo>
                  <a:lnTo>
                    <a:pt x="165" y="217"/>
                  </a:lnTo>
                  <a:lnTo>
                    <a:pt x="165" y="215"/>
                  </a:lnTo>
                  <a:lnTo>
                    <a:pt x="167" y="215"/>
                  </a:lnTo>
                  <a:lnTo>
                    <a:pt x="167" y="213"/>
                  </a:lnTo>
                  <a:lnTo>
                    <a:pt x="169" y="213"/>
                  </a:lnTo>
                  <a:lnTo>
                    <a:pt x="169" y="211"/>
                  </a:lnTo>
                  <a:lnTo>
                    <a:pt x="171" y="211"/>
                  </a:lnTo>
                  <a:lnTo>
                    <a:pt x="171" y="209"/>
                  </a:lnTo>
                  <a:lnTo>
                    <a:pt x="171" y="207"/>
                  </a:lnTo>
                  <a:lnTo>
                    <a:pt x="173" y="207"/>
                  </a:lnTo>
                  <a:lnTo>
                    <a:pt x="173" y="205"/>
                  </a:lnTo>
                  <a:lnTo>
                    <a:pt x="175" y="205"/>
                  </a:lnTo>
                  <a:lnTo>
                    <a:pt x="175" y="203"/>
                  </a:lnTo>
                  <a:lnTo>
                    <a:pt x="175" y="201"/>
                  </a:lnTo>
                  <a:lnTo>
                    <a:pt x="177" y="201"/>
                  </a:lnTo>
                  <a:lnTo>
                    <a:pt x="177" y="199"/>
                  </a:lnTo>
                  <a:lnTo>
                    <a:pt x="179" y="199"/>
                  </a:lnTo>
                  <a:lnTo>
                    <a:pt x="181" y="199"/>
                  </a:lnTo>
                  <a:lnTo>
                    <a:pt x="183" y="199"/>
                  </a:lnTo>
                  <a:lnTo>
                    <a:pt x="184" y="199"/>
                  </a:lnTo>
                  <a:lnTo>
                    <a:pt x="184" y="201"/>
                  </a:lnTo>
                  <a:lnTo>
                    <a:pt x="186" y="201"/>
                  </a:lnTo>
                  <a:lnTo>
                    <a:pt x="186" y="203"/>
                  </a:lnTo>
                  <a:lnTo>
                    <a:pt x="186" y="205"/>
                  </a:lnTo>
                  <a:lnTo>
                    <a:pt x="188" y="205"/>
                  </a:lnTo>
                  <a:lnTo>
                    <a:pt x="188" y="207"/>
                  </a:lnTo>
                  <a:lnTo>
                    <a:pt x="190" y="209"/>
                  </a:lnTo>
                  <a:lnTo>
                    <a:pt x="192" y="209"/>
                  </a:lnTo>
                  <a:lnTo>
                    <a:pt x="192" y="211"/>
                  </a:lnTo>
                  <a:lnTo>
                    <a:pt x="192" y="213"/>
                  </a:lnTo>
                  <a:lnTo>
                    <a:pt x="194" y="213"/>
                  </a:lnTo>
                  <a:lnTo>
                    <a:pt x="196" y="215"/>
                  </a:lnTo>
                  <a:lnTo>
                    <a:pt x="196" y="217"/>
                  </a:lnTo>
                  <a:lnTo>
                    <a:pt x="198" y="217"/>
                  </a:lnTo>
                  <a:lnTo>
                    <a:pt x="200" y="217"/>
                  </a:lnTo>
                  <a:lnTo>
                    <a:pt x="200" y="218"/>
                  </a:lnTo>
                  <a:lnTo>
                    <a:pt x="202" y="218"/>
                  </a:lnTo>
                  <a:lnTo>
                    <a:pt x="204" y="218"/>
                  </a:lnTo>
                  <a:lnTo>
                    <a:pt x="204" y="217"/>
                  </a:lnTo>
                  <a:lnTo>
                    <a:pt x="206" y="217"/>
                  </a:lnTo>
                  <a:lnTo>
                    <a:pt x="206" y="215"/>
                  </a:lnTo>
                  <a:lnTo>
                    <a:pt x="206" y="213"/>
                  </a:lnTo>
                  <a:lnTo>
                    <a:pt x="206" y="211"/>
                  </a:lnTo>
                  <a:lnTo>
                    <a:pt x="207" y="211"/>
                  </a:lnTo>
                  <a:lnTo>
                    <a:pt x="207" y="209"/>
                  </a:lnTo>
                  <a:lnTo>
                    <a:pt x="206" y="207"/>
                  </a:lnTo>
                  <a:lnTo>
                    <a:pt x="206" y="205"/>
                  </a:lnTo>
                  <a:lnTo>
                    <a:pt x="207" y="203"/>
                  </a:lnTo>
                  <a:lnTo>
                    <a:pt x="206" y="203"/>
                  </a:lnTo>
                  <a:lnTo>
                    <a:pt x="206" y="201"/>
                  </a:lnTo>
                  <a:lnTo>
                    <a:pt x="207" y="201"/>
                  </a:lnTo>
                  <a:lnTo>
                    <a:pt x="207" y="199"/>
                  </a:lnTo>
                  <a:lnTo>
                    <a:pt x="207" y="197"/>
                  </a:lnTo>
                  <a:lnTo>
                    <a:pt x="207" y="195"/>
                  </a:lnTo>
                  <a:lnTo>
                    <a:pt x="207" y="193"/>
                  </a:lnTo>
                  <a:lnTo>
                    <a:pt x="207" y="192"/>
                  </a:lnTo>
                  <a:lnTo>
                    <a:pt x="206" y="190"/>
                  </a:lnTo>
                  <a:lnTo>
                    <a:pt x="207" y="190"/>
                  </a:lnTo>
                  <a:lnTo>
                    <a:pt x="207" y="188"/>
                  </a:lnTo>
                  <a:lnTo>
                    <a:pt x="209" y="188"/>
                  </a:lnTo>
                  <a:lnTo>
                    <a:pt x="211" y="188"/>
                  </a:lnTo>
                  <a:lnTo>
                    <a:pt x="211" y="186"/>
                  </a:lnTo>
                  <a:lnTo>
                    <a:pt x="213" y="186"/>
                  </a:lnTo>
                  <a:lnTo>
                    <a:pt x="213" y="184"/>
                  </a:lnTo>
                  <a:lnTo>
                    <a:pt x="211" y="184"/>
                  </a:lnTo>
                  <a:lnTo>
                    <a:pt x="211" y="182"/>
                  </a:lnTo>
                  <a:lnTo>
                    <a:pt x="211" y="180"/>
                  </a:lnTo>
                  <a:lnTo>
                    <a:pt x="213" y="180"/>
                  </a:lnTo>
                  <a:lnTo>
                    <a:pt x="213" y="178"/>
                  </a:lnTo>
                  <a:lnTo>
                    <a:pt x="213" y="176"/>
                  </a:lnTo>
                  <a:lnTo>
                    <a:pt x="211" y="176"/>
                  </a:lnTo>
                  <a:lnTo>
                    <a:pt x="211" y="174"/>
                  </a:lnTo>
                  <a:lnTo>
                    <a:pt x="211" y="172"/>
                  </a:lnTo>
                  <a:lnTo>
                    <a:pt x="211" y="170"/>
                  </a:lnTo>
                  <a:lnTo>
                    <a:pt x="213" y="170"/>
                  </a:lnTo>
                  <a:lnTo>
                    <a:pt x="215" y="170"/>
                  </a:lnTo>
                  <a:lnTo>
                    <a:pt x="215" y="172"/>
                  </a:lnTo>
                  <a:lnTo>
                    <a:pt x="217" y="172"/>
                  </a:lnTo>
                  <a:lnTo>
                    <a:pt x="219" y="170"/>
                  </a:lnTo>
                  <a:lnTo>
                    <a:pt x="219" y="169"/>
                  </a:lnTo>
                  <a:lnTo>
                    <a:pt x="219" y="167"/>
                  </a:lnTo>
                  <a:lnTo>
                    <a:pt x="221" y="167"/>
                  </a:lnTo>
                  <a:lnTo>
                    <a:pt x="221" y="165"/>
                  </a:lnTo>
                  <a:lnTo>
                    <a:pt x="221" y="163"/>
                  </a:lnTo>
                  <a:lnTo>
                    <a:pt x="219" y="163"/>
                  </a:lnTo>
                  <a:lnTo>
                    <a:pt x="219" y="161"/>
                  </a:lnTo>
                  <a:lnTo>
                    <a:pt x="217" y="161"/>
                  </a:lnTo>
                  <a:lnTo>
                    <a:pt x="217" y="159"/>
                  </a:lnTo>
                  <a:lnTo>
                    <a:pt x="217" y="157"/>
                  </a:lnTo>
                  <a:lnTo>
                    <a:pt x="215" y="157"/>
                  </a:lnTo>
                  <a:lnTo>
                    <a:pt x="217" y="157"/>
                  </a:lnTo>
                  <a:lnTo>
                    <a:pt x="215" y="157"/>
                  </a:lnTo>
                  <a:lnTo>
                    <a:pt x="215" y="155"/>
                  </a:lnTo>
                  <a:lnTo>
                    <a:pt x="215" y="157"/>
                  </a:lnTo>
                  <a:lnTo>
                    <a:pt x="215" y="155"/>
                  </a:lnTo>
                  <a:lnTo>
                    <a:pt x="215" y="157"/>
                  </a:lnTo>
                  <a:lnTo>
                    <a:pt x="215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15" y="153"/>
                  </a:lnTo>
                  <a:lnTo>
                    <a:pt x="213" y="153"/>
                  </a:lnTo>
                  <a:lnTo>
                    <a:pt x="213" y="151"/>
                  </a:lnTo>
                  <a:lnTo>
                    <a:pt x="211" y="151"/>
                  </a:lnTo>
                  <a:lnTo>
                    <a:pt x="211" y="149"/>
                  </a:lnTo>
                  <a:lnTo>
                    <a:pt x="211" y="151"/>
                  </a:lnTo>
                  <a:lnTo>
                    <a:pt x="211" y="149"/>
                  </a:lnTo>
                  <a:lnTo>
                    <a:pt x="211" y="151"/>
                  </a:lnTo>
                  <a:lnTo>
                    <a:pt x="209" y="151"/>
                  </a:lnTo>
                  <a:lnTo>
                    <a:pt x="209" y="149"/>
                  </a:lnTo>
                  <a:lnTo>
                    <a:pt x="207" y="149"/>
                  </a:lnTo>
                  <a:lnTo>
                    <a:pt x="207" y="147"/>
                  </a:lnTo>
                  <a:lnTo>
                    <a:pt x="207" y="145"/>
                  </a:lnTo>
                  <a:lnTo>
                    <a:pt x="209" y="145"/>
                  </a:lnTo>
                  <a:lnTo>
                    <a:pt x="207" y="145"/>
                  </a:lnTo>
                  <a:lnTo>
                    <a:pt x="207" y="144"/>
                  </a:lnTo>
                  <a:lnTo>
                    <a:pt x="206" y="144"/>
                  </a:lnTo>
                  <a:lnTo>
                    <a:pt x="206" y="142"/>
                  </a:lnTo>
                  <a:lnTo>
                    <a:pt x="204" y="142"/>
                  </a:lnTo>
                  <a:lnTo>
                    <a:pt x="204" y="140"/>
                  </a:lnTo>
                  <a:lnTo>
                    <a:pt x="202" y="140"/>
                  </a:lnTo>
                  <a:lnTo>
                    <a:pt x="202" y="138"/>
                  </a:lnTo>
                  <a:lnTo>
                    <a:pt x="200" y="138"/>
                  </a:lnTo>
                  <a:lnTo>
                    <a:pt x="200" y="136"/>
                  </a:lnTo>
                  <a:lnTo>
                    <a:pt x="198" y="136"/>
                  </a:lnTo>
                  <a:lnTo>
                    <a:pt x="196" y="136"/>
                  </a:lnTo>
                  <a:lnTo>
                    <a:pt x="194" y="136"/>
                  </a:lnTo>
                  <a:lnTo>
                    <a:pt x="194" y="134"/>
                  </a:lnTo>
                  <a:lnTo>
                    <a:pt x="192" y="134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86" y="134"/>
                  </a:lnTo>
                  <a:lnTo>
                    <a:pt x="186" y="132"/>
                  </a:lnTo>
                  <a:lnTo>
                    <a:pt x="184" y="132"/>
                  </a:lnTo>
                  <a:lnTo>
                    <a:pt x="183" y="132"/>
                  </a:lnTo>
                  <a:lnTo>
                    <a:pt x="183" y="130"/>
                  </a:lnTo>
                  <a:lnTo>
                    <a:pt x="181" y="130"/>
                  </a:lnTo>
                  <a:lnTo>
                    <a:pt x="181" y="128"/>
                  </a:lnTo>
                  <a:lnTo>
                    <a:pt x="179" y="128"/>
                  </a:lnTo>
                  <a:lnTo>
                    <a:pt x="179" y="126"/>
                  </a:lnTo>
                  <a:lnTo>
                    <a:pt x="177" y="126"/>
                  </a:lnTo>
                  <a:lnTo>
                    <a:pt x="175" y="126"/>
                  </a:lnTo>
                  <a:lnTo>
                    <a:pt x="173" y="126"/>
                  </a:lnTo>
                  <a:lnTo>
                    <a:pt x="173" y="124"/>
                  </a:lnTo>
                  <a:lnTo>
                    <a:pt x="171" y="124"/>
                  </a:lnTo>
                  <a:lnTo>
                    <a:pt x="169" y="124"/>
                  </a:lnTo>
                  <a:lnTo>
                    <a:pt x="167" y="124"/>
                  </a:lnTo>
                  <a:lnTo>
                    <a:pt x="165" y="124"/>
                  </a:lnTo>
                  <a:lnTo>
                    <a:pt x="165" y="122"/>
                  </a:lnTo>
                  <a:lnTo>
                    <a:pt x="165" y="121"/>
                  </a:lnTo>
                  <a:lnTo>
                    <a:pt x="165" y="119"/>
                  </a:lnTo>
                  <a:lnTo>
                    <a:pt x="167" y="119"/>
                  </a:lnTo>
                  <a:lnTo>
                    <a:pt x="167" y="117"/>
                  </a:lnTo>
                  <a:lnTo>
                    <a:pt x="167" y="115"/>
                  </a:lnTo>
                  <a:lnTo>
                    <a:pt x="169" y="115"/>
                  </a:lnTo>
                  <a:lnTo>
                    <a:pt x="171" y="115"/>
                  </a:lnTo>
                  <a:lnTo>
                    <a:pt x="171" y="113"/>
                  </a:lnTo>
                  <a:lnTo>
                    <a:pt x="173" y="113"/>
                  </a:lnTo>
                  <a:lnTo>
                    <a:pt x="173" y="111"/>
                  </a:lnTo>
                  <a:lnTo>
                    <a:pt x="175" y="111"/>
                  </a:lnTo>
                  <a:lnTo>
                    <a:pt x="177" y="111"/>
                  </a:lnTo>
                  <a:lnTo>
                    <a:pt x="177" y="109"/>
                  </a:lnTo>
                  <a:lnTo>
                    <a:pt x="177" y="111"/>
                  </a:lnTo>
                  <a:lnTo>
                    <a:pt x="179" y="111"/>
                  </a:lnTo>
                  <a:lnTo>
                    <a:pt x="181" y="111"/>
                  </a:lnTo>
                  <a:lnTo>
                    <a:pt x="183" y="111"/>
                  </a:lnTo>
                  <a:lnTo>
                    <a:pt x="183" y="109"/>
                  </a:lnTo>
                  <a:lnTo>
                    <a:pt x="183" y="111"/>
                  </a:lnTo>
                  <a:lnTo>
                    <a:pt x="183" y="109"/>
                  </a:lnTo>
                  <a:lnTo>
                    <a:pt x="183" y="111"/>
                  </a:lnTo>
                  <a:lnTo>
                    <a:pt x="184" y="111"/>
                  </a:lnTo>
                  <a:lnTo>
                    <a:pt x="186" y="111"/>
                  </a:lnTo>
                  <a:lnTo>
                    <a:pt x="186" y="109"/>
                  </a:lnTo>
                  <a:lnTo>
                    <a:pt x="184" y="109"/>
                  </a:lnTo>
                  <a:lnTo>
                    <a:pt x="184" y="107"/>
                  </a:lnTo>
                  <a:lnTo>
                    <a:pt x="184" y="105"/>
                  </a:lnTo>
                  <a:lnTo>
                    <a:pt x="184" y="103"/>
                  </a:lnTo>
                  <a:lnTo>
                    <a:pt x="184" y="101"/>
                  </a:lnTo>
                  <a:lnTo>
                    <a:pt x="186" y="101"/>
                  </a:lnTo>
                  <a:lnTo>
                    <a:pt x="184" y="101"/>
                  </a:lnTo>
                  <a:lnTo>
                    <a:pt x="184" y="99"/>
                  </a:lnTo>
                  <a:lnTo>
                    <a:pt x="186" y="99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188" y="96"/>
                  </a:lnTo>
                  <a:lnTo>
                    <a:pt x="188" y="94"/>
                  </a:lnTo>
                  <a:lnTo>
                    <a:pt x="188" y="92"/>
                  </a:lnTo>
                  <a:lnTo>
                    <a:pt x="190" y="92"/>
                  </a:lnTo>
                  <a:lnTo>
                    <a:pt x="190" y="90"/>
                  </a:lnTo>
                  <a:lnTo>
                    <a:pt x="190" y="88"/>
                  </a:lnTo>
                  <a:lnTo>
                    <a:pt x="192" y="88"/>
                  </a:lnTo>
                  <a:lnTo>
                    <a:pt x="190" y="88"/>
                  </a:lnTo>
                  <a:lnTo>
                    <a:pt x="192" y="88"/>
                  </a:lnTo>
                  <a:lnTo>
                    <a:pt x="192" y="86"/>
                  </a:lnTo>
                  <a:lnTo>
                    <a:pt x="192" y="84"/>
                  </a:lnTo>
                  <a:lnTo>
                    <a:pt x="192" y="82"/>
                  </a:lnTo>
                  <a:lnTo>
                    <a:pt x="192" y="80"/>
                  </a:lnTo>
                  <a:lnTo>
                    <a:pt x="192" y="78"/>
                  </a:lnTo>
                  <a:lnTo>
                    <a:pt x="190" y="78"/>
                  </a:lnTo>
                  <a:lnTo>
                    <a:pt x="192" y="78"/>
                  </a:lnTo>
                  <a:lnTo>
                    <a:pt x="190" y="76"/>
                  </a:lnTo>
                  <a:lnTo>
                    <a:pt x="190" y="74"/>
                  </a:lnTo>
                  <a:lnTo>
                    <a:pt x="190" y="72"/>
                  </a:lnTo>
                  <a:lnTo>
                    <a:pt x="192" y="71"/>
                  </a:lnTo>
                  <a:lnTo>
                    <a:pt x="192" y="72"/>
                  </a:lnTo>
                  <a:lnTo>
                    <a:pt x="192" y="71"/>
                  </a:lnTo>
                  <a:lnTo>
                    <a:pt x="194" y="71"/>
                  </a:lnTo>
                  <a:lnTo>
                    <a:pt x="194" y="69"/>
                  </a:lnTo>
                  <a:lnTo>
                    <a:pt x="196" y="69"/>
                  </a:lnTo>
                  <a:lnTo>
                    <a:pt x="198" y="69"/>
                  </a:lnTo>
                  <a:lnTo>
                    <a:pt x="198" y="67"/>
                  </a:lnTo>
                  <a:lnTo>
                    <a:pt x="200" y="67"/>
                  </a:lnTo>
                  <a:lnTo>
                    <a:pt x="202" y="67"/>
                  </a:lnTo>
                  <a:lnTo>
                    <a:pt x="202" y="65"/>
                  </a:lnTo>
                  <a:lnTo>
                    <a:pt x="202" y="63"/>
                  </a:lnTo>
                  <a:lnTo>
                    <a:pt x="202" y="61"/>
                  </a:lnTo>
                  <a:lnTo>
                    <a:pt x="200" y="61"/>
                  </a:lnTo>
                  <a:lnTo>
                    <a:pt x="200" y="59"/>
                  </a:lnTo>
                  <a:lnTo>
                    <a:pt x="198" y="59"/>
                  </a:lnTo>
                  <a:lnTo>
                    <a:pt x="196" y="59"/>
                  </a:lnTo>
                  <a:lnTo>
                    <a:pt x="196" y="57"/>
                  </a:lnTo>
                  <a:lnTo>
                    <a:pt x="194" y="57"/>
                  </a:lnTo>
                  <a:lnTo>
                    <a:pt x="192" y="57"/>
                  </a:lnTo>
                  <a:lnTo>
                    <a:pt x="190" y="57"/>
                  </a:lnTo>
                  <a:lnTo>
                    <a:pt x="188" y="57"/>
                  </a:lnTo>
                  <a:lnTo>
                    <a:pt x="188" y="55"/>
                  </a:lnTo>
                  <a:lnTo>
                    <a:pt x="186" y="55"/>
                  </a:lnTo>
                  <a:lnTo>
                    <a:pt x="186" y="53"/>
                  </a:lnTo>
                  <a:lnTo>
                    <a:pt x="184" y="53"/>
                  </a:lnTo>
                  <a:lnTo>
                    <a:pt x="184" y="51"/>
                  </a:lnTo>
                  <a:lnTo>
                    <a:pt x="183" y="51"/>
                  </a:lnTo>
                  <a:lnTo>
                    <a:pt x="183" y="49"/>
                  </a:lnTo>
                  <a:lnTo>
                    <a:pt x="184" y="49"/>
                  </a:lnTo>
                  <a:lnTo>
                    <a:pt x="184" y="48"/>
                  </a:lnTo>
                  <a:lnTo>
                    <a:pt x="186" y="48"/>
                  </a:lnTo>
                  <a:lnTo>
                    <a:pt x="186" y="46"/>
                  </a:lnTo>
                  <a:lnTo>
                    <a:pt x="188" y="46"/>
                  </a:lnTo>
                  <a:lnTo>
                    <a:pt x="188" y="44"/>
                  </a:lnTo>
                  <a:lnTo>
                    <a:pt x="186" y="44"/>
                  </a:lnTo>
                  <a:lnTo>
                    <a:pt x="186" y="42"/>
                  </a:lnTo>
                  <a:lnTo>
                    <a:pt x="184" y="42"/>
                  </a:lnTo>
                  <a:lnTo>
                    <a:pt x="184" y="40"/>
                  </a:lnTo>
                  <a:lnTo>
                    <a:pt x="183" y="40"/>
                  </a:lnTo>
                  <a:lnTo>
                    <a:pt x="183" y="38"/>
                  </a:lnTo>
                  <a:lnTo>
                    <a:pt x="183" y="36"/>
                  </a:lnTo>
                  <a:lnTo>
                    <a:pt x="183" y="34"/>
                  </a:lnTo>
                  <a:lnTo>
                    <a:pt x="181" y="34"/>
                  </a:lnTo>
                  <a:lnTo>
                    <a:pt x="181" y="32"/>
                  </a:lnTo>
                  <a:lnTo>
                    <a:pt x="179" y="32"/>
                  </a:lnTo>
                  <a:lnTo>
                    <a:pt x="179" y="34"/>
                  </a:lnTo>
                  <a:lnTo>
                    <a:pt x="177" y="34"/>
                  </a:lnTo>
                  <a:lnTo>
                    <a:pt x="177" y="32"/>
                  </a:lnTo>
                  <a:lnTo>
                    <a:pt x="179" y="30"/>
                  </a:lnTo>
                  <a:lnTo>
                    <a:pt x="179" y="28"/>
                  </a:lnTo>
                  <a:lnTo>
                    <a:pt x="181" y="28"/>
                  </a:lnTo>
                  <a:lnTo>
                    <a:pt x="181" y="26"/>
                  </a:lnTo>
                  <a:lnTo>
                    <a:pt x="181" y="24"/>
                  </a:lnTo>
                  <a:lnTo>
                    <a:pt x="181" y="23"/>
                  </a:lnTo>
                  <a:lnTo>
                    <a:pt x="181" y="21"/>
                  </a:lnTo>
                  <a:lnTo>
                    <a:pt x="181" y="19"/>
                  </a:lnTo>
                  <a:lnTo>
                    <a:pt x="183" y="19"/>
                  </a:lnTo>
                  <a:lnTo>
                    <a:pt x="183" y="17"/>
                  </a:lnTo>
                  <a:lnTo>
                    <a:pt x="183" y="15"/>
                  </a:lnTo>
                  <a:lnTo>
                    <a:pt x="183" y="13"/>
                  </a:lnTo>
                  <a:lnTo>
                    <a:pt x="183" y="11"/>
                  </a:lnTo>
                  <a:lnTo>
                    <a:pt x="181" y="11"/>
                  </a:lnTo>
                  <a:lnTo>
                    <a:pt x="183" y="9"/>
                  </a:lnTo>
                  <a:lnTo>
                    <a:pt x="183" y="7"/>
                  </a:lnTo>
                  <a:lnTo>
                    <a:pt x="184" y="7"/>
                  </a:lnTo>
                  <a:lnTo>
                    <a:pt x="184" y="5"/>
                  </a:lnTo>
                  <a:lnTo>
                    <a:pt x="186" y="5"/>
                  </a:lnTo>
                  <a:lnTo>
                    <a:pt x="186" y="3"/>
                  </a:lnTo>
                  <a:lnTo>
                    <a:pt x="188" y="3"/>
                  </a:lnTo>
                  <a:lnTo>
                    <a:pt x="190" y="3"/>
                  </a:lnTo>
                  <a:lnTo>
                    <a:pt x="190" y="5"/>
                  </a:lnTo>
                  <a:lnTo>
                    <a:pt x="190" y="7"/>
                  </a:lnTo>
                  <a:lnTo>
                    <a:pt x="190" y="9"/>
                  </a:lnTo>
                  <a:lnTo>
                    <a:pt x="190" y="11"/>
                  </a:lnTo>
                  <a:lnTo>
                    <a:pt x="190" y="13"/>
                  </a:lnTo>
                  <a:lnTo>
                    <a:pt x="190" y="15"/>
                  </a:lnTo>
                  <a:lnTo>
                    <a:pt x="192" y="15"/>
                  </a:lnTo>
                  <a:lnTo>
                    <a:pt x="192" y="17"/>
                  </a:lnTo>
                  <a:lnTo>
                    <a:pt x="194" y="17"/>
                  </a:lnTo>
                  <a:lnTo>
                    <a:pt x="194" y="19"/>
                  </a:lnTo>
                  <a:lnTo>
                    <a:pt x="194" y="21"/>
                  </a:lnTo>
                  <a:lnTo>
                    <a:pt x="194" y="23"/>
                  </a:lnTo>
                  <a:lnTo>
                    <a:pt x="196" y="23"/>
                  </a:lnTo>
                  <a:lnTo>
                    <a:pt x="196" y="24"/>
                  </a:lnTo>
                  <a:lnTo>
                    <a:pt x="198" y="24"/>
                  </a:lnTo>
                  <a:lnTo>
                    <a:pt x="200" y="24"/>
                  </a:lnTo>
                  <a:lnTo>
                    <a:pt x="200" y="26"/>
                  </a:lnTo>
                  <a:lnTo>
                    <a:pt x="200" y="28"/>
                  </a:lnTo>
                  <a:lnTo>
                    <a:pt x="202" y="28"/>
                  </a:lnTo>
                  <a:lnTo>
                    <a:pt x="204" y="28"/>
                  </a:lnTo>
                  <a:lnTo>
                    <a:pt x="206" y="28"/>
                  </a:lnTo>
                  <a:lnTo>
                    <a:pt x="207" y="28"/>
                  </a:lnTo>
                  <a:lnTo>
                    <a:pt x="209" y="28"/>
                  </a:lnTo>
                  <a:lnTo>
                    <a:pt x="209" y="30"/>
                  </a:lnTo>
                  <a:lnTo>
                    <a:pt x="211" y="30"/>
                  </a:lnTo>
                  <a:lnTo>
                    <a:pt x="211" y="32"/>
                  </a:lnTo>
                  <a:lnTo>
                    <a:pt x="209" y="32"/>
                  </a:lnTo>
                  <a:lnTo>
                    <a:pt x="211" y="32"/>
                  </a:lnTo>
                  <a:lnTo>
                    <a:pt x="209" y="32"/>
                  </a:lnTo>
                  <a:lnTo>
                    <a:pt x="209" y="34"/>
                  </a:lnTo>
                  <a:lnTo>
                    <a:pt x="211" y="34"/>
                  </a:lnTo>
                  <a:lnTo>
                    <a:pt x="209" y="34"/>
                  </a:lnTo>
                  <a:lnTo>
                    <a:pt x="211" y="34"/>
                  </a:lnTo>
                  <a:lnTo>
                    <a:pt x="211" y="36"/>
                  </a:lnTo>
                  <a:lnTo>
                    <a:pt x="211" y="38"/>
                  </a:lnTo>
                  <a:lnTo>
                    <a:pt x="209" y="38"/>
                  </a:lnTo>
                  <a:lnTo>
                    <a:pt x="209" y="40"/>
                  </a:lnTo>
                  <a:lnTo>
                    <a:pt x="211" y="40"/>
                  </a:lnTo>
                  <a:lnTo>
                    <a:pt x="211" y="42"/>
                  </a:lnTo>
                  <a:lnTo>
                    <a:pt x="213" y="42"/>
                  </a:lnTo>
                  <a:lnTo>
                    <a:pt x="211" y="42"/>
                  </a:lnTo>
                  <a:lnTo>
                    <a:pt x="213" y="42"/>
                  </a:lnTo>
                  <a:lnTo>
                    <a:pt x="213" y="44"/>
                  </a:lnTo>
                  <a:lnTo>
                    <a:pt x="213" y="46"/>
                  </a:lnTo>
                  <a:lnTo>
                    <a:pt x="213" y="48"/>
                  </a:lnTo>
                  <a:lnTo>
                    <a:pt x="215" y="49"/>
                  </a:lnTo>
                  <a:lnTo>
                    <a:pt x="217" y="49"/>
                  </a:lnTo>
                  <a:lnTo>
                    <a:pt x="217" y="51"/>
                  </a:lnTo>
                  <a:lnTo>
                    <a:pt x="219" y="51"/>
                  </a:lnTo>
                  <a:lnTo>
                    <a:pt x="221" y="51"/>
                  </a:lnTo>
                  <a:lnTo>
                    <a:pt x="221" y="53"/>
                  </a:lnTo>
                  <a:lnTo>
                    <a:pt x="223" y="53"/>
                  </a:lnTo>
                  <a:lnTo>
                    <a:pt x="225" y="53"/>
                  </a:lnTo>
                  <a:lnTo>
                    <a:pt x="225" y="55"/>
                  </a:lnTo>
                  <a:lnTo>
                    <a:pt x="227" y="55"/>
                  </a:lnTo>
                  <a:lnTo>
                    <a:pt x="229" y="55"/>
                  </a:lnTo>
                  <a:lnTo>
                    <a:pt x="231" y="55"/>
                  </a:lnTo>
                  <a:lnTo>
                    <a:pt x="232" y="57"/>
                  </a:lnTo>
                  <a:lnTo>
                    <a:pt x="234" y="57"/>
                  </a:lnTo>
                  <a:lnTo>
                    <a:pt x="236" y="57"/>
                  </a:lnTo>
                  <a:lnTo>
                    <a:pt x="236" y="59"/>
                  </a:lnTo>
                  <a:lnTo>
                    <a:pt x="238" y="59"/>
                  </a:lnTo>
                  <a:lnTo>
                    <a:pt x="238" y="61"/>
                  </a:lnTo>
                  <a:lnTo>
                    <a:pt x="240" y="61"/>
                  </a:lnTo>
                  <a:lnTo>
                    <a:pt x="242" y="61"/>
                  </a:lnTo>
                  <a:lnTo>
                    <a:pt x="242" y="63"/>
                  </a:lnTo>
                  <a:lnTo>
                    <a:pt x="244" y="63"/>
                  </a:lnTo>
                  <a:lnTo>
                    <a:pt x="246" y="65"/>
                  </a:lnTo>
                  <a:lnTo>
                    <a:pt x="248" y="65"/>
                  </a:lnTo>
                  <a:lnTo>
                    <a:pt x="250" y="65"/>
                  </a:lnTo>
                  <a:lnTo>
                    <a:pt x="252" y="65"/>
                  </a:lnTo>
                  <a:lnTo>
                    <a:pt x="254" y="65"/>
                  </a:lnTo>
                  <a:lnTo>
                    <a:pt x="255" y="65"/>
                  </a:lnTo>
                  <a:lnTo>
                    <a:pt x="255" y="63"/>
                  </a:lnTo>
                  <a:lnTo>
                    <a:pt x="257" y="63"/>
                  </a:lnTo>
                  <a:lnTo>
                    <a:pt x="257" y="61"/>
                  </a:lnTo>
                  <a:lnTo>
                    <a:pt x="259" y="61"/>
                  </a:lnTo>
                  <a:lnTo>
                    <a:pt x="259" y="59"/>
                  </a:lnTo>
                  <a:lnTo>
                    <a:pt x="261" y="59"/>
                  </a:lnTo>
                  <a:lnTo>
                    <a:pt x="261" y="57"/>
                  </a:lnTo>
                  <a:lnTo>
                    <a:pt x="263" y="57"/>
                  </a:lnTo>
                  <a:lnTo>
                    <a:pt x="263" y="55"/>
                  </a:lnTo>
                  <a:lnTo>
                    <a:pt x="265" y="55"/>
                  </a:lnTo>
                  <a:lnTo>
                    <a:pt x="265" y="53"/>
                  </a:lnTo>
                  <a:lnTo>
                    <a:pt x="267" y="53"/>
                  </a:lnTo>
                  <a:lnTo>
                    <a:pt x="269" y="53"/>
                  </a:lnTo>
                  <a:lnTo>
                    <a:pt x="269" y="51"/>
                  </a:lnTo>
                  <a:lnTo>
                    <a:pt x="271" y="51"/>
                  </a:lnTo>
                  <a:lnTo>
                    <a:pt x="273" y="51"/>
                  </a:lnTo>
                  <a:lnTo>
                    <a:pt x="273" y="49"/>
                  </a:lnTo>
                  <a:lnTo>
                    <a:pt x="275" y="49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9" y="51"/>
                  </a:lnTo>
                  <a:lnTo>
                    <a:pt x="280" y="49"/>
                  </a:lnTo>
                  <a:lnTo>
                    <a:pt x="282" y="49"/>
                  </a:lnTo>
                  <a:lnTo>
                    <a:pt x="284" y="49"/>
                  </a:lnTo>
                  <a:lnTo>
                    <a:pt x="284" y="48"/>
                  </a:lnTo>
                  <a:lnTo>
                    <a:pt x="286" y="48"/>
                  </a:lnTo>
                  <a:lnTo>
                    <a:pt x="286" y="46"/>
                  </a:lnTo>
                  <a:lnTo>
                    <a:pt x="288" y="46"/>
                  </a:lnTo>
                  <a:lnTo>
                    <a:pt x="290" y="46"/>
                  </a:lnTo>
                  <a:lnTo>
                    <a:pt x="290" y="44"/>
                  </a:lnTo>
                  <a:lnTo>
                    <a:pt x="292" y="44"/>
                  </a:lnTo>
                  <a:lnTo>
                    <a:pt x="292" y="42"/>
                  </a:lnTo>
                  <a:lnTo>
                    <a:pt x="294" y="42"/>
                  </a:lnTo>
                  <a:lnTo>
                    <a:pt x="294" y="40"/>
                  </a:lnTo>
                  <a:lnTo>
                    <a:pt x="296" y="40"/>
                  </a:lnTo>
                  <a:lnTo>
                    <a:pt x="298" y="40"/>
                  </a:lnTo>
                  <a:lnTo>
                    <a:pt x="298" y="38"/>
                  </a:lnTo>
                  <a:lnTo>
                    <a:pt x="300" y="38"/>
                  </a:lnTo>
                  <a:lnTo>
                    <a:pt x="302" y="38"/>
                  </a:lnTo>
                  <a:lnTo>
                    <a:pt x="303" y="38"/>
                  </a:lnTo>
                  <a:lnTo>
                    <a:pt x="305" y="38"/>
                  </a:lnTo>
                  <a:lnTo>
                    <a:pt x="307" y="38"/>
                  </a:lnTo>
                  <a:lnTo>
                    <a:pt x="309" y="38"/>
                  </a:lnTo>
                  <a:lnTo>
                    <a:pt x="309" y="40"/>
                  </a:lnTo>
                  <a:lnTo>
                    <a:pt x="309" y="38"/>
                  </a:lnTo>
                  <a:lnTo>
                    <a:pt x="311" y="38"/>
                  </a:lnTo>
                  <a:lnTo>
                    <a:pt x="311" y="40"/>
                  </a:lnTo>
                  <a:lnTo>
                    <a:pt x="311" y="38"/>
                  </a:lnTo>
                  <a:lnTo>
                    <a:pt x="313" y="38"/>
                  </a:lnTo>
                  <a:lnTo>
                    <a:pt x="313" y="40"/>
                  </a:lnTo>
                  <a:lnTo>
                    <a:pt x="315" y="40"/>
                  </a:lnTo>
                  <a:lnTo>
                    <a:pt x="317" y="40"/>
                  </a:lnTo>
                  <a:lnTo>
                    <a:pt x="319" y="40"/>
                  </a:lnTo>
                  <a:lnTo>
                    <a:pt x="321" y="40"/>
                  </a:lnTo>
                  <a:lnTo>
                    <a:pt x="323" y="40"/>
                  </a:lnTo>
                  <a:lnTo>
                    <a:pt x="325" y="40"/>
                  </a:lnTo>
                  <a:lnTo>
                    <a:pt x="327" y="40"/>
                  </a:lnTo>
                  <a:lnTo>
                    <a:pt x="327" y="38"/>
                  </a:lnTo>
                  <a:lnTo>
                    <a:pt x="328" y="38"/>
                  </a:lnTo>
                  <a:lnTo>
                    <a:pt x="328" y="36"/>
                  </a:lnTo>
                  <a:lnTo>
                    <a:pt x="330" y="36"/>
                  </a:lnTo>
                  <a:lnTo>
                    <a:pt x="330" y="34"/>
                  </a:lnTo>
                  <a:lnTo>
                    <a:pt x="332" y="34"/>
                  </a:lnTo>
                  <a:lnTo>
                    <a:pt x="334" y="34"/>
                  </a:lnTo>
                  <a:lnTo>
                    <a:pt x="334" y="32"/>
                  </a:lnTo>
                  <a:lnTo>
                    <a:pt x="336" y="32"/>
                  </a:lnTo>
                  <a:lnTo>
                    <a:pt x="338" y="32"/>
                  </a:lnTo>
                  <a:lnTo>
                    <a:pt x="340" y="32"/>
                  </a:lnTo>
                  <a:lnTo>
                    <a:pt x="342" y="32"/>
                  </a:lnTo>
                  <a:lnTo>
                    <a:pt x="344" y="32"/>
                  </a:lnTo>
                  <a:lnTo>
                    <a:pt x="346" y="32"/>
                  </a:lnTo>
                  <a:lnTo>
                    <a:pt x="346" y="30"/>
                  </a:lnTo>
                  <a:lnTo>
                    <a:pt x="348" y="30"/>
                  </a:lnTo>
                  <a:lnTo>
                    <a:pt x="350" y="30"/>
                  </a:lnTo>
                  <a:lnTo>
                    <a:pt x="350" y="28"/>
                  </a:lnTo>
                  <a:lnTo>
                    <a:pt x="351" y="28"/>
                  </a:lnTo>
                  <a:lnTo>
                    <a:pt x="353" y="28"/>
                  </a:lnTo>
                  <a:lnTo>
                    <a:pt x="353" y="26"/>
                  </a:lnTo>
                  <a:lnTo>
                    <a:pt x="355" y="26"/>
                  </a:lnTo>
                  <a:lnTo>
                    <a:pt x="355" y="28"/>
                  </a:lnTo>
                  <a:lnTo>
                    <a:pt x="355" y="26"/>
                  </a:lnTo>
                  <a:lnTo>
                    <a:pt x="357" y="28"/>
                  </a:lnTo>
                  <a:lnTo>
                    <a:pt x="357" y="26"/>
                  </a:lnTo>
                  <a:lnTo>
                    <a:pt x="359" y="26"/>
                  </a:lnTo>
                  <a:lnTo>
                    <a:pt x="361" y="26"/>
                  </a:lnTo>
                  <a:lnTo>
                    <a:pt x="361" y="28"/>
                  </a:lnTo>
                  <a:lnTo>
                    <a:pt x="363" y="28"/>
                  </a:lnTo>
                  <a:lnTo>
                    <a:pt x="363" y="26"/>
                  </a:lnTo>
                  <a:lnTo>
                    <a:pt x="365" y="28"/>
                  </a:lnTo>
                  <a:lnTo>
                    <a:pt x="367" y="28"/>
                  </a:lnTo>
                  <a:lnTo>
                    <a:pt x="369" y="28"/>
                  </a:lnTo>
                  <a:lnTo>
                    <a:pt x="369" y="26"/>
                  </a:lnTo>
                  <a:lnTo>
                    <a:pt x="371" y="26"/>
                  </a:lnTo>
                  <a:lnTo>
                    <a:pt x="373" y="26"/>
                  </a:lnTo>
                  <a:lnTo>
                    <a:pt x="374" y="26"/>
                  </a:lnTo>
                  <a:lnTo>
                    <a:pt x="376" y="26"/>
                  </a:lnTo>
                  <a:lnTo>
                    <a:pt x="378" y="26"/>
                  </a:lnTo>
                  <a:lnTo>
                    <a:pt x="380" y="26"/>
                  </a:lnTo>
                  <a:lnTo>
                    <a:pt x="380" y="28"/>
                  </a:lnTo>
                  <a:lnTo>
                    <a:pt x="382" y="28"/>
                  </a:lnTo>
                  <a:lnTo>
                    <a:pt x="382" y="26"/>
                  </a:lnTo>
                  <a:lnTo>
                    <a:pt x="382" y="24"/>
                  </a:lnTo>
                  <a:lnTo>
                    <a:pt x="384" y="24"/>
                  </a:lnTo>
                  <a:lnTo>
                    <a:pt x="384" y="23"/>
                  </a:lnTo>
                  <a:lnTo>
                    <a:pt x="386" y="23"/>
                  </a:lnTo>
                  <a:lnTo>
                    <a:pt x="388" y="23"/>
                  </a:lnTo>
                  <a:lnTo>
                    <a:pt x="388" y="21"/>
                  </a:lnTo>
                  <a:lnTo>
                    <a:pt x="388" y="23"/>
                  </a:lnTo>
                  <a:lnTo>
                    <a:pt x="390" y="23"/>
                  </a:lnTo>
                  <a:lnTo>
                    <a:pt x="392" y="23"/>
                  </a:lnTo>
                  <a:lnTo>
                    <a:pt x="392" y="24"/>
                  </a:lnTo>
                  <a:lnTo>
                    <a:pt x="392" y="26"/>
                  </a:lnTo>
                  <a:lnTo>
                    <a:pt x="390" y="26"/>
                  </a:lnTo>
                  <a:lnTo>
                    <a:pt x="392" y="26"/>
                  </a:lnTo>
                  <a:lnTo>
                    <a:pt x="394" y="26"/>
                  </a:lnTo>
                  <a:lnTo>
                    <a:pt x="396" y="26"/>
                  </a:lnTo>
                  <a:lnTo>
                    <a:pt x="398" y="26"/>
                  </a:lnTo>
                  <a:lnTo>
                    <a:pt x="398" y="28"/>
                  </a:lnTo>
                  <a:lnTo>
                    <a:pt x="398" y="30"/>
                  </a:lnTo>
                  <a:lnTo>
                    <a:pt x="399" y="30"/>
                  </a:lnTo>
                  <a:lnTo>
                    <a:pt x="399" y="32"/>
                  </a:lnTo>
                  <a:lnTo>
                    <a:pt x="401" y="32"/>
                  </a:lnTo>
                  <a:lnTo>
                    <a:pt x="403" y="32"/>
                  </a:lnTo>
                  <a:lnTo>
                    <a:pt x="403" y="30"/>
                  </a:lnTo>
                  <a:lnTo>
                    <a:pt x="401" y="30"/>
                  </a:lnTo>
                  <a:lnTo>
                    <a:pt x="401" y="28"/>
                  </a:lnTo>
                  <a:lnTo>
                    <a:pt x="401" y="26"/>
                  </a:lnTo>
                  <a:lnTo>
                    <a:pt x="403" y="26"/>
                  </a:lnTo>
                  <a:lnTo>
                    <a:pt x="405" y="28"/>
                  </a:lnTo>
                  <a:lnTo>
                    <a:pt x="405" y="30"/>
                  </a:lnTo>
                  <a:lnTo>
                    <a:pt x="407" y="30"/>
                  </a:lnTo>
                  <a:lnTo>
                    <a:pt x="407" y="28"/>
                  </a:lnTo>
                  <a:lnTo>
                    <a:pt x="407" y="26"/>
                  </a:lnTo>
                  <a:lnTo>
                    <a:pt x="409" y="26"/>
                  </a:lnTo>
                  <a:lnTo>
                    <a:pt x="411" y="26"/>
                  </a:lnTo>
                  <a:lnTo>
                    <a:pt x="413" y="26"/>
                  </a:lnTo>
                  <a:lnTo>
                    <a:pt x="413" y="24"/>
                  </a:lnTo>
                  <a:lnTo>
                    <a:pt x="411" y="24"/>
                  </a:lnTo>
                  <a:lnTo>
                    <a:pt x="411" y="23"/>
                  </a:lnTo>
                  <a:lnTo>
                    <a:pt x="413" y="23"/>
                  </a:lnTo>
                  <a:lnTo>
                    <a:pt x="413" y="24"/>
                  </a:lnTo>
                  <a:lnTo>
                    <a:pt x="413" y="26"/>
                  </a:lnTo>
                  <a:lnTo>
                    <a:pt x="415" y="26"/>
                  </a:lnTo>
                  <a:lnTo>
                    <a:pt x="417" y="26"/>
                  </a:lnTo>
                  <a:lnTo>
                    <a:pt x="417" y="28"/>
                  </a:lnTo>
                  <a:lnTo>
                    <a:pt x="419" y="28"/>
                  </a:lnTo>
                  <a:lnTo>
                    <a:pt x="419" y="30"/>
                  </a:lnTo>
                  <a:lnTo>
                    <a:pt x="419" y="28"/>
                  </a:lnTo>
                  <a:lnTo>
                    <a:pt x="421" y="28"/>
                  </a:lnTo>
                  <a:lnTo>
                    <a:pt x="421" y="26"/>
                  </a:lnTo>
                  <a:lnTo>
                    <a:pt x="421" y="24"/>
                  </a:lnTo>
                  <a:lnTo>
                    <a:pt x="422" y="24"/>
                  </a:lnTo>
                  <a:lnTo>
                    <a:pt x="422" y="26"/>
                  </a:lnTo>
                  <a:lnTo>
                    <a:pt x="422" y="28"/>
                  </a:lnTo>
                  <a:lnTo>
                    <a:pt x="424" y="28"/>
                  </a:lnTo>
                  <a:lnTo>
                    <a:pt x="426" y="28"/>
                  </a:lnTo>
                  <a:lnTo>
                    <a:pt x="426" y="26"/>
                  </a:lnTo>
                  <a:lnTo>
                    <a:pt x="428" y="26"/>
                  </a:lnTo>
                  <a:lnTo>
                    <a:pt x="430" y="26"/>
                  </a:lnTo>
                  <a:lnTo>
                    <a:pt x="432" y="26"/>
                  </a:lnTo>
                  <a:lnTo>
                    <a:pt x="432" y="24"/>
                  </a:lnTo>
                  <a:lnTo>
                    <a:pt x="432" y="23"/>
                  </a:lnTo>
                  <a:lnTo>
                    <a:pt x="434" y="23"/>
                  </a:lnTo>
                  <a:lnTo>
                    <a:pt x="434" y="24"/>
                  </a:lnTo>
                  <a:lnTo>
                    <a:pt x="436" y="24"/>
                  </a:lnTo>
                  <a:lnTo>
                    <a:pt x="438" y="24"/>
                  </a:lnTo>
                  <a:lnTo>
                    <a:pt x="438" y="23"/>
                  </a:lnTo>
                  <a:lnTo>
                    <a:pt x="438" y="21"/>
                  </a:lnTo>
                  <a:lnTo>
                    <a:pt x="436" y="21"/>
                  </a:lnTo>
                  <a:lnTo>
                    <a:pt x="436" y="19"/>
                  </a:lnTo>
                  <a:lnTo>
                    <a:pt x="434" y="19"/>
                  </a:lnTo>
                  <a:lnTo>
                    <a:pt x="434" y="17"/>
                  </a:lnTo>
                  <a:lnTo>
                    <a:pt x="436" y="17"/>
                  </a:lnTo>
                  <a:lnTo>
                    <a:pt x="438" y="19"/>
                  </a:lnTo>
                  <a:lnTo>
                    <a:pt x="440" y="19"/>
                  </a:lnTo>
                  <a:lnTo>
                    <a:pt x="440" y="21"/>
                  </a:lnTo>
                  <a:lnTo>
                    <a:pt x="442" y="21"/>
                  </a:lnTo>
                  <a:lnTo>
                    <a:pt x="442" y="23"/>
                  </a:lnTo>
                  <a:lnTo>
                    <a:pt x="444" y="23"/>
                  </a:lnTo>
                  <a:lnTo>
                    <a:pt x="444" y="21"/>
                  </a:lnTo>
                  <a:lnTo>
                    <a:pt x="442" y="21"/>
                  </a:lnTo>
                  <a:lnTo>
                    <a:pt x="442" y="19"/>
                  </a:lnTo>
                  <a:lnTo>
                    <a:pt x="444" y="19"/>
                  </a:lnTo>
                  <a:lnTo>
                    <a:pt x="444" y="17"/>
                  </a:lnTo>
                  <a:lnTo>
                    <a:pt x="446" y="17"/>
                  </a:lnTo>
                  <a:lnTo>
                    <a:pt x="447" y="17"/>
                  </a:lnTo>
                  <a:lnTo>
                    <a:pt x="447" y="19"/>
                  </a:lnTo>
                  <a:lnTo>
                    <a:pt x="449" y="19"/>
                  </a:lnTo>
                  <a:lnTo>
                    <a:pt x="451" y="19"/>
                  </a:lnTo>
                  <a:lnTo>
                    <a:pt x="451" y="17"/>
                  </a:lnTo>
                  <a:lnTo>
                    <a:pt x="453" y="17"/>
                  </a:lnTo>
                  <a:lnTo>
                    <a:pt x="453" y="19"/>
                  </a:lnTo>
                  <a:lnTo>
                    <a:pt x="453" y="21"/>
                  </a:lnTo>
                  <a:lnTo>
                    <a:pt x="453" y="23"/>
                  </a:lnTo>
                  <a:lnTo>
                    <a:pt x="453" y="21"/>
                  </a:lnTo>
                  <a:lnTo>
                    <a:pt x="455" y="21"/>
                  </a:lnTo>
                  <a:lnTo>
                    <a:pt x="455" y="19"/>
                  </a:lnTo>
                  <a:lnTo>
                    <a:pt x="455" y="21"/>
                  </a:lnTo>
                  <a:lnTo>
                    <a:pt x="457" y="21"/>
                  </a:lnTo>
                  <a:lnTo>
                    <a:pt x="459" y="21"/>
                  </a:lnTo>
                  <a:lnTo>
                    <a:pt x="461" y="21"/>
                  </a:lnTo>
                  <a:lnTo>
                    <a:pt x="463" y="21"/>
                  </a:lnTo>
                  <a:lnTo>
                    <a:pt x="463" y="19"/>
                  </a:lnTo>
                  <a:lnTo>
                    <a:pt x="463" y="17"/>
                  </a:lnTo>
                  <a:lnTo>
                    <a:pt x="465" y="17"/>
                  </a:lnTo>
                  <a:lnTo>
                    <a:pt x="465" y="15"/>
                  </a:lnTo>
                  <a:lnTo>
                    <a:pt x="465" y="13"/>
                  </a:lnTo>
                  <a:lnTo>
                    <a:pt x="467" y="13"/>
                  </a:lnTo>
                  <a:lnTo>
                    <a:pt x="469" y="13"/>
                  </a:lnTo>
                  <a:lnTo>
                    <a:pt x="469" y="15"/>
                  </a:lnTo>
                  <a:lnTo>
                    <a:pt x="470" y="15"/>
                  </a:lnTo>
                  <a:lnTo>
                    <a:pt x="470" y="13"/>
                  </a:lnTo>
                  <a:lnTo>
                    <a:pt x="472" y="13"/>
                  </a:lnTo>
                  <a:lnTo>
                    <a:pt x="472" y="11"/>
                  </a:lnTo>
                  <a:lnTo>
                    <a:pt x="474" y="11"/>
                  </a:lnTo>
                  <a:lnTo>
                    <a:pt x="474" y="9"/>
                  </a:lnTo>
                  <a:lnTo>
                    <a:pt x="476" y="9"/>
                  </a:lnTo>
                  <a:lnTo>
                    <a:pt x="478" y="9"/>
                  </a:lnTo>
                  <a:lnTo>
                    <a:pt x="480" y="9"/>
                  </a:lnTo>
                  <a:lnTo>
                    <a:pt x="480" y="11"/>
                  </a:lnTo>
                  <a:lnTo>
                    <a:pt x="480" y="13"/>
                  </a:lnTo>
                  <a:lnTo>
                    <a:pt x="482" y="13"/>
                  </a:lnTo>
                  <a:lnTo>
                    <a:pt x="482" y="11"/>
                  </a:lnTo>
                  <a:lnTo>
                    <a:pt x="482" y="9"/>
                  </a:lnTo>
                  <a:lnTo>
                    <a:pt x="482" y="7"/>
                  </a:lnTo>
                  <a:lnTo>
                    <a:pt x="482" y="5"/>
                  </a:lnTo>
                  <a:lnTo>
                    <a:pt x="484" y="5"/>
                  </a:lnTo>
                  <a:lnTo>
                    <a:pt x="484" y="7"/>
                  </a:lnTo>
                  <a:lnTo>
                    <a:pt x="486" y="7"/>
                  </a:lnTo>
                  <a:lnTo>
                    <a:pt x="486" y="9"/>
                  </a:lnTo>
                  <a:lnTo>
                    <a:pt x="488" y="9"/>
                  </a:lnTo>
                  <a:lnTo>
                    <a:pt x="490" y="11"/>
                  </a:lnTo>
                  <a:lnTo>
                    <a:pt x="492" y="11"/>
                  </a:lnTo>
                  <a:lnTo>
                    <a:pt x="492" y="9"/>
                  </a:lnTo>
                  <a:lnTo>
                    <a:pt x="492" y="7"/>
                  </a:lnTo>
                  <a:lnTo>
                    <a:pt x="494" y="7"/>
                  </a:lnTo>
                  <a:lnTo>
                    <a:pt x="495" y="5"/>
                  </a:lnTo>
                  <a:lnTo>
                    <a:pt x="495" y="3"/>
                  </a:lnTo>
                  <a:lnTo>
                    <a:pt x="494" y="3"/>
                  </a:lnTo>
                  <a:lnTo>
                    <a:pt x="495" y="3"/>
                  </a:lnTo>
                  <a:lnTo>
                    <a:pt x="495" y="1"/>
                  </a:lnTo>
                  <a:lnTo>
                    <a:pt x="495" y="3"/>
                  </a:lnTo>
                  <a:lnTo>
                    <a:pt x="497" y="3"/>
                  </a:lnTo>
                  <a:lnTo>
                    <a:pt x="497" y="5"/>
                  </a:lnTo>
                  <a:lnTo>
                    <a:pt x="499" y="5"/>
                  </a:lnTo>
                  <a:lnTo>
                    <a:pt x="501" y="5"/>
                  </a:lnTo>
                  <a:lnTo>
                    <a:pt x="503" y="7"/>
                  </a:lnTo>
                  <a:lnTo>
                    <a:pt x="505" y="7"/>
                  </a:lnTo>
                  <a:lnTo>
                    <a:pt x="507" y="7"/>
                  </a:lnTo>
                  <a:lnTo>
                    <a:pt x="509" y="9"/>
                  </a:lnTo>
                  <a:lnTo>
                    <a:pt x="511" y="9"/>
                  </a:lnTo>
                  <a:lnTo>
                    <a:pt x="513" y="9"/>
                  </a:lnTo>
                  <a:lnTo>
                    <a:pt x="513" y="11"/>
                  </a:lnTo>
                  <a:lnTo>
                    <a:pt x="515" y="11"/>
                  </a:lnTo>
                  <a:lnTo>
                    <a:pt x="517" y="11"/>
                  </a:lnTo>
                  <a:lnTo>
                    <a:pt x="518" y="11"/>
                  </a:lnTo>
                  <a:lnTo>
                    <a:pt x="518" y="13"/>
                  </a:lnTo>
                  <a:lnTo>
                    <a:pt x="520" y="13"/>
                  </a:lnTo>
                  <a:lnTo>
                    <a:pt x="520" y="11"/>
                  </a:lnTo>
                  <a:lnTo>
                    <a:pt x="520" y="9"/>
                  </a:lnTo>
                  <a:lnTo>
                    <a:pt x="522" y="9"/>
                  </a:lnTo>
                  <a:lnTo>
                    <a:pt x="522" y="11"/>
                  </a:lnTo>
                  <a:lnTo>
                    <a:pt x="524" y="11"/>
                  </a:lnTo>
                  <a:lnTo>
                    <a:pt x="526" y="11"/>
                  </a:lnTo>
                  <a:lnTo>
                    <a:pt x="526" y="9"/>
                  </a:lnTo>
                  <a:lnTo>
                    <a:pt x="528" y="9"/>
                  </a:lnTo>
                  <a:lnTo>
                    <a:pt x="528" y="7"/>
                  </a:lnTo>
                  <a:lnTo>
                    <a:pt x="530" y="7"/>
                  </a:lnTo>
                  <a:lnTo>
                    <a:pt x="530" y="9"/>
                  </a:lnTo>
                  <a:lnTo>
                    <a:pt x="532" y="9"/>
                  </a:lnTo>
                  <a:lnTo>
                    <a:pt x="532" y="11"/>
                  </a:lnTo>
                  <a:lnTo>
                    <a:pt x="534" y="11"/>
                  </a:lnTo>
                  <a:lnTo>
                    <a:pt x="536" y="11"/>
                  </a:lnTo>
                  <a:lnTo>
                    <a:pt x="536" y="13"/>
                  </a:lnTo>
                  <a:lnTo>
                    <a:pt x="538" y="13"/>
                  </a:lnTo>
                  <a:lnTo>
                    <a:pt x="540" y="13"/>
                  </a:lnTo>
                  <a:lnTo>
                    <a:pt x="542" y="13"/>
                  </a:lnTo>
                  <a:lnTo>
                    <a:pt x="543" y="13"/>
                  </a:lnTo>
                  <a:lnTo>
                    <a:pt x="543" y="15"/>
                  </a:lnTo>
                  <a:lnTo>
                    <a:pt x="545" y="13"/>
                  </a:lnTo>
                  <a:lnTo>
                    <a:pt x="545" y="11"/>
                  </a:lnTo>
                  <a:lnTo>
                    <a:pt x="543" y="11"/>
                  </a:lnTo>
                  <a:lnTo>
                    <a:pt x="545" y="11"/>
                  </a:lnTo>
                  <a:lnTo>
                    <a:pt x="547" y="11"/>
                  </a:lnTo>
                  <a:lnTo>
                    <a:pt x="547" y="13"/>
                  </a:lnTo>
                  <a:lnTo>
                    <a:pt x="549" y="13"/>
                  </a:lnTo>
                  <a:lnTo>
                    <a:pt x="551" y="13"/>
                  </a:lnTo>
                  <a:lnTo>
                    <a:pt x="551" y="15"/>
                  </a:lnTo>
                  <a:lnTo>
                    <a:pt x="553" y="15"/>
                  </a:lnTo>
                  <a:lnTo>
                    <a:pt x="553" y="17"/>
                  </a:lnTo>
                  <a:lnTo>
                    <a:pt x="555" y="17"/>
                  </a:lnTo>
                  <a:lnTo>
                    <a:pt x="557" y="17"/>
                  </a:lnTo>
                  <a:lnTo>
                    <a:pt x="557" y="19"/>
                  </a:lnTo>
                  <a:lnTo>
                    <a:pt x="559" y="21"/>
                  </a:lnTo>
                  <a:lnTo>
                    <a:pt x="561" y="19"/>
                  </a:lnTo>
                  <a:lnTo>
                    <a:pt x="563" y="19"/>
                  </a:lnTo>
                  <a:lnTo>
                    <a:pt x="565" y="19"/>
                  </a:lnTo>
                  <a:lnTo>
                    <a:pt x="566" y="19"/>
                  </a:lnTo>
                  <a:lnTo>
                    <a:pt x="568" y="19"/>
                  </a:lnTo>
                  <a:lnTo>
                    <a:pt x="568" y="21"/>
                  </a:lnTo>
                  <a:lnTo>
                    <a:pt x="570" y="21"/>
                  </a:lnTo>
                  <a:lnTo>
                    <a:pt x="572" y="21"/>
                  </a:lnTo>
                  <a:lnTo>
                    <a:pt x="572" y="19"/>
                  </a:lnTo>
                  <a:lnTo>
                    <a:pt x="574" y="19"/>
                  </a:lnTo>
                  <a:lnTo>
                    <a:pt x="576" y="19"/>
                  </a:lnTo>
                  <a:lnTo>
                    <a:pt x="578" y="19"/>
                  </a:lnTo>
                  <a:lnTo>
                    <a:pt x="580" y="19"/>
                  </a:lnTo>
                  <a:lnTo>
                    <a:pt x="582" y="19"/>
                  </a:lnTo>
                  <a:lnTo>
                    <a:pt x="584" y="19"/>
                  </a:lnTo>
                  <a:lnTo>
                    <a:pt x="584" y="21"/>
                  </a:lnTo>
                  <a:lnTo>
                    <a:pt x="586" y="21"/>
                  </a:lnTo>
                  <a:lnTo>
                    <a:pt x="586" y="19"/>
                  </a:lnTo>
                  <a:lnTo>
                    <a:pt x="588" y="19"/>
                  </a:lnTo>
                  <a:lnTo>
                    <a:pt x="588" y="21"/>
                  </a:lnTo>
                  <a:lnTo>
                    <a:pt x="588" y="23"/>
                  </a:lnTo>
                  <a:lnTo>
                    <a:pt x="590" y="23"/>
                  </a:lnTo>
                  <a:lnTo>
                    <a:pt x="590" y="21"/>
                  </a:lnTo>
                  <a:lnTo>
                    <a:pt x="591" y="21"/>
                  </a:lnTo>
                  <a:lnTo>
                    <a:pt x="591" y="19"/>
                  </a:lnTo>
                  <a:lnTo>
                    <a:pt x="591" y="17"/>
                  </a:lnTo>
                  <a:lnTo>
                    <a:pt x="593" y="17"/>
                  </a:lnTo>
                  <a:lnTo>
                    <a:pt x="593" y="19"/>
                  </a:lnTo>
                  <a:lnTo>
                    <a:pt x="595" y="19"/>
                  </a:lnTo>
                  <a:lnTo>
                    <a:pt x="595" y="17"/>
                  </a:lnTo>
                  <a:lnTo>
                    <a:pt x="597" y="17"/>
                  </a:lnTo>
                  <a:lnTo>
                    <a:pt x="599" y="17"/>
                  </a:lnTo>
                  <a:lnTo>
                    <a:pt x="601" y="15"/>
                  </a:lnTo>
                  <a:lnTo>
                    <a:pt x="601" y="13"/>
                  </a:lnTo>
                  <a:lnTo>
                    <a:pt x="603" y="13"/>
                  </a:lnTo>
                  <a:lnTo>
                    <a:pt x="605" y="13"/>
                  </a:lnTo>
                  <a:lnTo>
                    <a:pt x="605" y="15"/>
                  </a:lnTo>
                  <a:lnTo>
                    <a:pt x="607" y="15"/>
                  </a:lnTo>
                  <a:lnTo>
                    <a:pt x="607" y="13"/>
                  </a:lnTo>
                  <a:lnTo>
                    <a:pt x="609" y="13"/>
                  </a:lnTo>
                  <a:lnTo>
                    <a:pt x="611" y="15"/>
                  </a:lnTo>
                  <a:lnTo>
                    <a:pt x="613" y="15"/>
                  </a:lnTo>
                  <a:lnTo>
                    <a:pt x="613" y="17"/>
                  </a:lnTo>
                  <a:lnTo>
                    <a:pt x="614" y="17"/>
                  </a:lnTo>
                  <a:lnTo>
                    <a:pt x="614" y="15"/>
                  </a:lnTo>
                  <a:lnTo>
                    <a:pt x="614" y="17"/>
                  </a:lnTo>
                  <a:lnTo>
                    <a:pt x="616" y="17"/>
                  </a:lnTo>
                  <a:lnTo>
                    <a:pt x="614" y="17"/>
                  </a:lnTo>
                  <a:lnTo>
                    <a:pt x="614" y="19"/>
                  </a:lnTo>
                  <a:lnTo>
                    <a:pt x="616" y="21"/>
                  </a:lnTo>
                  <a:lnTo>
                    <a:pt x="618" y="19"/>
                  </a:lnTo>
                  <a:lnTo>
                    <a:pt x="620" y="19"/>
                  </a:lnTo>
                  <a:lnTo>
                    <a:pt x="620" y="21"/>
                  </a:lnTo>
                  <a:lnTo>
                    <a:pt x="622" y="21"/>
                  </a:lnTo>
                  <a:lnTo>
                    <a:pt x="624" y="21"/>
                  </a:lnTo>
                  <a:lnTo>
                    <a:pt x="626" y="21"/>
                  </a:lnTo>
                  <a:lnTo>
                    <a:pt x="626" y="23"/>
                  </a:lnTo>
                  <a:lnTo>
                    <a:pt x="628" y="23"/>
                  </a:lnTo>
                  <a:lnTo>
                    <a:pt x="630" y="23"/>
                  </a:lnTo>
                  <a:lnTo>
                    <a:pt x="630" y="21"/>
                  </a:lnTo>
                  <a:lnTo>
                    <a:pt x="632" y="21"/>
                  </a:lnTo>
                  <a:lnTo>
                    <a:pt x="634" y="21"/>
                  </a:lnTo>
                  <a:lnTo>
                    <a:pt x="634" y="23"/>
                  </a:lnTo>
                  <a:lnTo>
                    <a:pt x="634" y="21"/>
                  </a:lnTo>
                  <a:lnTo>
                    <a:pt x="636" y="21"/>
                  </a:lnTo>
                  <a:lnTo>
                    <a:pt x="638" y="21"/>
                  </a:lnTo>
                  <a:lnTo>
                    <a:pt x="639" y="21"/>
                  </a:lnTo>
                  <a:lnTo>
                    <a:pt x="639" y="23"/>
                  </a:lnTo>
                  <a:lnTo>
                    <a:pt x="641" y="23"/>
                  </a:lnTo>
                  <a:lnTo>
                    <a:pt x="641" y="21"/>
                  </a:lnTo>
                  <a:lnTo>
                    <a:pt x="643" y="21"/>
                  </a:lnTo>
                  <a:lnTo>
                    <a:pt x="645" y="21"/>
                  </a:lnTo>
                  <a:lnTo>
                    <a:pt x="645" y="19"/>
                  </a:lnTo>
                  <a:lnTo>
                    <a:pt x="647" y="19"/>
                  </a:lnTo>
                  <a:lnTo>
                    <a:pt x="649" y="19"/>
                  </a:lnTo>
                  <a:lnTo>
                    <a:pt x="651" y="19"/>
                  </a:lnTo>
                  <a:lnTo>
                    <a:pt x="653" y="19"/>
                  </a:lnTo>
                  <a:lnTo>
                    <a:pt x="653" y="21"/>
                  </a:lnTo>
                  <a:lnTo>
                    <a:pt x="653" y="19"/>
                  </a:lnTo>
                  <a:lnTo>
                    <a:pt x="655" y="19"/>
                  </a:lnTo>
                  <a:lnTo>
                    <a:pt x="657" y="19"/>
                  </a:lnTo>
                  <a:lnTo>
                    <a:pt x="657" y="17"/>
                  </a:lnTo>
                  <a:lnTo>
                    <a:pt x="659" y="17"/>
                  </a:lnTo>
                  <a:lnTo>
                    <a:pt x="661" y="17"/>
                  </a:lnTo>
                  <a:lnTo>
                    <a:pt x="662" y="17"/>
                  </a:lnTo>
                  <a:lnTo>
                    <a:pt x="664" y="17"/>
                  </a:lnTo>
                  <a:lnTo>
                    <a:pt x="666" y="17"/>
                  </a:lnTo>
                  <a:lnTo>
                    <a:pt x="666" y="15"/>
                  </a:lnTo>
                  <a:lnTo>
                    <a:pt x="666" y="13"/>
                  </a:lnTo>
                  <a:lnTo>
                    <a:pt x="668" y="15"/>
                  </a:lnTo>
                  <a:lnTo>
                    <a:pt x="668" y="17"/>
                  </a:lnTo>
                  <a:lnTo>
                    <a:pt x="670" y="17"/>
                  </a:lnTo>
                  <a:lnTo>
                    <a:pt x="670" y="15"/>
                  </a:lnTo>
                  <a:lnTo>
                    <a:pt x="672" y="15"/>
                  </a:lnTo>
                  <a:lnTo>
                    <a:pt x="674" y="15"/>
                  </a:lnTo>
                  <a:lnTo>
                    <a:pt x="674" y="17"/>
                  </a:lnTo>
                  <a:lnTo>
                    <a:pt x="676" y="15"/>
                  </a:lnTo>
                  <a:lnTo>
                    <a:pt x="678" y="15"/>
                  </a:lnTo>
                  <a:lnTo>
                    <a:pt x="678" y="17"/>
                  </a:lnTo>
                  <a:lnTo>
                    <a:pt x="680" y="17"/>
                  </a:lnTo>
                  <a:lnTo>
                    <a:pt x="680" y="19"/>
                  </a:lnTo>
                  <a:lnTo>
                    <a:pt x="682" y="19"/>
                  </a:lnTo>
                  <a:lnTo>
                    <a:pt x="684" y="19"/>
                  </a:lnTo>
                  <a:lnTo>
                    <a:pt x="684" y="17"/>
                  </a:lnTo>
                  <a:lnTo>
                    <a:pt x="686" y="17"/>
                  </a:lnTo>
                  <a:lnTo>
                    <a:pt x="686" y="15"/>
                  </a:lnTo>
                  <a:lnTo>
                    <a:pt x="687" y="15"/>
                  </a:lnTo>
                  <a:lnTo>
                    <a:pt x="689" y="15"/>
                  </a:lnTo>
                  <a:lnTo>
                    <a:pt x="689" y="13"/>
                  </a:lnTo>
                  <a:lnTo>
                    <a:pt x="691" y="13"/>
                  </a:lnTo>
                  <a:lnTo>
                    <a:pt x="693" y="13"/>
                  </a:lnTo>
                  <a:lnTo>
                    <a:pt x="693" y="11"/>
                  </a:lnTo>
                  <a:lnTo>
                    <a:pt x="693" y="9"/>
                  </a:lnTo>
                  <a:lnTo>
                    <a:pt x="695" y="9"/>
                  </a:lnTo>
                  <a:lnTo>
                    <a:pt x="697" y="9"/>
                  </a:lnTo>
                  <a:lnTo>
                    <a:pt x="697" y="11"/>
                  </a:lnTo>
                  <a:lnTo>
                    <a:pt x="699" y="9"/>
                  </a:lnTo>
                  <a:lnTo>
                    <a:pt x="701" y="9"/>
                  </a:lnTo>
                  <a:lnTo>
                    <a:pt x="701" y="7"/>
                  </a:lnTo>
                  <a:lnTo>
                    <a:pt x="703" y="7"/>
                  </a:lnTo>
                  <a:lnTo>
                    <a:pt x="705" y="7"/>
                  </a:lnTo>
                  <a:lnTo>
                    <a:pt x="705" y="5"/>
                  </a:lnTo>
                  <a:lnTo>
                    <a:pt x="707" y="5"/>
                  </a:lnTo>
                  <a:lnTo>
                    <a:pt x="707" y="3"/>
                  </a:lnTo>
                  <a:lnTo>
                    <a:pt x="707" y="1"/>
                  </a:lnTo>
                  <a:lnTo>
                    <a:pt x="709" y="1"/>
                  </a:lnTo>
                  <a:lnTo>
                    <a:pt x="710" y="1"/>
                  </a:lnTo>
                  <a:lnTo>
                    <a:pt x="712" y="1"/>
                  </a:lnTo>
                  <a:lnTo>
                    <a:pt x="714" y="1"/>
                  </a:lnTo>
                  <a:lnTo>
                    <a:pt x="716" y="1"/>
                  </a:lnTo>
                  <a:lnTo>
                    <a:pt x="718" y="1"/>
                  </a:lnTo>
                  <a:lnTo>
                    <a:pt x="718" y="0"/>
                  </a:lnTo>
                  <a:lnTo>
                    <a:pt x="720" y="0"/>
                  </a:lnTo>
                  <a:lnTo>
                    <a:pt x="722" y="0"/>
                  </a:lnTo>
                  <a:lnTo>
                    <a:pt x="724" y="0"/>
                  </a:lnTo>
                  <a:lnTo>
                    <a:pt x="726" y="0"/>
                  </a:lnTo>
                  <a:lnTo>
                    <a:pt x="726" y="1"/>
                  </a:lnTo>
                  <a:lnTo>
                    <a:pt x="728" y="1"/>
                  </a:lnTo>
                  <a:lnTo>
                    <a:pt x="730" y="1"/>
                  </a:lnTo>
                  <a:lnTo>
                    <a:pt x="732" y="1"/>
                  </a:lnTo>
                  <a:lnTo>
                    <a:pt x="734" y="1"/>
                  </a:lnTo>
                  <a:lnTo>
                    <a:pt x="735" y="1"/>
                  </a:lnTo>
                  <a:lnTo>
                    <a:pt x="735" y="3"/>
                  </a:lnTo>
                  <a:lnTo>
                    <a:pt x="735" y="5"/>
                  </a:lnTo>
                  <a:lnTo>
                    <a:pt x="737" y="5"/>
                  </a:lnTo>
                  <a:lnTo>
                    <a:pt x="739" y="5"/>
                  </a:lnTo>
                  <a:lnTo>
                    <a:pt x="739" y="3"/>
                  </a:lnTo>
                  <a:lnTo>
                    <a:pt x="737" y="3"/>
                  </a:lnTo>
                  <a:lnTo>
                    <a:pt x="739" y="3"/>
                  </a:lnTo>
                  <a:lnTo>
                    <a:pt x="741" y="5"/>
                  </a:lnTo>
                  <a:lnTo>
                    <a:pt x="743" y="5"/>
                  </a:lnTo>
                  <a:lnTo>
                    <a:pt x="743" y="3"/>
                  </a:lnTo>
                  <a:lnTo>
                    <a:pt x="745" y="3"/>
                  </a:lnTo>
                  <a:lnTo>
                    <a:pt x="745" y="5"/>
                  </a:lnTo>
                  <a:lnTo>
                    <a:pt x="747" y="5"/>
                  </a:lnTo>
                  <a:lnTo>
                    <a:pt x="749" y="5"/>
                  </a:lnTo>
                  <a:lnTo>
                    <a:pt x="749" y="7"/>
                  </a:lnTo>
                  <a:lnTo>
                    <a:pt x="751" y="5"/>
                  </a:lnTo>
                  <a:lnTo>
                    <a:pt x="751" y="3"/>
                  </a:lnTo>
                  <a:lnTo>
                    <a:pt x="753" y="3"/>
                  </a:lnTo>
                  <a:lnTo>
                    <a:pt x="755" y="3"/>
                  </a:lnTo>
                  <a:lnTo>
                    <a:pt x="757" y="3"/>
                  </a:lnTo>
                  <a:lnTo>
                    <a:pt x="758" y="3"/>
                  </a:lnTo>
                  <a:lnTo>
                    <a:pt x="758" y="1"/>
                  </a:lnTo>
                  <a:lnTo>
                    <a:pt x="760" y="1"/>
                  </a:lnTo>
                  <a:lnTo>
                    <a:pt x="760" y="3"/>
                  </a:lnTo>
                  <a:lnTo>
                    <a:pt x="760" y="1"/>
                  </a:lnTo>
                  <a:lnTo>
                    <a:pt x="762" y="1"/>
                  </a:lnTo>
                  <a:lnTo>
                    <a:pt x="764" y="1"/>
                  </a:lnTo>
                  <a:lnTo>
                    <a:pt x="764" y="3"/>
                  </a:lnTo>
                  <a:lnTo>
                    <a:pt x="766" y="3"/>
                  </a:lnTo>
                  <a:lnTo>
                    <a:pt x="768" y="3"/>
                  </a:lnTo>
                  <a:lnTo>
                    <a:pt x="768" y="1"/>
                  </a:lnTo>
                  <a:lnTo>
                    <a:pt x="770" y="1"/>
                  </a:lnTo>
                  <a:lnTo>
                    <a:pt x="770" y="3"/>
                  </a:lnTo>
                  <a:lnTo>
                    <a:pt x="772" y="3"/>
                  </a:lnTo>
                  <a:lnTo>
                    <a:pt x="772" y="5"/>
                  </a:lnTo>
                  <a:lnTo>
                    <a:pt x="774" y="5"/>
                  </a:lnTo>
                  <a:lnTo>
                    <a:pt x="776" y="5"/>
                  </a:lnTo>
                  <a:lnTo>
                    <a:pt x="776" y="3"/>
                  </a:lnTo>
                  <a:lnTo>
                    <a:pt x="778" y="3"/>
                  </a:lnTo>
                  <a:lnTo>
                    <a:pt x="778" y="1"/>
                  </a:lnTo>
                  <a:lnTo>
                    <a:pt x="778" y="0"/>
                  </a:lnTo>
                  <a:lnTo>
                    <a:pt x="780" y="0"/>
                  </a:lnTo>
                  <a:lnTo>
                    <a:pt x="782" y="1"/>
                  </a:lnTo>
                  <a:lnTo>
                    <a:pt x="780" y="1"/>
                  </a:lnTo>
                  <a:lnTo>
                    <a:pt x="780" y="3"/>
                  </a:lnTo>
                  <a:lnTo>
                    <a:pt x="778" y="3"/>
                  </a:lnTo>
                  <a:lnTo>
                    <a:pt x="778" y="5"/>
                  </a:lnTo>
                  <a:lnTo>
                    <a:pt x="780" y="5"/>
                  </a:lnTo>
                  <a:lnTo>
                    <a:pt x="782" y="7"/>
                  </a:lnTo>
                  <a:lnTo>
                    <a:pt x="782" y="9"/>
                  </a:lnTo>
                  <a:lnTo>
                    <a:pt x="783" y="9"/>
                  </a:lnTo>
                  <a:lnTo>
                    <a:pt x="783" y="7"/>
                  </a:lnTo>
                  <a:lnTo>
                    <a:pt x="785" y="7"/>
                  </a:lnTo>
                  <a:lnTo>
                    <a:pt x="787" y="7"/>
                  </a:lnTo>
                  <a:lnTo>
                    <a:pt x="787" y="9"/>
                  </a:lnTo>
                  <a:lnTo>
                    <a:pt x="789" y="9"/>
                  </a:lnTo>
                  <a:lnTo>
                    <a:pt x="789" y="11"/>
                  </a:lnTo>
                  <a:lnTo>
                    <a:pt x="789" y="13"/>
                  </a:lnTo>
                  <a:lnTo>
                    <a:pt x="791" y="13"/>
                  </a:lnTo>
                  <a:lnTo>
                    <a:pt x="791" y="15"/>
                  </a:lnTo>
                  <a:lnTo>
                    <a:pt x="789" y="15"/>
                  </a:lnTo>
                  <a:lnTo>
                    <a:pt x="791" y="15"/>
                  </a:lnTo>
                  <a:lnTo>
                    <a:pt x="791" y="17"/>
                  </a:lnTo>
                  <a:lnTo>
                    <a:pt x="793" y="17"/>
                  </a:lnTo>
                  <a:lnTo>
                    <a:pt x="795" y="17"/>
                  </a:lnTo>
                  <a:lnTo>
                    <a:pt x="797" y="17"/>
                  </a:lnTo>
                  <a:lnTo>
                    <a:pt x="797" y="19"/>
                  </a:lnTo>
                  <a:lnTo>
                    <a:pt x="799" y="19"/>
                  </a:lnTo>
                  <a:lnTo>
                    <a:pt x="799" y="21"/>
                  </a:lnTo>
                  <a:lnTo>
                    <a:pt x="801" y="21"/>
                  </a:lnTo>
                  <a:lnTo>
                    <a:pt x="803" y="23"/>
                  </a:lnTo>
                  <a:lnTo>
                    <a:pt x="805" y="23"/>
                  </a:lnTo>
                  <a:lnTo>
                    <a:pt x="805" y="24"/>
                  </a:lnTo>
                  <a:lnTo>
                    <a:pt x="805" y="26"/>
                  </a:lnTo>
                  <a:lnTo>
                    <a:pt x="805" y="28"/>
                  </a:lnTo>
                  <a:lnTo>
                    <a:pt x="806" y="28"/>
                  </a:lnTo>
                  <a:lnTo>
                    <a:pt x="808" y="30"/>
                  </a:lnTo>
                  <a:lnTo>
                    <a:pt x="808" y="28"/>
                  </a:lnTo>
                  <a:lnTo>
                    <a:pt x="810" y="28"/>
                  </a:lnTo>
                  <a:lnTo>
                    <a:pt x="812" y="28"/>
                  </a:lnTo>
                  <a:lnTo>
                    <a:pt x="812" y="30"/>
                  </a:lnTo>
                  <a:lnTo>
                    <a:pt x="810" y="32"/>
                  </a:lnTo>
                  <a:lnTo>
                    <a:pt x="808" y="32"/>
                  </a:lnTo>
                  <a:lnTo>
                    <a:pt x="808" y="34"/>
                  </a:lnTo>
                  <a:lnTo>
                    <a:pt x="806" y="34"/>
                  </a:lnTo>
                  <a:lnTo>
                    <a:pt x="806" y="36"/>
                  </a:lnTo>
                  <a:lnTo>
                    <a:pt x="808" y="38"/>
                  </a:lnTo>
                  <a:lnTo>
                    <a:pt x="810" y="38"/>
                  </a:lnTo>
                  <a:lnTo>
                    <a:pt x="812" y="38"/>
                  </a:lnTo>
                  <a:lnTo>
                    <a:pt x="814" y="38"/>
                  </a:lnTo>
                  <a:lnTo>
                    <a:pt x="816" y="38"/>
                  </a:lnTo>
                  <a:lnTo>
                    <a:pt x="818" y="38"/>
                  </a:lnTo>
                  <a:lnTo>
                    <a:pt x="820" y="38"/>
                  </a:lnTo>
                  <a:lnTo>
                    <a:pt x="820" y="40"/>
                  </a:lnTo>
                  <a:lnTo>
                    <a:pt x="822" y="40"/>
                  </a:lnTo>
                  <a:lnTo>
                    <a:pt x="822" y="38"/>
                  </a:lnTo>
                  <a:lnTo>
                    <a:pt x="824" y="38"/>
                  </a:lnTo>
                  <a:lnTo>
                    <a:pt x="824" y="36"/>
                  </a:lnTo>
                  <a:lnTo>
                    <a:pt x="826" y="38"/>
                  </a:lnTo>
                  <a:lnTo>
                    <a:pt x="826" y="40"/>
                  </a:lnTo>
                  <a:lnTo>
                    <a:pt x="826" y="42"/>
                  </a:lnTo>
                  <a:lnTo>
                    <a:pt x="828" y="42"/>
                  </a:lnTo>
                  <a:lnTo>
                    <a:pt x="828" y="44"/>
                  </a:lnTo>
                  <a:lnTo>
                    <a:pt x="830" y="44"/>
                  </a:lnTo>
                  <a:lnTo>
                    <a:pt x="831" y="42"/>
                  </a:lnTo>
                  <a:lnTo>
                    <a:pt x="833" y="42"/>
                  </a:lnTo>
                  <a:lnTo>
                    <a:pt x="835" y="42"/>
                  </a:lnTo>
                  <a:lnTo>
                    <a:pt x="837" y="42"/>
                  </a:lnTo>
                  <a:lnTo>
                    <a:pt x="839" y="42"/>
                  </a:lnTo>
                  <a:lnTo>
                    <a:pt x="839" y="44"/>
                  </a:lnTo>
                  <a:lnTo>
                    <a:pt x="839" y="46"/>
                  </a:lnTo>
                  <a:lnTo>
                    <a:pt x="839" y="48"/>
                  </a:lnTo>
                  <a:lnTo>
                    <a:pt x="841" y="48"/>
                  </a:lnTo>
                  <a:lnTo>
                    <a:pt x="841" y="49"/>
                  </a:lnTo>
                  <a:lnTo>
                    <a:pt x="843" y="49"/>
                  </a:lnTo>
                  <a:lnTo>
                    <a:pt x="845" y="49"/>
                  </a:lnTo>
                  <a:lnTo>
                    <a:pt x="845" y="51"/>
                  </a:lnTo>
                  <a:lnTo>
                    <a:pt x="847" y="51"/>
                  </a:lnTo>
                  <a:lnTo>
                    <a:pt x="849" y="51"/>
                  </a:lnTo>
                  <a:lnTo>
                    <a:pt x="849" y="53"/>
                  </a:lnTo>
                  <a:lnTo>
                    <a:pt x="849" y="55"/>
                  </a:lnTo>
                  <a:lnTo>
                    <a:pt x="847" y="55"/>
                  </a:lnTo>
                  <a:lnTo>
                    <a:pt x="849" y="55"/>
                  </a:lnTo>
                  <a:lnTo>
                    <a:pt x="849" y="57"/>
                  </a:lnTo>
                  <a:lnTo>
                    <a:pt x="849" y="59"/>
                  </a:lnTo>
                  <a:lnTo>
                    <a:pt x="849" y="61"/>
                  </a:lnTo>
                  <a:lnTo>
                    <a:pt x="849" y="63"/>
                  </a:lnTo>
                  <a:lnTo>
                    <a:pt x="851" y="63"/>
                  </a:lnTo>
                  <a:lnTo>
                    <a:pt x="853" y="65"/>
                  </a:lnTo>
                  <a:lnTo>
                    <a:pt x="854" y="65"/>
                  </a:lnTo>
                  <a:lnTo>
                    <a:pt x="854" y="67"/>
                  </a:lnTo>
                  <a:lnTo>
                    <a:pt x="856" y="67"/>
                  </a:lnTo>
                  <a:lnTo>
                    <a:pt x="858" y="67"/>
                  </a:lnTo>
                  <a:lnTo>
                    <a:pt x="860" y="67"/>
                  </a:lnTo>
                  <a:lnTo>
                    <a:pt x="860" y="69"/>
                  </a:lnTo>
                  <a:lnTo>
                    <a:pt x="862" y="69"/>
                  </a:lnTo>
                  <a:lnTo>
                    <a:pt x="864" y="69"/>
                  </a:lnTo>
                  <a:lnTo>
                    <a:pt x="864" y="71"/>
                  </a:lnTo>
                  <a:lnTo>
                    <a:pt x="866" y="71"/>
                  </a:lnTo>
                  <a:lnTo>
                    <a:pt x="866" y="69"/>
                  </a:lnTo>
                  <a:lnTo>
                    <a:pt x="866" y="71"/>
                  </a:lnTo>
                  <a:lnTo>
                    <a:pt x="868" y="71"/>
                  </a:lnTo>
                  <a:lnTo>
                    <a:pt x="868" y="72"/>
                  </a:lnTo>
                  <a:lnTo>
                    <a:pt x="866" y="72"/>
                  </a:lnTo>
                  <a:lnTo>
                    <a:pt x="866" y="74"/>
                  </a:lnTo>
                  <a:lnTo>
                    <a:pt x="864" y="74"/>
                  </a:lnTo>
                  <a:lnTo>
                    <a:pt x="862" y="74"/>
                  </a:lnTo>
                  <a:lnTo>
                    <a:pt x="862" y="76"/>
                  </a:lnTo>
                  <a:lnTo>
                    <a:pt x="860" y="76"/>
                  </a:lnTo>
                  <a:lnTo>
                    <a:pt x="858" y="76"/>
                  </a:lnTo>
                  <a:lnTo>
                    <a:pt x="858" y="78"/>
                  </a:lnTo>
                  <a:lnTo>
                    <a:pt x="856" y="78"/>
                  </a:lnTo>
                  <a:lnTo>
                    <a:pt x="856" y="80"/>
                  </a:lnTo>
                  <a:lnTo>
                    <a:pt x="856" y="82"/>
                  </a:lnTo>
                  <a:lnTo>
                    <a:pt x="856" y="84"/>
                  </a:lnTo>
                  <a:lnTo>
                    <a:pt x="856" y="86"/>
                  </a:lnTo>
                  <a:lnTo>
                    <a:pt x="854" y="86"/>
                  </a:lnTo>
                  <a:lnTo>
                    <a:pt x="854" y="88"/>
                  </a:lnTo>
                  <a:lnTo>
                    <a:pt x="853" y="90"/>
                  </a:lnTo>
                  <a:lnTo>
                    <a:pt x="853" y="92"/>
                  </a:lnTo>
                  <a:lnTo>
                    <a:pt x="851" y="92"/>
                  </a:lnTo>
                  <a:lnTo>
                    <a:pt x="851" y="94"/>
                  </a:lnTo>
                  <a:lnTo>
                    <a:pt x="849" y="96"/>
                  </a:lnTo>
                  <a:lnTo>
                    <a:pt x="849" y="97"/>
                  </a:lnTo>
                  <a:lnTo>
                    <a:pt x="847" y="97"/>
                  </a:lnTo>
                  <a:lnTo>
                    <a:pt x="845" y="99"/>
                  </a:lnTo>
                  <a:lnTo>
                    <a:pt x="845" y="101"/>
                  </a:lnTo>
                  <a:lnTo>
                    <a:pt x="843" y="103"/>
                  </a:lnTo>
                  <a:lnTo>
                    <a:pt x="841" y="105"/>
                  </a:lnTo>
                  <a:lnTo>
                    <a:pt x="839" y="107"/>
                  </a:lnTo>
                  <a:lnTo>
                    <a:pt x="839" y="109"/>
                  </a:lnTo>
                  <a:lnTo>
                    <a:pt x="837" y="109"/>
                  </a:lnTo>
                  <a:lnTo>
                    <a:pt x="837" y="111"/>
                  </a:lnTo>
                  <a:lnTo>
                    <a:pt x="835" y="113"/>
                  </a:lnTo>
                  <a:lnTo>
                    <a:pt x="833" y="113"/>
                  </a:lnTo>
                  <a:lnTo>
                    <a:pt x="831" y="115"/>
                  </a:lnTo>
                  <a:lnTo>
                    <a:pt x="831" y="117"/>
                  </a:lnTo>
                  <a:lnTo>
                    <a:pt x="831" y="119"/>
                  </a:lnTo>
                  <a:lnTo>
                    <a:pt x="831" y="121"/>
                  </a:lnTo>
                  <a:lnTo>
                    <a:pt x="831" y="122"/>
                  </a:lnTo>
                  <a:lnTo>
                    <a:pt x="831" y="124"/>
                  </a:lnTo>
                  <a:lnTo>
                    <a:pt x="830" y="126"/>
                  </a:lnTo>
                  <a:lnTo>
                    <a:pt x="830" y="128"/>
                  </a:lnTo>
                  <a:lnTo>
                    <a:pt x="830" y="130"/>
                  </a:lnTo>
                  <a:lnTo>
                    <a:pt x="828" y="130"/>
                  </a:lnTo>
                  <a:lnTo>
                    <a:pt x="828" y="132"/>
                  </a:lnTo>
                  <a:lnTo>
                    <a:pt x="826" y="132"/>
                  </a:lnTo>
                  <a:lnTo>
                    <a:pt x="826" y="134"/>
                  </a:lnTo>
                  <a:lnTo>
                    <a:pt x="826" y="136"/>
                  </a:lnTo>
                  <a:lnTo>
                    <a:pt x="824" y="136"/>
                  </a:lnTo>
                  <a:lnTo>
                    <a:pt x="824" y="138"/>
                  </a:lnTo>
                  <a:lnTo>
                    <a:pt x="822" y="138"/>
                  </a:lnTo>
                  <a:lnTo>
                    <a:pt x="822" y="140"/>
                  </a:lnTo>
                  <a:lnTo>
                    <a:pt x="820" y="140"/>
                  </a:lnTo>
                  <a:lnTo>
                    <a:pt x="820" y="142"/>
                  </a:lnTo>
                  <a:lnTo>
                    <a:pt x="818" y="142"/>
                  </a:lnTo>
                  <a:lnTo>
                    <a:pt x="818" y="144"/>
                  </a:lnTo>
                  <a:lnTo>
                    <a:pt x="816" y="144"/>
                  </a:lnTo>
                  <a:lnTo>
                    <a:pt x="816" y="145"/>
                  </a:lnTo>
                  <a:lnTo>
                    <a:pt x="816" y="147"/>
                  </a:lnTo>
                  <a:lnTo>
                    <a:pt x="814" y="147"/>
                  </a:lnTo>
                  <a:lnTo>
                    <a:pt x="814" y="149"/>
                  </a:lnTo>
                  <a:lnTo>
                    <a:pt x="812" y="151"/>
                  </a:lnTo>
                  <a:lnTo>
                    <a:pt x="812" y="153"/>
                  </a:lnTo>
                  <a:lnTo>
                    <a:pt x="810" y="153"/>
                  </a:lnTo>
                  <a:lnTo>
                    <a:pt x="810" y="155"/>
                  </a:lnTo>
                  <a:lnTo>
                    <a:pt x="810" y="157"/>
                  </a:lnTo>
                  <a:lnTo>
                    <a:pt x="808" y="157"/>
                  </a:lnTo>
                  <a:lnTo>
                    <a:pt x="808" y="159"/>
                  </a:lnTo>
                  <a:lnTo>
                    <a:pt x="806" y="159"/>
                  </a:lnTo>
                  <a:lnTo>
                    <a:pt x="806" y="161"/>
                  </a:lnTo>
                  <a:lnTo>
                    <a:pt x="805" y="161"/>
                  </a:lnTo>
                  <a:lnTo>
                    <a:pt x="805" y="163"/>
                  </a:lnTo>
                  <a:lnTo>
                    <a:pt x="803" y="163"/>
                  </a:lnTo>
                  <a:lnTo>
                    <a:pt x="803" y="165"/>
                  </a:lnTo>
                  <a:lnTo>
                    <a:pt x="801" y="165"/>
                  </a:lnTo>
                  <a:lnTo>
                    <a:pt x="801" y="167"/>
                  </a:lnTo>
                  <a:lnTo>
                    <a:pt x="799" y="167"/>
                  </a:lnTo>
                  <a:lnTo>
                    <a:pt x="799" y="169"/>
                  </a:lnTo>
                  <a:lnTo>
                    <a:pt x="797" y="170"/>
                  </a:lnTo>
                  <a:lnTo>
                    <a:pt x="797" y="172"/>
                  </a:lnTo>
                  <a:lnTo>
                    <a:pt x="795" y="172"/>
                  </a:lnTo>
                  <a:lnTo>
                    <a:pt x="793" y="172"/>
                  </a:lnTo>
                  <a:lnTo>
                    <a:pt x="793" y="174"/>
                  </a:lnTo>
                  <a:lnTo>
                    <a:pt x="791" y="174"/>
                  </a:lnTo>
                  <a:lnTo>
                    <a:pt x="791" y="176"/>
                  </a:lnTo>
                  <a:lnTo>
                    <a:pt x="789" y="178"/>
                  </a:lnTo>
                  <a:lnTo>
                    <a:pt x="789" y="180"/>
                  </a:lnTo>
                  <a:lnTo>
                    <a:pt x="789" y="182"/>
                  </a:lnTo>
                  <a:lnTo>
                    <a:pt x="787" y="182"/>
                  </a:lnTo>
                  <a:lnTo>
                    <a:pt x="785" y="184"/>
                  </a:lnTo>
                  <a:lnTo>
                    <a:pt x="783" y="184"/>
                  </a:lnTo>
                  <a:lnTo>
                    <a:pt x="782" y="184"/>
                  </a:lnTo>
                  <a:lnTo>
                    <a:pt x="780" y="186"/>
                  </a:lnTo>
                  <a:lnTo>
                    <a:pt x="778" y="186"/>
                  </a:lnTo>
                  <a:lnTo>
                    <a:pt x="776" y="186"/>
                  </a:lnTo>
                  <a:lnTo>
                    <a:pt x="774" y="186"/>
                  </a:lnTo>
                  <a:lnTo>
                    <a:pt x="774" y="188"/>
                  </a:lnTo>
                  <a:lnTo>
                    <a:pt x="772" y="188"/>
                  </a:lnTo>
                  <a:lnTo>
                    <a:pt x="770" y="188"/>
                  </a:lnTo>
                  <a:lnTo>
                    <a:pt x="768" y="190"/>
                  </a:lnTo>
                  <a:lnTo>
                    <a:pt x="766" y="190"/>
                  </a:lnTo>
                  <a:lnTo>
                    <a:pt x="766" y="192"/>
                  </a:lnTo>
                  <a:lnTo>
                    <a:pt x="766" y="193"/>
                  </a:lnTo>
                  <a:lnTo>
                    <a:pt x="764" y="193"/>
                  </a:lnTo>
                  <a:lnTo>
                    <a:pt x="762" y="195"/>
                  </a:lnTo>
                  <a:lnTo>
                    <a:pt x="760" y="195"/>
                  </a:lnTo>
                  <a:lnTo>
                    <a:pt x="758" y="195"/>
                  </a:lnTo>
                  <a:lnTo>
                    <a:pt x="755" y="197"/>
                  </a:lnTo>
                  <a:lnTo>
                    <a:pt x="751" y="197"/>
                  </a:lnTo>
                  <a:lnTo>
                    <a:pt x="749" y="197"/>
                  </a:lnTo>
                  <a:lnTo>
                    <a:pt x="747" y="197"/>
                  </a:lnTo>
                  <a:lnTo>
                    <a:pt x="745" y="197"/>
                  </a:lnTo>
                  <a:lnTo>
                    <a:pt x="743" y="197"/>
                  </a:lnTo>
                  <a:lnTo>
                    <a:pt x="741" y="195"/>
                  </a:lnTo>
                  <a:lnTo>
                    <a:pt x="739" y="195"/>
                  </a:lnTo>
                  <a:lnTo>
                    <a:pt x="737" y="195"/>
                  </a:lnTo>
                  <a:lnTo>
                    <a:pt x="735" y="193"/>
                  </a:lnTo>
                  <a:lnTo>
                    <a:pt x="734" y="192"/>
                  </a:lnTo>
                  <a:lnTo>
                    <a:pt x="732" y="192"/>
                  </a:lnTo>
                  <a:lnTo>
                    <a:pt x="730" y="190"/>
                  </a:lnTo>
                  <a:lnTo>
                    <a:pt x="728" y="190"/>
                  </a:lnTo>
                  <a:lnTo>
                    <a:pt x="726" y="192"/>
                  </a:lnTo>
                  <a:lnTo>
                    <a:pt x="726" y="193"/>
                  </a:lnTo>
                  <a:lnTo>
                    <a:pt x="726" y="195"/>
                  </a:lnTo>
                  <a:lnTo>
                    <a:pt x="724" y="195"/>
                  </a:lnTo>
                  <a:lnTo>
                    <a:pt x="724" y="197"/>
                  </a:lnTo>
                  <a:lnTo>
                    <a:pt x="724" y="199"/>
                  </a:lnTo>
                  <a:lnTo>
                    <a:pt x="722" y="199"/>
                  </a:lnTo>
                  <a:lnTo>
                    <a:pt x="722" y="201"/>
                  </a:lnTo>
                  <a:lnTo>
                    <a:pt x="720" y="201"/>
                  </a:lnTo>
                  <a:lnTo>
                    <a:pt x="720" y="199"/>
                  </a:lnTo>
                  <a:lnTo>
                    <a:pt x="718" y="199"/>
                  </a:lnTo>
                  <a:lnTo>
                    <a:pt x="716" y="201"/>
                  </a:lnTo>
                  <a:lnTo>
                    <a:pt x="716" y="203"/>
                  </a:lnTo>
                  <a:lnTo>
                    <a:pt x="716" y="205"/>
                  </a:lnTo>
                  <a:lnTo>
                    <a:pt x="714" y="205"/>
                  </a:lnTo>
                  <a:lnTo>
                    <a:pt x="712" y="205"/>
                  </a:lnTo>
                  <a:lnTo>
                    <a:pt x="710" y="205"/>
                  </a:lnTo>
                  <a:lnTo>
                    <a:pt x="709" y="205"/>
                  </a:lnTo>
                  <a:lnTo>
                    <a:pt x="707" y="205"/>
                  </a:lnTo>
                  <a:lnTo>
                    <a:pt x="707" y="207"/>
                  </a:lnTo>
                  <a:lnTo>
                    <a:pt x="705" y="207"/>
                  </a:lnTo>
                  <a:lnTo>
                    <a:pt x="703" y="207"/>
                  </a:lnTo>
                  <a:lnTo>
                    <a:pt x="703" y="209"/>
                  </a:lnTo>
                  <a:lnTo>
                    <a:pt x="701" y="209"/>
                  </a:lnTo>
                  <a:lnTo>
                    <a:pt x="699" y="209"/>
                  </a:lnTo>
                  <a:lnTo>
                    <a:pt x="699" y="211"/>
                  </a:lnTo>
                  <a:lnTo>
                    <a:pt x="697" y="211"/>
                  </a:lnTo>
                  <a:lnTo>
                    <a:pt x="695" y="211"/>
                  </a:lnTo>
                  <a:lnTo>
                    <a:pt x="693" y="213"/>
                  </a:lnTo>
                  <a:lnTo>
                    <a:pt x="691" y="215"/>
                  </a:lnTo>
                  <a:lnTo>
                    <a:pt x="689" y="215"/>
                  </a:lnTo>
                  <a:lnTo>
                    <a:pt x="687" y="217"/>
                  </a:lnTo>
                  <a:lnTo>
                    <a:pt x="687" y="218"/>
                  </a:lnTo>
                  <a:lnTo>
                    <a:pt x="686" y="218"/>
                  </a:lnTo>
                  <a:lnTo>
                    <a:pt x="686" y="220"/>
                  </a:lnTo>
                  <a:lnTo>
                    <a:pt x="684" y="220"/>
                  </a:lnTo>
                  <a:lnTo>
                    <a:pt x="682" y="222"/>
                  </a:lnTo>
                  <a:lnTo>
                    <a:pt x="680" y="222"/>
                  </a:lnTo>
                  <a:lnTo>
                    <a:pt x="680" y="224"/>
                  </a:lnTo>
                  <a:lnTo>
                    <a:pt x="678" y="224"/>
                  </a:lnTo>
                  <a:lnTo>
                    <a:pt x="676" y="226"/>
                  </a:lnTo>
                  <a:lnTo>
                    <a:pt x="674" y="226"/>
                  </a:lnTo>
                  <a:lnTo>
                    <a:pt x="672" y="228"/>
                  </a:lnTo>
                  <a:lnTo>
                    <a:pt x="670" y="228"/>
                  </a:lnTo>
                  <a:lnTo>
                    <a:pt x="668" y="228"/>
                  </a:lnTo>
                  <a:lnTo>
                    <a:pt x="668" y="230"/>
                  </a:lnTo>
                  <a:lnTo>
                    <a:pt x="666" y="230"/>
                  </a:lnTo>
                  <a:lnTo>
                    <a:pt x="666" y="232"/>
                  </a:lnTo>
                  <a:lnTo>
                    <a:pt x="666" y="234"/>
                  </a:lnTo>
                  <a:lnTo>
                    <a:pt x="666" y="236"/>
                  </a:lnTo>
                  <a:lnTo>
                    <a:pt x="664" y="236"/>
                  </a:lnTo>
                  <a:lnTo>
                    <a:pt x="664" y="238"/>
                  </a:lnTo>
                  <a:lnTo>
                    <a:pt x="662" y="238"/>
                  </a:lnTo>
                  <a:lnTo>
                    <a:pt x="661" y="238"/>
                  </a:lnTo>
                  <a:lnTo>
                    <a:pt x="661" y="240"/>
                  </a:lnTo>
                  <a:lnTo>
                    <a:pt x="659" y="240"/>
                  </a:lnTo>
                  <a:lnTo>
                    <a:pt x="657" y="240"/>
                  </a:lnTo>
                  <a:lnTo>
                    <a:pt x="657" y="241"/>
                  </a:lnTo>
                  <a:lnTo>
                    <a:pt x="655" y="241"/>
                  </a:lnTo>
                  <a:lnTo>
                    <a:pt x="653" y="241"/>
                  </a:lnTo>
                  <a:lnTo>
                    <a:pt x="651" y="241"/>
                  </a:lnTo>
                  <a:lnTo>
                    <a:pt x="651" y="243"/>
                  </a:lnTo>
                  <a:lnTo>
                    <a:pt x="649" y="243"/>
                  </a:lnTo>
                  <a:lnTo>
                    <a:pt x="649" y="245"/>
                  </a:lnTo>
                  <a:lnTo>
                    <a:pt x="647" y="245"/>
                  </a:lnTo>
                  <a:lnTo>
                    <a:pt x="645" y="245"/>
                  </a:lnTo>
                  <a:lnTo>
                    <a:pt x="643" y="245"/>
                  </a:lnTo>
                  <a:lnTo>
                    <a:pt x="641" y="245"/>
                  </a:lnTo>
                  <a:lnTo>
                    <a:pt x="639" y="245"/>
                  </a:lnTo>
                  <a:lnTo>
                    <a:pt x="639" y="247"/>
                  </a:lnTo>
                  <a:lnTo>
                    <a:pt x="639" y="249"/>
                  </a:lnTo>
                  <a:lnTo>
                    <a:pt x="639" y="251"/>
                  </a:lnTo>
                  <a:lnTo>
                    <a:pt x="639" y="253"/>
                  </a:lnTo>
                  <a:lnTo>
                    <a:pt x="641" y="253"/>
                  </a:lnTo>
                  <a:lnTo>
                    <a:pt x="641" y="255"/>
                  </a:lnTo>
                  <a:lnTo>
                    <a:pt x="641" y="257"/>
                  </a:lnTo>
                  <a:lnTo>
                    <a:pt x="643" y="257"/>
                  </a:lnTo>
                  <a:lnTo>
                    <a:pt x="643" y="259"/>
                  </a:lnTo>
                  <a:lnTo>
                    <a:pt x="643" y="261"/>
                  </a:lnTo>
                  <a:lnTo>
                    <a:pt x="643" y="263"/>
                  </a:lnTo>
                  <a:lnTo>
                    <a:pt x="641" y="263"/>
                  </a:lnTo>
                  <a:lnTo>
                    <a:pt x="641" y="265"/>
                  </a:lnTo>
                  <a:lnTo>
                    <a:pt x="641" y="266"/>
                  </a:lnTo>
                  <a:lnTo>
                    <a:pt x="639" y="268"/>
                  </a:lnTo>
                  <a:lnTo>
                    <a:pt x="639" y="270"/>
                  </a:lnTo>
                  <a:lnTo>
                    <a:pt x="638" y="270"/>
                  </a:lnTo>
                  <a:lnTo>
                    <a:pt x="638" y="272"/>
                  </a:lnTo>
                  <a:lnTo>
                    <a:pt x="638" y="274"/>
                  </a:lnTo>
                  <a:lnTo>
                    <a:pt x="636" y="274"/>
                  </a:lnTo>
                  <a:lnTo>
                    <a:pt x="636" y="276"/>
                  </a:lnTo>
                  <a:lnTo>
                    <a:pt x="634" y="276"/>
                  </a:lnTo>
                  <a:lnTo>
                    <a:pt x="632" y="278"/>
                  </a:lnTo>
                  <a:lnTo>
                    <a:pt x="630" y="278"/>
                  </a:lnTo>
                  <a:lnTo>
                    <a:pt x="630" y="280"/>
                  </a:lnTo>
                  <a:lnTo>
                    <a:pt x="628" y="280"/>
                  </a:lnTo>
                  <a:lnTo>
                    <a:pt x="628" y="282"/>
                  </a:lnTo>
                  <a:lnTo>
                    <a:pt x="626" y="282"/>
                  </a:lnTo>
                  <a:lnTo>
                    <a:pt x="624" y="284"/>
                  </a:lnTo>
                  <a:lnTo>
                    <a:pt x="622" y="286"/>
                  </a:lnTo>
                  <a:lnTo>
                    <a:pt x="620" y="288"/>
                  </a:lnTo>
                  <a:lnTo>
                    <a:pt x="618" y="289"/>
                  </a:lnTo>
                  <a:lnTo>
                    <a:pt x="616" y="291"/>
                  </a:lnTo>
                  <a:lnTo>
                    <a:pt x="613" y="293"/>
                  </a:lnTo>
                  <a:lnTo>
                    <a:pt x="611" y="295"/>
                  </a:lnTo>
                  <a:lnTo>
                    <a:pt x="609" y="295"/>
                  </a:lnTo>
                  <a:lnTo>
                    <a:pt x="607" y="297"/>
                  </a:lnTo>
                  <a:lnTo>
                    <a:pt x="605" y="299"/>
                  </a:lnTo>
                  <a:lnTo>
                    <a:pt x="603" y="301"/>
                  </a:lnTo>
                  <a:lnTo>
                    <a:pt x="601" y="303"/>
                  </a:lnTo>
                  <a:lnTo>
                    <a:pt x="601" y="305"/>
                  </a:lnTo>
                  <a:lnTo>
                    <a:pt x="599" y="305"/>
                  </a:lnTo>
                  <a:lnTo>
                    <a:pt x="597" y="305"/>
                  </a:lnTo>
                  <a:lnTo>
                    <a:pt x="597" y="307"/>
                  </a:lnTo>
                  <a:lnTo>
                    <a:pt x="595" y="307"/>
                  </a:lnTo>
                  <a:lnTo>
                    <a:pt x="593" y="309"/>
                  </a:lnTo>
                  <a:lnTo>
                    <a:pt x="590" y="309"/>
                  </a:lnTo>
                  <a:lnTo>
                    <a:pt x="586" y="309"/>
                  </a:lnTo>
                  <a:lnTo>
                    <a:pt x="582" y="311"/>
                  </a:lnTo>
                  <a:lnTo>
                    <a:pt x="580" y="311"/>
                  </a:lnTo>
                  <a:lnTo>
                    <a:pt x="578" y="311"/>
                  </a:lnTo>
                  <a:lnTo>
                    <a:pt x="578" y="313"/>
                  </a:lnTo>
                  <a:lnTo>
                    <a:pt x="576" y="314"/>
                  </a:lnTo>
                  <a:lnTo>
                    <a:pt x="574" y="316"/>
                  </a:lnTo>
                  <a:lnTo>
                    <a:pt x="572" y="316"/>
                  </a:lnTo>
                  <a:lnTo>
                    <a:pt x="572" y="318"/>
                  </a:lnTo>
                  <a:lnTo>
                    <a:pt x="570" y="318"/>
                  </a:lnTo>
                  <a:lnTo>
                    <a:pt x="570" y="320"/>
                  </a:lnTo>
                  <a:lnTo>
                    <a:pt x="568" y="322"/>
                  </a:lnTo>
                  <a:lnTo>
                    <a:pt x="568" y="324"/>
                  </a:lnTo>
                  <a:lnTo>
                    <a:pt x="566" y="324"/>
                  </a:lnTo>
                  <a:lnTo>
                    <a:pt x="566" y="326"/>
                  </a:lnTo>
                  <a:lnTo>
                    <a:pt x="565" y="326"/>
                  </a:lnTo>
                  <a:lnTo>
                    <a:pt x="565" y="328"/>
                  </a:lnTo>
                  <a:lnTo>
                    <a:pt x="563" y="328"/>
                  </a:lnTo>
                  <a:lnTo>
                    <a:pt x="563" y="330"/>
                  </a:lnTo>
                  <a:lnTo>
                    <a:pt x="565" y="330"/>
                  </a:lnTo>
                  <a:lnTo>
                    <a:pt x="565" y="332"/>
                  </a:lnTo>
                  <a:lnTo>
                    <a:pt x="565" y="334"/>
                  </a:lnTo>
                  <a:lnTo>
                    <a:pt x="563" y="334"/>
                  </a:lnTo>
                  <a:lnTo>
                    <a:pt x="563" y="336"/>
                  </a:lnTo>
                  <a:lnTo>
                    <a:pt x="561" y="336"/>
                  </a:lnTo>
                  <a:lnTo>
                    <a:pt x="561" y="337"/>
                  </a:lnTo>
                  <a:lnTo>
                    <a:pt x="561" y="339"/>
                  </a:lnTo>
                  <a:lnTo>
                    <a:pt x="559" y="339"/>
                  </a:lnTo>
                  <a:lnTo>
                    <a:pt x="559" y="341"/>
                  </a:lnTo>
                  <a:lnTo>
                    <a:pt x="561" y="341"/>
                  </a:lnTo>
                  <a:lnTo>
                    <a:pt x="561" y="343"/>
                  </a:lnTo>
                  <a:lnTo>
                    <a:pt x="559" y="343"/>
                  </a:lnTo>
                  <a:lnTo>
                    <a:pt x="559" y="345"/>
                  </a:lnTo>
                  <a:lnTo>
                    <a:pt x="559" y="347"/>
                  </a:lnTo>
                  <a:lnTo>
                    <a:pt x="557" y="349"/>
                  </a:lnTo>
                  <a:lnTo>
                    <a:pt x="557" y="351"/>
                  </a:lnTo>
                  <a:lnTo>
                    <a:pt x="555" y="355"/>
                  </a:lnTo>
                  <a:lnTo>
                    <a:pt x="555" y="357"/>
                  </a:lnTo>
                  <a:lnTo>
                    <a:pt x="553" y="359"/>
                  </a:lnTo>
                  <a:lnTo>
                    <a:pt x="551" y="361"/>
                  </a:lnTo>
                  <a:lnTo>
                    <a:pt x="549" y="362"/>
                  </a:lnTo>
                  <a:lnTo>
                    <a:pt x="547" y="364"/>
                  </a:lnTo>
                  <a:lnTo>
                    <a:pt x="545" y="364"/>
                  </a:lnTo>
                  <a:lnTo>
                    <a:pt x="543" y="366"/>
                  </a:lnTo>
                  <a:lnTo>
                    <a:pt x="542" y="366"/>
                  </a:lnTo>
                  <a:lnTo>
                    <a:pt x="540" y="368"/>
                  </a:lnTo>
                  <a:lnTo>
                    <a:pt x="542" y="368"/>
                  </a:lnTo>
                  <a:lnTo>
                    <a:pt x="542" y="370"/>
                  </a:lnTo>
                  <a:lnTo>
                    <a:pt x="540" y="370"/>
                  </a:lnTo>
                  <a:lnTo>
                    <a:pt x="538" y="370"/>
                  </a:lnTo>
                  <a:lnTo>
                    <a:pt x="538" y="368"/>
                  </a:lnTo>
                  <a:lnTo>
                    <a:pt x="536" y="368"/>
                  </a:lnTo>
                  <a:lnTo>
                    <a:pt x="534" y="368"/>
                  </a:lnTo>
                  <a:lnTo>
                    <a:pt x="534" y="370"/>
                  </a:lnTo>
                  <a:lnTo>
                    <a:pt x="534" y="372"/>
                  </a:lnTo>
                  <a:lnTo>
                    <a:pt x="536" y="372"/>
                  </a:lnTo>
                  <a:lnTo>
                    <a:pt x="534" y="372"/>
                  </a:lnTo>
                  <a:lnTo>
                    <a:pt x="532" y="372"/>
                  </a:lnTo>
                  <a:lnTo>
                    <a:pt x="532" y="374"/>
                  </a:lnTo>
                  <a:lnTo>
                    <a:pt x="530" y="374"/>
                  </a:lnTo>
                  <a:lnTo>
                    <a:pt x="530" y="376"/>
                  </a:lnTo>
                  <a:lnTo>
                    <a:pt x="528" y="376"/>
                  </a:lnTo>
                  <a:lnTo>
                    <a:pt x="528" y="378"/>
                  </a:lnTo>
                  <a:lnTo>
                    <a:pt x="528" y="380"/>
                  </a:lnTo>
                  <a:lnTo>
                    <a:pt x="526" y="380"/>
                  </a:lnTo>
                  <a:lnTo>
                    <a:pt x="524" y="380"/>
                  </a:lnTo>
                  <a:lnTo>
                    <a:pt x="522" y="380"/>
                  </a:lnTo>
                  <a:lnTo>
                    <a:pt x="522" y="382"/>
                  </a:lnTo>
                  <a:lnTo>
                    <a:pt x="520" y="382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18" y="385"/>
                  </a:lnTo>
                  <a:lnTo>
                    <a:pt x="517" y="385"/>
                  </a:lnTo>
                  <a:lnTo>
                    <a:pt x="517" y="387"/>
                  </a:lnTo>
                  <a:lnTo>
                    <a:pt x="515" y="387"/>
                  </a:lnTo>
                  <a:lnTo>
                    <a:pt x="515" y="389"/>
                  </a:lnTo>
                  <a:lnTo>
                    <a:pt x="513" y="389"/>
                  </a:lnTo>
                  <a:lnTo>
                    <a:pt x="513" y="391"/>
                  </a:lnTo>
                  <a:lnTo>
                    <a:pt x="511" y="391"/>
                  </a:lnTo>
                  <a:lnTo>
                    <a:pt x="509" y="391"/>
                  </a:lnTo>
                  <a:lnTo>
                    <a:pt x="509" y="393"/>
                  </a:lnTo>
                  <a:lnTo>
                    <a:pt x="507" y="393"/>
                  </a:lnTo>
                  <a:lnTo>
                    <a:pt x="507" y="395"/>
                  </a:lnTo>
                  <a:lnTo>
                    <a:pt x="505" y="395"/>
                  </a:lnTo>
                  <a:lnTo>
                    <a:pt x="503" y="395"/>
                  </a:lnTo>
                  <a:lnTo>
                    <a:pt x="503" y="397"/>
                  </a:lnTo>
                  <a:lnTo>
                    <a:pt x="501" y="397"/>
                  </a:lnTo>
                  <a:lnTo>
                    <a:pt x="499" y="397"/>
                  </a:lnTo>
                  <a:lnTo>
                    <a:pt x="499" y="399"/>
                  </a:lnTo>
                  <a:lnTo>
                    <a:pt x="497" y="399"/>
                  </a:lnTo>
                  <a:lnTo>
                    <a:pt x="495" y="399"/>
                  </a:lnTo>
                  <a:lnTo>
                    <a:pt x="494" y="399"/>
                  </a:lnTo>
                  <a:lnTo>
                    <a:pt x="492" y="399"/>
                  </a:lnTo>
                  <a:lnTo>
                    <a:pt x="490" y="399"/>
                  </a:lnTo>
                  <a:lnTo>
                    <a:pt x="490" y="401"/>
                  </a:lnTo>
                  <a:lnTo>
                    <a:pt x="488" y="401"/>
                  </a:lnTo>
                  <a:lnTo>
                    <a:pt x="486" y="401"/>
                  </a:lnTo>
                  <a:lnTo>
                    <a:pt x="484" y="401"/>
                  </a:lnTo>
                  <a:lnTo>
                    <a:pt x="482" y="401"/>
                  </a:lnTo>
                  <a:lnTo>
                    <a:pt x="480" y="401"/>
                  </a:lnTo>
                  <a:lnTo>
                    <a:pt x="478" y="401"/>
                  </a:lnTo>
                  <a:lnTo>
                    <a:pt x="478" y="403"/>
                  </a:lnTo>
                  <a:lnTo>
                    <a:pt x="476" y="403"/>
                  </a:lnTo>
                  <a:lnTo>
                    <a:pt x="476" y="405"/>
                  </a:lnTo>
                  <a:lnTo>
                    <a:pt x="474" y="405"/>
                  </a:lnTo>
                  <a:lnTo>
                    <a:pt x="472" y="407"/>
                  </a:lnTo>
                  <a:lnTo>
                    <a:pt x="472" y="409"/>
                  </a:lnTo>
                  <a:lnTo>
                    <a:pt x="470" y="410"/>
                  </a:lnTo>
                  <a:lnTo>
                    <a:pt x="469" y="410"/>
                  </a:lnTo>
                  <a:lnTo>
                    <a:pt x="469" y="412"/>
                  </a:lnTo>
                  <a:lnTo>
                    <a:pt x="465" y="412"/>
                  </a:lnTo>
                  <a:lnTo>
                    <a:pt x="465" y="414"/>
                  </a:lnTo>
                  <a:lnTo>
                    <a:pt x="463" y="414"/>
                  </a:lnTo>
                  <a:lnTo>
                    <a:pt x="461" y="414"/>
                  </a:lnTo>
                  <a:lnTo>
                    <a:pt x="459" y="414"/>
                  </a:lnTo>
                  <a:lnTo>
                    <a:pt x="457" y="414"/>
                  </a:lnTo>
                  <a:lnTo>
                    <a:pt x="457" y="416"/>
                  </a:lnTo>
                  <a:lnTo>
                    <a:pt x="455" y="416"/>
                  </a:lnTo>
                  <a:lnTo>
                    <a:pt x="455" y="414"/>
                  </a:lnTo>
                  <a:lnTo>
                    <a:pt x="453" y="414"/>
                  </a:lnTo>
                  <a:lnTo>
                    <a:pt x="451" y="414"/>
                  </a:lnTo>
                  <a:lnTo>
                    <a:pt x="451" y="416"/>
                  </a:lnTo>
                  <a:lnTo>
                    <a:pt x="449" y="416"/>
                  </a:lnTo>
                  <a:lnTo>
                    <a:pt x="449" y="418"/>
                  </a:lnTo>
                  <a:lnTo>
                    <a:pt x="447" y="418"/>
                  </a:lnTo>
                  <a:lnTo>
                    <a:pt x="447" y="420"/>
                  </a:lnTo>
                  <a:lnTo>
                    <a:pt x="446" y="420"/>
                  </a:lnTo>
                  <a:lnTo>
                    <a:pt x="446" y="422"/>
                  </a:lnTo>
                  <a:lnTo>
                    <a:pt x="444" y="422"/>
                  </a:lnTo>
                  <a:lnTo>
                    <a:pt x="442" y="422"/>
                  </a:lnTo>
                  <a:lnTo>
                    <a:pt x="442" y="424"/>
                  </a:lnTo>
                  <a:lnTo>
                    <a:pt x="440" y="424"/>
                  </a:lnTo>
                  <a:lnTo>
                    <a:pt x="440" y="426"/>
                  </a:lnTo>
                  <a:lnTo>
                    <a:pt x="438" y="426"/>
                  </a:lnTo>
                  <a:lnTo>
                    <a:pt x="436" y="426"/>
                  </a:lnTo>
                  <a:lnTo>
                    <a:pt x="434" y="426"/>
                  </a:lnTo>
                  <a:lnTo>
                    <a:pt x="432" y="426"/>
                  </a:lnTo>
                  <a:lnTo>
                    <a:pt x="432" y="428"/>
                  </a:lnTo>
                  <a:lnTo>
                    <a:pt x="430" y="428"/>
                  </a:lnTo>
                  <a:lnTo>
                    <a:pt x="428" y="428"/>
                  </a:lnTo>
                  <a:lnTo>
                    <a:pt x="426" y="428"/>
                  </a:lnTo>
                  <a:lnTo>
                    <a:pt x="426" y="430"/>
                  </a:lnTo>
                  <a:lnTo>
                    <a:pt x="424" y="430"/>
                  </a:lnTo>
                  <a:lnTo>
                    <a:pt x="422" y="430"/>
                  </a:lnTo>
                  <a:lnTo>
                    <a:pt x="421" y="430"/>
                  </a:lnTo>
                  <a:lnTo>
                    <a:pt x="421" y="432"/>
                  </a:lnTo>
                  <a:lnTo>
                    <a:pt x="419" y="432"/>
                  </a:lnTo>
                  <a:lnTo>
                    <a:pt x="419" y="434"/>
                  </a:lnTo>
                  <a:lnTo>
                    <a:pt x="417" y="434"/>
                  </a:lnTo>
                  <a:lnTo>
                    <a:pt x="417" y="435"/>
                  </a:lnTo>
                  <a:lnTo>
                    <a:pt x="415" y="435"/>
                  </a:lnTo>
                  <a:lnTo>
                    <a:pt x="413" y="435"/>
                  </a:lnTo>
                  <a:lnTo>
                    <a:pt x="411" y="435"/>
                  </a:lnTo>
                  <a:lnTo>
                    <a:pt x="409" y="435"/>
                  </a:lnTo>
                  <a:lnTo>
                    <a:pt x="407" y="435"/>
                  </a:lnTo>
                  <a:lnTo>
                    <a:pt x="405" y="435"/>
                  </a:lnTo>
                  <a:lnTo>
                    <a:pt x="403" y="435"/>
                  </a:lnTo>
                  <a:lnTo>
                    <a:pt x="403" y="437"/>
                  </a:lnTo>
                  <a:lnTo>
                    <a:pt x="401" y="437"/>
                  </a:lnTo>
                  <a:lnTo>
                    <a:pt x="401" y="439"/>
                  </a:lnTo>
                  <a:lnTo>
                    <a:pt x="399" y="439"/>
                  </a:lnTo>
                  <a:lnTo>
                    <a:pt x="399" y="441"/>
                  </a:lnTo>
                  <a:lnTo>
                    <a:pt x="398" y="441"/>
                  </a:lnTo>
                  <a:lnTo>
                    <a:pt x="398" y="443"/>
                  </a:lnTo>
                  <a:lnTo>
                    <a:pt x="398" y="445"/>
                  </a:lnTo>
                  <a:lnTo>
                    <a:pt x="396" y="445"/>
                  </a:lnTo>
                  <a:lnTo>
                    <a:pt x="394" y="447"/>
                  </a:lnTo>
                  <a:lnTo>
                    <a:pt x="394" y="445"/>
                  </a:lnTo>
                  <a:lnTo>
                    <a:pt x="394" y="447"/>
                  </a:lnTo>
                  <a:lnTo>
                    <a:pt x="394" y="445"/>
                  </a:lnTo>
                  <a:lnTo>
                    <a:pt x="394" y="447"/>
                  </a:lnTo>
                  <a:lnTo>
                    <a:pt x="394" y="445"/>
                  </a:lnTo>
                  <a:lnTo>
                    <a:pt x="392" y="445"/>
                  </a:lnTo>
                  <a:lnTo>
                    <a:pt x="392" y="447"/>
                  </a:lnTo>
                  <a:lnTo>
                    <a:pt x="390" y="447"/>
                  </a:lnTo>
                  <a:lnTo>
                    <a:pt x="390" y="449"/>
                  </a:lnTo>
                  <a:lnTo>
                    <a:pt x="388" y="449"/>
                  </a:lnTo>
                  <a:lnTo>
                    <a:pt x="388" y="451"/>
                  </a:lnTo>
                  <a:lnTo>
                    <a:pt x="386" y="451"/>
                  </a:lnTo>
                  <a:lnTo>
                    <a:pt x="386" y="453"/>
                  </a:lnTo>
                  <a:lnTo>
                    <a:pt x="384" y="453"/>
                  </a:lnTo>
                  <a:lnTo>
                    <a:pt x="382" y="453"/>
                  </a:lnTo>
                  <a:lnTo>
                    <a:pt x="380" y="453"/>
                  </a:lnTo>
                  <a:lnTo>
                    <a:pt x="380" y="455"/>
                  </a:lnTo>
                  <a:lnTo>
                    <a:pt x="378" y="455"/>
                  </a:lnTo>
                  <a:lnTo>
                    <a:pt x="376" y="455"/>
                  </a:lnTo>
                  <a:lnTo>
                    <a:pt x="374" y="457"/>
                  </a:lnTo>
                  <a:lnTo>
                    <a:pt x="373" y="457"/>
                  </a:lnTo>
                  <a:lnTo>
                    <a:pt x="371" y="457"/>
                  </a:lnTo>
                  <a:lnTo>
                    <a:pt x="371" y="458"/>
                  </a:lnTo>
                  <a:lnTo>
                    <a:pt x="369" y="458"/>
                  </a:lnTo>
                  <a:lnTo>
                    <a:pt x="367" y="458"/>
                  </a:lnTo>
                  <a:lnTo>
                    <a:pt x="367" y="460"/>
                  </a:lnTo>
                  <a:lnTo>
                    <a:pt x="365" y="460"/>
                  </a:lnTo>
                  <a:lnTo>
                    <a:pt x="363" y="460"/>
                  </a:lnTo>
                  <a:lnTo>
                    <a:pt x="363" y="462"/>
                  </a:lnTo>
                  <a:lnTo>
                    <a:pt x="361" y="462"/>
                  </a:lnTo>
                  <a:lnTo>
                    <a:pt x="361" y="464"/>
                  </a:lnTo>
                  <a:lnTo>
                    <a:pt x="359" y="464"/>
                  </a:lnTo>
                  <a:lnTo>
                    <a:pt x="357" y="464"/>
                  </a:lnTo>
                  <a:lnTo>
                    <a:pt x="357" y="462"/>
                  </a:lnTo>
                  <a:lnTo>
                    <a:pt x="355" y="462"/>
                  </a:lnTo>
                  <a:lnTo>
                    <a:pt x="353" y="462"/>
                  </a:lnTo>
                  <a:lnTo>
                    <a:pt x="351" y="462"/>
                  </a:lnTo>
                  <a:lnTo>
                    <a:pt x="350" y="462"/>
                  </a:lnTo>
                  <a:lnTo>
                    <a:pt x="348" y="462"/>
                  </a:lnTo>
                  <a:lnTo>
                    <a:pt x="348" y="460"/>
                  </a:lnTo>
                  <a:lnTo>
                    <a:pt x="346" y="460"/>
                  </a:lnTo>
                  <a:lnTo>
                    <a:pt x="344" y="460"/>
                  </a:lnTo>
                  <a:lnTo>
                    <a:pt x="342" y="460"/>
                  </a:lnTo>
                  <a:lnTo>
                    <a:pt x="340" y="462"/>
                  </a:lnTo>
                  <a:lnTo>
                    <a:pt x="340" y="464"/>
                  </a:lnTo>
                  <a:lnTo>
                    <a:pt x="338" y="466"/>
                  </a:lnTo>
                  <a:lnTo>
                    <a:pt x="338" y="468"/>
                  </a:lnTo>
                  <a:lnTo>
                    <a:pt x="338" y="470"/>
                  </a:lnTo>
                  <a:lnTo>
                    <a:pt x="336" y="470"/>
                  </a:lnTo>
                  <a:lnTo>
                    <a:pt x="334" y="472"/>
                  </a:lnTo>
                  <a:lnTo>
                    <a:pt x="332" y="472"/>
                  </a:lnTo>
                  <a:lnTo>
                    <a:pt x="330" y="474"/>
                  </a:lnTo>
                  <a:lnTo>
                    <a:pt x="330" y="476"/>
                  </a:lnTo>
                  <a:lnTo>
                    <a:pt x="328" y="476"/>
                  </a:lnTo>
                  <a:lnTo>
                    <a:pt x="328" y="478"/>
                  </a:lnTo>
                  <a:lnTo>
                    <a:pt x="327" y="478"/>
                  </a:lnTo>
                  <a:lnTo>
                    <a:pt x="327" y="480"/>
                  </a:lnTo>
                  <a:lnTo>
                    <a:pt x="327" y="482"/>
                  </a:lnTo>
                  <a:lnTo>
                    <a:pt x="325" y="482"/>
                  </a:lnTo>
                  <a:lnTo>
                    <a:pt x="325" y="483"/>
                  </a:lnTo>
                  <a:lnTo>
                    <a:pt x="323" y="483"/>
                  </a:lnTo>
                  <a:lnTo>
                    <a:pt x="321" y="485"/>
                  </a:lnTo>
                  <a:lnTo>
                    <a:pt x="319" y="485"/>
                  </a:lnTo>
                  <a:lnTo>
                    <a:pt x="317" y="485"/>
                  </a:lnTo>
                  <a:lnTo>
                    <a:pt x="317" y="487"/>
                  </a:lnTo>
                  <a:lnTo>
                    <a:pt x="315" y="487"/>
                  </a:lnTo>
                  <a:lnTo>
                    <a:pt x="315" y="489"/>
                  </a:lnTo>
                  <a:lnTo>
                    <a:pt x="315" y="491"/>
                  </a:lnTo>
                  <a:lnTo>
                    <a:pt x="315" y="493"/>
                  </a:lnTo>
                  <a:lnTo>
                    <a:pt x="313" y="493"/>
                  </a:lnTo>
                  <a:lnTo>
                    <a:pt x="313" y="495"/>
                  </a:lnTo>
                  <a:lnTo>
                    <a:pt x="311" y="495"/>
                  </a:lnTo>
                  <a:lnTo>
                    <a:pt x="311" y="497"/>
                  </a:lnTo>
                  <a:lnTo>
                    <a:pt x="309" y="497"/>
                  </a:lnTo>
                  <a:lnTo>
                    <a:pt x="307" y="497"/>
                  </a:lnTo>
                  <a:lnTo>
                    <a:pt x="307" y="499"/>
                  </a:lnTo>
                  <a:lnTo>
                    <a:pt x="307" y="501"/>
                  </a:lnTo>
                  <a:lnTo>
                    <a:pt x="305" y="501"/>
                  </a:lnTo>
                  <a:lnTo>
                    <a:pt x="305" y="503"/>
                  </a:lnTo>
                  <a:lnTo>
                    <a:pt x="303" y="503"/>
                  </a:lnTo>
                  <a:lnTo>
                    <a:pt x="303" y="505"/>
                  </a:lnTo>
                  <a:lnTo>
                    <a:pt x="302" y="505"/>
                  </a:lnTo>
                  <a:lnTo>
                    <a:pt x="302" y="506"/>
                  </a:lnTo>
                  <a:lnTo>
                    <a:pt x="302" y="508"/>
                  </a:lnTo>
                  <a:lnTo>
                    <a:pt x="300" y="508"/>
                  </a:lnTo>
                  <a:lnTo>
                    <a:pt x="298" y="508"/>
                  </a:lnTo>
                  <a:lnTo>
                    <a:pt x="298" y="510"/>
                  </a:lnTo>
                  <a:lnTo>
                    <a:pt x="296" y="512"/>
                  </a:lnTo>
                  <a:lnTo>
                    <a:pt x="294" y="514"/>
                  </a:lnTo>
                  <a:lnTo>
                    <a:pt x="292" y="514"/>
                  </a:lnTo>
                  <a:lnTo>
                    <a:pt x="290" y="514"/>
                  </a:lnTo>
                  <a:lnTo>
                    <a:pt x="288" y="514"/>
                  </a:lnTo>
                  <a:lnTo>
                    <a:pt x="286" y="514"/>
                  </a:lnTo>
                  <a:lnTo>
                    <a:pt x="284" y="514"/>
                  </a:lnTo>
                  <a:lnTo>
                    <a:pt x="282" y="514"/>
                  </a:lnTo>
                  <a:lnTo>
                    <a:pt x="280" y="514"/>
                  </a:lnTo>
                  <a:lnTo>
                    <a:pt x="279" y="514"/>
                  </a:lnTo>
                  <a:lnTo>
                    <a:pt x="279" y="516"/>
                  </a:lnTo>
                  <a:lnTo>
                    <a:pt x="277" y="516"/>
                  </a:lnTo>
                  <a:lnTo>
                    <a:pt x="275" y="516"/>
                  </a:lnTo>
                  <a:lnTo>
                    <a:pt x="273" y="516"/>
                  </a:lnTo>
                  <a:lnTo>
                    <a:pt x="271" y="514"/>
                  </a:lnTo>
                  <a:lnTo>
                    <a:pt x="271" y="512"/>
                  </a:lnTo>
                  <a:lnTo>
                    <a:pt x="271" y="510"/>
                  </a:lnTo>
                  <a:lnTo>
                    <a:pt x="271" y="508"/>
                  </a:lnTo>
                  <a:lnTo>
                    <a:pt x="269" y="508"/>
                  </a:lnTo>
                  <a:lnTo>
                    <a:pt x="269" y="506"/>
                  </a:lnTo>
                  <a:lnTo>
                    <a:pt x="267" y="506"/>
                  </a:lnTo>
                  <a:lnTo>
                    <a:pt x="267" y="505"/>
                  </a:lnTo>
                  <a:lnTo>
                    <a:pt x="265" y="505"/>
                  </a:lnTo>
                  <a:lnTo>
                    <a:pt x="263" y="505"/>
                  </a:lnTo>
                  <a:lnTo>
                    <a:pt x="261" y="505"/>
                  </a:lnTo>
                  <a:lnTo>
                    <a:pt x="261" y="503"/>
                  </a:lnTo>
                  <a:lnTo>
                    <a:pt x="259" y="503"/>
                  </a:lnTo>
                  <a:lnTo>
                    <a:pt x="257" y="503"/>
                  </a:lnTo>
                  <a:lnTo>
                    <a:pt x="255" y="503"/>
                  </a:lnTo>
                  <a:lnTo>
                    <a:pt x="255" y="501"/>
                  </a:lnTo>
                  <a:lnTo>
                    <a:pt x="254" y="501"/>
                  </a:lnTo>
                  <a:lnTo>
                    <a:pt x="252" y="501"/>
                  </a:lnTo>
                  <a:lnTo>
                    <a:pt x="250" y="501"/>
                  </a:lnTo>
                  <a:lnTo>
                    <a:pt x="250" y="499"/>
                  </a:lnTo>
                  <a:lnTo>
                    <a:pt x="248" y="499"/>
                  </a:lnTo>
                  <a:lnTo>
                    <a:pt x="246" y="499"/>
                  </a:lnTo>
                  <a:lnTo>
                    <a:pt x="246" y="501"/>
                  </a:lnTo>
                  <a:lnTo>
                    <a:pt x="244" y="501"/>
                  </a:lnTo>
                  <a:lnTo>
                    <a:pt x="242" y="501"/>
                  </a:lnTo>
                  <a:lnTo>
                    <a:pt x="240" y="501"/>
                  </a:lnTo>
                  <a:lnTo>
                    <a:pt x="238" y="501"/>
                  </a:lnTo>
                  <a:lnTo>
                    <a:pt x="238" y="503"/>
                  </a:lnTo>
                  <a:lnTo>
                    <a:pt x="236" y="503"/>
                  </a:lnTo>
                  <a:lnTo>
                    <a:pt x="234" y="503"/>
                  </a:lnTo>
                  <a:lnTo>
                    <a:pt x="232" y="503"/>
                  </a:lnTo>
                  <a:lnTo>
                    <a:pt x="231" y="503"/>
                  </a:lnTo>
                  <a:lnTo>
                    <a:pt x="231" y="501"/>
                  </a:lnTo>
                  <a:lnTo>
                    <a:pt x="229" y="503"/>
                  </a:lnTo>
                  <a:lnTo>
                    <a:pt x="229" y="501"/>
                  </a:lnTo>
                  <a:lnTo>
                    <a:pt x="227" y="501"/>
                  </a:lnTo>
                  <a:lnTo>
                    <a:pt x="225" y="501"/>
                  </a:lnTo>
                  <a:lnTo>
                    <a:pt x="223" y="501"/>
                  </a:lnTo>
                  <a:lnTo>
                    <a:pt x="223" y="503"/>
                  </a:lnTo>
                  <a:lnTo>
                    <a:pt x="223" y="505"/>
                  </a:lnTo>
                  <a:lnTo>
                    <a:pt x="221" y="505"/>
                  </a:lnTo>
                  <a:lnTo>
                    <a:pt x="221" y="506"/>
                  </a:lnTo>
                  <a:lnTo>
                    <a:pt x="219" y="506"/>
                  </a:lnTo>
                  <a:lnTo>
                    <a:pt x="217" y="506"/>
                  </a:lnTo>
                  <a:lnTo>
                    <a:pt x="215" y="506"/>
                  </a:lnTo>
                  <a:lnTo>
                    <a:pt x="215" y="508"/>
                  </a:lnTo>
                  <a:lnTo>
                    <a:pt x="213" y="508"/>
                  </a:lnTo>
                  <a:lnTo>
                    <a:pt x="213" y="510"/>
                  </a:lnTo>
                  <a:lnTo>
                    <a:pt x="211" y="510"/>
                  </a:lnTo>
                  <a:lnTo>
                    <a:pt x="209" y="510"/>
                  </a:lnTo>
                  <a:lnTo>
                    <a:pt x="209" y="512"/>
                  </a:lnTo>
                  <a:lnTo>
                    <a:pt x="207" y="512"/>
                  </a:lnTo>
                  <a:lnTo>
                    <a:pt x="207" y="514"/>
                  </a:lnTo>
                  <a:lnTo>
                    <a:pt x="206" y="516"/>
                  </a:lnTo>
                  <a:lnTo>
                    <a:pt x="206" y="518"/>
                  </a:lnTo>
                  <a:lnTo>
                    <a:pt x="204" y="518"/>
                  </a:lnTo>
                  <a:lnTo>
                    <a:pt x="202" y="518"/>
                  </a:lnTo>
                  <a:lnTo>
                    <a:pt x="200" y="518"/>
                  </a:lnTo>
                  <a:lnTo>
                    <a:pt x="198" y="518"/>
                  </a:lnTo>
                  <a:lnTo>
                    <a:pt x="198" y="520"/>
                  </a:lnTo>
                  <a:lnTo>
                    <a:pt x="198" y="522"/>
                  </a:lnTo>
                  <a:lnTo>
                    <a:pt x="198" y="524"/>
                  </a:lnTo>
                  <a:lnTo>
                    <a:pt x="196" y="524"/>
                  </a:lnTo>
                  <a:lnTo>
                    <a:pt x="196" y="526"/>
                  </a:lnTo>
                  <a:lnTo>
                    <a:pt x="194" y="526"/>
                  </a:lnTo>
                  <a:lnTo>
                    <a:pt x="194" y="528"/>
                  </a:lnTo>
                  <a:lnTo>
                    <a:pt x="192" y="528"/>
                  </a:lnTo>
                  <a:lnTo>
                    <a:pt x="190" y="528"/>
                  </a:lnTo>
                  <a:lnTo>
                    <a:pt x="188" y="528"/>
                  </a:lnTo>
                  <a:lnTo>
                    <a:pt x="186" y="528"/>
                  </a:lnTo>
                  <a:lnTo>
                    <a:pt x="184" y="530"/>
                  </a:lnTo>
                  <a:lnTo>
                    <a:pt x="183" y="531"/>
                  </a:lnTo>
                  <a:lnTo>
                    <a:pt x="181" y="533"/>
                  </a:lnTo>
                  <a:lnTo>
                    <a:pt x="179" y="533"/>
                  </a:lnTo>
                  <a:lnTo>
                    <a:pt x="179" y="531"/>
                  </a:lnTo>
                  <a:lnTo>
                    <a:pt x="177" y="531"/>
                  </a:lnTo>
                  <a:lnTo>
                    <a:pt x="179" y="530"/>
                  </a:lnTo>
                  <a:lnTo>
                    <a:pt x="179" y="528"/>
                  </a:lnTo>
                  <a:lnTo>
                    <a:pt x="179" y="526"/>
                  </a:lnTo>
                  <a:lnTo>
                    <a:pt x="177" y="524"/>
                  </a:lnTo>
                  <a:lnTo>
                    <a:pt x="175" y="524"/>
                  </a:lnTo>
                  <a:lnTo>
                    <a:pt x="173" y="524"/>
                  </a:lnTo>
                  <a:lnTo>
                    <a:pt x="173" y="526"/>
                  </a:lnTo>
                  <a:lnTo>
                    <a:pt x="171" y="526"/>
                  </a:lnTo>
                  <a:lnTo>
                    <a:pt x="171" y="528"/>
                  </a:lnTo>
                  <a:lnTo>
                    <a:pt x="169" y="528"/>
                  </a:lnTo>
                  <a:lnTo>
                    <a:pt x="167" y="530"/>
                  </a:lnTo>
                  <a:lnTo>
                    <a:pt x="167" y="531"/>
                  </a:lnTo>
                  <a:lnTo>
                    <a:pt x="165" y="531"/>
                  </a:lnTo>
                  <a:lnTo>
                    <a:pt x="165" y="533"/>
                  </a:lnTo>
                  <a:lnTo>
                    <a:pt x="163" y="533"/>
                  </a:lnTo>
                  <a:lnTo>
                    <a:pt x="163" y="531"/>
                  </a:lnTo>
                  <a:lnTo>
                    <a:pt x="161" y="531"/>
                  </a:lnTo>
                  <a:lnTo>
                    <a:pt x="161" y="530"/>
                  </a:lnTo>
                  <a:lnTo>
                    <a:pt x="159" y="530"/>
                  </a:lnTo>
                  <a:lnTo>
                    <a:pt x="158" y="530"/>
                  </a:lnTo>
                  <a:lnTo>
                    <a:pt x="156" y="530"/>
                  </a:lnTo>
                  <a:lnTo>
                    <a:pt x="156" y="528"/>
                  </a:lnTo>
                  <a:lnTo>
                    <a:pt x="154" y="528"/>
                  </a:lnTo>
                  <a:lnTo>
                    <a:pt x="152" y="528"/>
                  </a:lnTo>
                  <a:lnTo>
                    <a:pt x="150" y="528"/>
                  </a:lnTo>
                  <a:lnTo>
                    <a:pt x="148" y="528"/>
                  </a:lnTo>
                  <a:lnTo>
                    <a:pt x="146" y="528"/>
                  </a:lnTo>
                  <a:lnTo>
                    <a:pt x="146" y="526"/>
                  </a:lnTo>
                  <a:lnTo>
                    <a:pt x="146" y="524"/>
                  </a:lnTo>
                  <a:lnTo>
                    <a:pt x="144" y="524"/>
                  </a:lnTo>
                  <a:lnTo>
                    <a:pt x="142" y="524"/>
                  </a:lnTo>
                  <a:lnTo>
                    <a:pt x="142" y="526"/>
                  </a:lnTo>
                  <a:lnTo>
                    <a:pt x="142" y="528"/>
                  </a:lnTo>
                  <a:lnTo>
                    <a:pt x="140" y="528"/>
                  </a:lnTo>
                  <a:lnTo>
                    <a:pt x="138" y="530"/>
                  </a:lnTo>
                  <a:lnTo>
                    <a:pt x="136" y="530"/>
                  </a:lnTo>
                  <a:lnTo>
                    <a:pt x="136" y="531"/>
                  </a:lnTo>
                  <a:lnTo>
                    <a:pt x="136" y="533"/>
                  </a:lnTo>
                  <a:lnTo>
                    <a:pt x="136" y="535"/>
                  </a:lnTo>
                  <a:lnTo>
                    <a:pt x="136" y="537"/>
                  </a:lnTo>
                  <a:lnTo>
                    <a:pt x="135" y="537"/>
                  </a:lnTo>
                  <a:lnTo>
                    <a:pt x="133" y="537"/>
                  </a:lnTo>
                  <a:lnTo>
                    <a:pt x="131" y="535"/>
                  </a:lnTo>
                  <a:lnTo>
                    <a:pt x="129" y="533"/>
                  </a:lnTo>
                  <a:lnTo>
                    <a:pt x="127" y="535"/>
                  </a:lnTo>
                  <a:lnTo>
                    <a:pt x="125" y="537"/>
                  </a:lnTo>
                  <a:lnTo>
                    <a:pt x="123" y="537"/>
                  </a:lnTo>
                  <a:lnTo>
                    <a:pt x="123" y="539"/>
                  </a:lnTo>
                  <a:lnTo>
                    <a:pt x="121" y="539"/>
                  </a:lnTo>
                  <a:lnTo>
                    <a:pt x="121" y="537"/>
                  </a:lnTo>
                  <a:lnTo>
                    <a:pt x="119" y="537"/>
                  </a:lnTo>
                  <a:lnTo>
                    <a:pt x="117" y="537"/>
                  </a:lnTo>
                  <a:lnTo>
                    <a:pt x="115" y="535"/>
                  </a:lnTo>
                  <a:lnTo>
                    <a:pt x="113" y="535"/>
                  </a:lnTo>
                  <a:lnTo>
                    <a:pt x="111" y="535"/>
                  </a:lnTo>
                  <a:lnTo>
                    <a:pt x="110" y="533"/>
                  </a:lnTo>
                  <a:lnTo>
                    <a:pt x="108" y="533"/>
                  </a:lnTo>
                  <a:lnTo>
                    <a:pt x="108" y="535"/>
                  </a:lnTo>
                  <a:lnTo>
                    <a:pt x="106" y="535"/>
                  </a:lnTo>
                  <a:lnTo>
                    <a:pt x="104" y="537"/>
                  </a:lnTo>
                  <a:lnTo>
                    <a:pt x="102" y="539"/>
                  </a:lnTo>
                  <a:lnTo>
                    <a:pt x="102" y="541"/>
                  </a:lnTo>
                  <a:lnTo>
                    <a:pt x="100" y="543"/>
                  </a:lnTo>
                  <a:lnTo>
                    <a:pt x="98" y="543"/>
                  </a:lnTo>
                  <a:lnTo>
                    <a:pt x="98" y="541"/>
                  </a:lnTo>
                  <a:lnTo>
                    <a:pt x="96" y="539"/>
                  </a:lnTo>
                  <a:lnTo>
                    <a:pt x="96" y="537"/>
                  </a:lnTo>
                  <a:lnTo>
                    <a:pt x="94" y="537"/>
                  </a:lnTo>
                  <a:lnTo>
                    <a:pt x="94" y="535"/>
                  </a:lnTo>
                  <a:lnTo>
                    <a:pt x="92" y="535"/>
                  </a:lnTo>
                  <a:lnTo>
                    <a:pt x="90" y="535"/>
                  </a:lnTo>
                  <a:lnTo>
                    <a:pt x="90" y="537"/>
                  </a:lnTo>
                  <a:lnTo>
                    <a:pt x="88" y="537"/>
                  </a:lnTo>
                  <a:lnTo>
                    <a:pt x="88" y="535"/>
                  </a:lnTo>
                  <a:lnTo>
                    <a:pt x="90" y="533"/>
                  </a:lnTo>
                  <a:lnTo>
                    <a:pt x="90" y="531"/>
                  </a:lnTo>
                  <a:lnTo>
                    <a:pt x="88" y="530"/>
                  </a:lnTo>
                  <a:lnTo>
                    <a:pt x="87" y="530"/>
                  </a:lnTo>
                  <a:lnTo>
                    <a:pt x="85" y="528"/>
                  </a:lnTo>
                  <a:lnTo>
                    <a:pt x="85" y="526"/>
                  </a:lnTo>
                  <a:lnTo>
                    <a:pt x="83" y="526"/>
                  </a:lnTo>
                  <a:lnTo>
                    <a:pt x="81" y="526"/>
                  </a:lnTo>
                  <a:lnTo>
                    <a:pt x="79" y="526"/>
                  </a:lnTo>
                  <a:lnTo>
                    <a:pt x="79" y="524"/>
                  </a:lnTo>
                  <a:lnTo>
                    <a:pt x="77" y="524"/>
                  </a:lnTo>
                  <a:lnTo>
                    <a:pt x="77" y="522"/>
                  </a:lnTo>
                  <a:lnTo>
                    <a:pt x="75" y="522"/>
                  </a:lnTo>
                  <a:lnTo>
                    <a:pt x="77" y="522"/>
                  </a:lnTo>
                  <a:lnTo>
                    <a:pt x="77" y="520"/>
                  </a:lnTo>
                  <a:lnTo>
                    <a:pt x="79" y="520"/>
                  </a:lnTo>
                  <a:lnTo>
                    <a:pt x="81" y="520"/>
                  </a:lnTo>
                  <a:lnTo>
                    <a:pt x="83" y="520"/>
                  </a:lnTo>
                  <a:lnTo>
                    <a:pt x="83" y="518"/>
                  </a:lnTo>
                  <a:lnTo>
                    <a:pt x="81" y="520"/>
                  </a:lnTo>
                  <a:lnTo>
                    <a:pt x="81" y="518"/>
                  </a:lnTo>
                  <a:lnTo>
                    <a:pt x="79" y="518"/>
                  </a:lnTo>
                  <a:lnTo>
                    <a:pt x="77" y="518"/>
                  </a:lnTo>
                  <a:lnTo>
                    <a:pt x="75" y="518"/>
                  </a:lnTo>
                  <a:lnTo>
                    <a:pt x="75" y="516"/>
                  </a:lnTo>
                  <a:lnTo>
                    <a:pt x="77" y="516"/>
                  </a:lnTo>
                  <a:lnTo>
                    <a:pt x="77" y="514"/>
                  </a:lnTo>
                  <a:lnTo>
                    <a:pt x="79" y="514"/>
                  </a:lnTo>
                  <a:lnTo>
                    <a:pt x="79" y="512"/>
                  </a:lnTo>
                  <a:lnTo>
                    <a:pt x="77" y="512"/>
                  </a:lnTo>
                  <a:lnTo>
                    <a:pt x="75" y="512"/>
                  </a:lnTo>
                  <a:lnTo>
                    <a:pt x="73" y="512"/>
                  </a:lnTo>
                  <a:lnTo>
                    <a:pt x="73" y="510"/>
                  </a:lnTo>
                  <a:lnTo>
                    <a:pt x="73" y="508"/>
                  </a:lnTo>
                  <a:lnTo>
                    <a:pt x="71" y="508"/>
                  </a:lnTo>
                  <a:lnTo>
                    <a:pt x="69" y="508"/>
                  </a:lnTo>
                  <a:lnTo>
                    <a:pt x="69" y="506"/>
                  </a:lnTo>
                  <a:lnTo>
                    <a:pt x="69" y="505"/>
                  </a:lnTo>
                  <a:lnTo>
                    <a:pt x="71" y="505"/>
                  </a:lnTo>
                  <a:lnTo>
                    <a:pt x="71" y="506"/>
                  </a:lnTo>
                  <a:lnTo>
                    <a:pt x="71" y="505"/>
                  </a:lnTo>
                  <a:lnTo>
                    <a:pt x="71" y="503"/>
                  </a:lnTo>
                  <a:lnTo>
                    <a:pt x="69" y="503"/>
                  </a:lnTo>
                  <a:lnTo>
                    <a:pt x="67" y="503"/>
                  </a:lnTo>
                  <a:lnTo>
                    <a:pt x="65" y="503"/>
                  </a:lnTo>
                  <a:lnTo>
                    <a:pt x="63" y="503"/>
                  </a:lnTo>
                  <a:lnTo>
                    <a:pt x="63" y="501"/>
                  </a:lnTo>
                  <a:lnTo>
                    <a:pt x="63" y="499"/>
                  </a:lnTo>
                  <a:lnTo>
                    <a:pt x="63" y="497"/>
                  </a:lnTo>
                  <a:lnTo>
                    <a:pt x="62" y="497"/>
                  </a:lnTo>
                  <a:lnTo>
                    <a:pt x="60" y="497"/>
                  </a:lnTo>
                  <a:lnTo>
                    <a:pt x="58" y="497"/>
                  </a:lnTo>
                  <a:lnTo>
                    <a:pt x="56" y="497"/>
                  </a:lnTo>
                  <a:lnTo>
                    <a:pt x="56" y="495"/>
                  </a:lnTo>
                  <a:lnTo>
                    <a:pt x="54" y="495"/>
                  </a:lnTo>
                  <a:lnTo>
                    <a:pt x="54" y="493"/>
                  </a:lnTo>
                  <a:lnTo>
                    <a:pt x="52" y="493"/>
                  </a:lnTo>
                  <a:lnTo>
                    <a:pt x="54" y="493"/>
                  </a:lnTo>
                  <a:lnTo>
                    <a:pt x="54" y="491"/>
                  </a:lnTo>
                  <a:lnTo>
                    <a:pt x="52" y="491"/>
                  </a:lnTo>
                  <a:lnTo>
                    <a:pt x="52" y="489"/>
                  </a:lnTo>
                  <a:lnTo>
                    <a:pt x="50" y="489"/>
                  </a:lnTo>
                  <a:lnTo>
                    <a:pt x="50" y="487"/>
                  </a:lnTo>
                  <a:lnTo>
                    <a:pt x="48" y="487"/>
                  </a:lnTo>
                  <a:lnTo>
                    <a:pt x="48" y="485"/>
                  </a:lnTo>
                  <a:lnTo>
                    <a:pt x="46" y="485"/>
                  </a:lnTo>
                  <a:lnTo>
                    <a:pt x="46" y="483"/>
                  </a:lnTo>
                  <a:lnTo>
                    <a:pt x="44" y="482"/>
                  </a:lnTo>
                  <a:lnTo>
                    <a:pt x="42" y="480"/>
                  </a:lnTo>
                  <a:lnTo>
                    <a:pt x="40" y="480"/>
                  </a:lnTo>
                  <a:lnTo>
                    <a:pt x="39" y="480"/>
                  </a:lnTo>
                  <a:lnTo>
                    <a:pt x="39" y="478"/>
                  </a:lnTo>
                  <a:lnTo>
                    <a:pt x="39" y="476"/>
                  </a:lnTo>
                  <a:lnTo>
                    <a:pt x="37" y="476"/>
                  </a:lnTo>
                  <a:lnTo>
                    <a:pt x="37" y="474"/>
                  </a:lnTo>
                  <a:lnTo>
                    <a:pt x="37" y="472"/>
                  </a:lnTo>
                  <a:lnTo>
                    <a:pt x="35" y="472"/>
                  </a:lnTo>
                  <a:lnTo>
                    <a:pt x="35" y="470"/>
                  </a:lnTo>
                  <a:lnTo>
                    <a:pt x="35" y="468"/>
                  </a:lnTo>
                  <a:lnTo>
                    <a:pt x="33" y="466"/>
                  </a:lnTo>
                  <a:lnTo>
                    <a:pt x="31" y="466"/>
                  </a:lnTo>
                  <a:lnTo>
                    <a:pt x="31" y="464"/>
                  </a:lnTo>
                  <a:lnTo>
                    <a:pt x="31" y="462"/>
                  </a:lnTo>
                  <a:lnTo>
                    <a:pt x="31" y="460"/>
                  </a:lnTo>
                  <a:lnTo>
                    <a:pt x="31" y="458"/>
                  </a:lnTo>
                  <a:lnTo>
                    <a:pt x="31" y="457"/>
                  </a:lnTo>
                  <a:lnTo>
                    <a:pt x="29" y="457"/>
                  </a:lnTo>
                  <a:lnTo>
                    <a:pt x="29" y="455"/>
                  </a:lnTo>
                  <a:lnTo>
                    <a:pt x="29" y="453"/>
                  </a:lnTo>
                  <a:lnTo>
                    <a:pt x="27" y="453"/>
                  </a:lnTo>
                  <a:lnTo>
                    <a:pt x="27" y="451"/>
                  </a:lnTo>
                  <a:lnTo>
                    <a:pt x="25" y="451"/>
                  </a:lnTo>
                  <a:lnTo>
                    <a:pt x="25" y="449"/>
                  </a:lnTo>
                  <a:lnTo>
                    <a:pt x="25" y="447"/>
                  </a:lnTo>
                  <a:lnTo>
                    <a:pt x="23" y="447"/>
                  </a:lnTo>
                  <a:lnTo>
                    <a:pt x="23" y="445"/>
                  </a:lnTo>
                  <a:lnTo>
                    <a:pt x="21" y="443"/>
                  </a:lnTo>
                  <a:lnTo>
                    <a:pt x="21" y="441"/>
                  </a:lnTo>
                  <a:lnTo>
                    <a:pt x="19" y="441"/>
                  </a:lnTo>
                  <a:lnTo>
                    <a:pt x="17" y="441"/>
                  </a:lnTo>
                  <a:lnTo>
                    <a:pt x="15" y="441"/>
                  </a:lnTo>
                  <a:lnTo>
                    <a:pt x="14" y="441"/>
                  </a:lnTo>
                  <a:lnTo>
                    <a:pt x="14" y="439"/>
                  </a:lnTo>
                  <a:lnTo>
                    <a:pt x="12" y="437"/>
                  </a:lnTo>
                  <a:lnTo>
                    <a:pt x="10" y="437"/>
                  </a:lnTo>
                  <a:lnTo>
                    <a:pt x="10" y="435"/>
                  </a:lnTo>
                  <a:lnTo>
                    <a:pt x="10" y="434"/>
                  </a:lnTo>
                  <a:lnTo>
                    <a:pt x="8" y="434"/>
                  </a:lnTo>
                  <a:lnTo>
                    <a:pt x="8" y="432"/>
                  </a:lnTo>
                  <a:lnTo>
                    <a:pt x="8" y="430"/>
                  </a:lnTo>
                  <a:lnTo>
                    <a:pt x="8" y="428"/>
                  </a:lnTo>
                  <a:lnTo>
                    <a:pt x="8" y="426"/>
                  </a:lnTo>
                  <a:lnTo>
                    <a:pt x="8" y="424"/>
                  </a:lnTo>
                  <a:lnTo>
                    <a:pt x="8" y="422"/>
                  </a:lnTo>
                  <a:lnTo>
                    <a:pt x="8" y="420"/>
                  </a:lnTo>
                  <a:lnTo>
                    <a:pt x="10" y="420"/>
                  </a:lnTo>
                  <a:lnTo>
                    <a:pt x="10" y="418"/>
                  </a:lnTo>
                  <a:lnTo>
                    <a:pt x="8" y="418"/>
                  </a:lnTo>
                  <a:lnTo>
                    <a:pt x="10" y="418"/>
                  </a:lnTo>
                  <a:lnTo>
                    <a:pt x="10" y="416"/>
                  </a:lnTo>
                  <a:lnTo>
                    <a:pt x="8" y="414"/>
                  </a:lnTo>
                  <a:lnTo>
                    <a:pt x="8" y="412"/>
                  </a:lnTo>
                  <a:lnTo>
                    <a:pt x="6" y="412"/>
                  </a:lnTo>
                  <a:lnTo>
                    <a:pt x="6" y="410"/>
                  </a:lnTo>
                  <a:lnTo>
                    <a:pt x="6" y="409"/>
                  </a:lnTo>
                  <a:lnTo>
                    <a:pt x="4" y="409"/>
                  </a:lnTo>
                  <a:lnTo>
                    <a:pt x="4" y="407"/>
                  </a:lnTo>
                  <a:lnTo>
                    <a:pt x="2" y="407"/>
                  </a:lnTo>
                  <a:lnTo>
                    <a:pt x="2" y="405"/>
                  </a:lnTo>
                  <a:lnTo>
                    <a:pt x="2" y="403"/>
                  </a:lnTo>
                  <a:lnTo>
                    <a:pt x="0" y="403"/>
                  </a:lnTo>
                  <a:lnTo>
                    <a:pt x="0" y="401"/>
                  </a:lnTo>
                  <a:lnTo>
                    <a:pt x="2" y="401"/>
                  </a:lnTo>
                  <a:lnTo>
                    <a:pt x="2" y="399"/>
                  </a:lnTo>
                  <a:lnTo>
                    <a:pt x="2" y="397"/>
                  </a:lnTo>
                  <a:lnTo>
                    <a:pt x="4" y="397"/>
                  </a:lnTo>
                  <a:lnTo>
                    <a:pt x="4" y="395"/>
                  </a:lnTo>
                  <a:lnTo>
                    <a:pt x="4" y="393"/>
                  </a:lnTo>
                  <a:lnTo>
                    <a:pt x="6" y="393"/>
                  </a:lnTo>
                  <a:lnTo>
                    <a:pt x="6" y="391"/>
                  </a:lnTo>
                  <a:lnTo>
                    <a:pt x="6" y="389"/>
                  </a:lnTo>
                  <a:lnTo>
                    <a:pt x="8" y="389"/>
                  </a:lnTo>
                  <a:lnTo>
                    <a:pt x="8" y="387"/>
                  </a:lnTo>
                  <a:lnTo>
                    <a:pt x="8" y="385"/>
                  </a:lnTo>
                  <a:lnTo>
                    <a:pt x="10" y="385"/>
                  </a:lnTo>
                  <a:lnTo>
                    <a:pt x="10" y="384"/>
                  </a:lnTo>
                  <a:lnTo>
                    <a:pt x="10" y="382"/>
                  </a:lnTo>
                  <a:lnTo>
                    <a:pt x="10" y="380"/>
                  </a:lnTo>
                  <a:lnTo>
                    <a:pt x="10" y="378"/>
                  </a:lnTo>
                  <a:lnTo>
                    <a:pt x="8" y="378"/>
                  </a:lnTo>
                  <a:lnTo>
                    <a:pt x="8" y="376"/>
                  </a:lnTo>
                  <a:lnTo>
                    <a:pt x="8" y="374"/>
                  </a:lnTo>
                  <a:lnTo>
                    <a:pt x="8" y="372"/>
                  </a:lnTo>
                  <a:lnTo>
                    <a:pt x="8" y="370"/>
                  </a:lnTo>
                  <a:lnTo>
                    <a:pt x="10" y="370"/>
                  </a:lnTo>
                  <a:lnTo>
                    <a:pt x="10" y="368"/>
                  </a:lnTo>
                  <a:lnTo>
                    <a:pt x="10" y="366"/>
                  </a:lnTo>
                  <a:lnTo>
                    <a:pt x="12" y="366"/>
                  </a:lnTo>
                  <a:lnTo>
                    <a:pt x="12" y="364"/>
                  </a:lnTo>
                  <a:lnTo>
                    <a:pt x="12" y="362"/>
                  </a:lnTo>
                  <a:lnTo>
                    <a:pt x="12" y="361"/>
                  </a:lnTo>
                  <a:lnTo>
                    <a:pt x="14" y="361"/>
                  </a:lnTo>
                  <a:lnTo>
                    <a:pt x="14" y="359"/>
                  </a:lnTo>
                  <a:lnTo>
                    <a:pt x="14" y="357"/>
                  </a:lnTo>
                  <a:lnTo>
                    <a:pt x="14" y="355"/>
                  </a:lnTo>
                  <a:lnTo>
                    <a:pt x="15" y="355"/>
                  </a:lnTo>
                  <a:lnTo>
                    <a:pt x="15" y="353"/>
                  </a:lnTo>
                  <a:lnTo>
                    <a:pt x="17" y="351"/>
                  </a:lnTo>
                  <a:lnTo>
                    <a:pt x="15" y="351"/>
                  </a:lnTo>
                  <a:lnTo>
                    <a:pt x="17" y="351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29" name="Freeform 4870">
              <a:hlinkClick r:id="" action="ppaction://noaction"/>
              <a:extLst>
                <a:ext uri="{FF2B5EF4-FFF2-40B4-BE49-F238E27FC236}">
                  <a16:creationId xmlns="" xmlns:a16="http://schemas.microsoft.com/office/drawing/2014/main" id="{459C352C-8A33-4B12-9DF6-979F37716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142" y="3494275"/>
              <a:ext cx="661904" cy="240309"/>
            </a:xfrm>
            <a:custGeom>
              <a:avLst/>
              <a:gdLst>
                <a:gd name="T0" fmla="*/ 65 w 785"/>
                <a:gd name="T1" fmla="*/ 121 h 285"/>
                <a:gd name="T2" fmla="*/ 77 w 785"/>
                <a:gd name="T3" fmla="*/ 94 h 285"/>
                <a:gd name="T4" fmla="*/ 90 w 785"/>
                <a:gd name="T5" fmla="*/ 68 h 285"/>
                <a:gd name="T6" fmla="*/ 102 w 785"/>
                <a:gd name="T7" fmla="*/ 37 h 285"/>
                <a:gd name="T8" fmla="*/ 125 w 785"/>
                <a:gd name="T9" fmla="*/ 27 h 285"/>
                <a:gd name="T10" fmla="*/ 152 w 785"/>
                <a:gd name="T11" fmla="*/ 12 h 285"/>
                <a:gd name="T12" fmla="*/ 179 w 785"/>
                <a:gd name="T13" fmla="*/ 20 h 285"/>
                <a:gd name="T14" fmla="*/ 206 w 785"/>
                <a:gd name="T15" fmla="*/ 22 h 285"/>
                <a:gd name="T16" fmla="*/ 229 w 785"/>
                <a:gd name="T17" fmla="*/ 20 h 285"/>
                <a:gd name="T18" fmla="*/ 242 w 785"/>
                <a:gd name="T19" fmla="*/ 23 h 285"/>
                <a:gd name="T20" fmla="*/ 269 w 785"/>
                <a:gd name="T21" fmla="*/ 23 h 285"/>
                <a:gd name="T22" fmla="*/ 300 w 785"/>
                <a:gd name="T23" fmla="*/ 25 h 285"/>
                <a:gd name="T24" fmla="*/ 328 w 785"/>
                <a:gd name="T25" fmla="*/ 22 h 285"/>
                <a:gd name="T26" fmla="*/ 353 w 785"/>
                <a:gd name="T27" fmla="*/ 33 h 285"/>
                <a:gd name="T28" fmla="*/ 378 w 785"/>
                <a:gd name="T29" fmla="*/ 25 h 285"/>
                <a:gd name="T30" fmla="*/ 394 w 785"/>
                <a:gd name="T31" fmla="*/ 10 h 285"/>
                <a:gd name="T32" fmla="*/ 409 w 785"/>
                <a:gd name="T33" fmla="*/ 8 h 285"/>
                <a:gd name="T34" fmla="*/ 434 w 785"/>
                <a:gd name="T35" fmla="*/ 4 h 285"/>
                <a:gd name="T36" fmla="*/ 463 w 785"/>
                <a:gd name="T37" fmla="*/ 10 h 285"/>
                <a:gd name="T38" fmla="*/ 488 w 785"/>
                <a:gd name="T39" fmla="*/ 14 h 285"/>
                <a:gd name="T40" fmla="*/ 505 w 785"/>
                <a:gd name="T41" fmla="*/ 25 h 285"/>
                <a:gd name="T42" fmla="*/ 526 w 785"/>
                <a:gd name="T43" fmla="*/ 31 h 285"/>
                <a:gd name="T44" fmla="*/ 551 w 785"/>
                <a:gd name="T45" fmla="*/ 45 h 285"/>
                <a:gd name="T46" fmla="*/ 578 w 785"/>
                <a:gd name="T47" fmla="*/ 31 h 285"/>
                <a:gd name="T48" fmla="*/ 616 w 785"/>
                <a:gd name="T49" fmla="*/ 54 h 285"/>
                <a:gd name="T50" fmla="*/ 785 w 785"/>
                <a:gd name="T51" fmla="*/ 265 h 285"/>
                <a:gd name="T52" fmla="*/ 745 w 785"/>
                <a:gd name="T53" fmla="*/ 281 h 285"/>
                <a:gd name="T54" fmla="*/ 705 w 785"/>
                <a:gd name="T55" fmla="*/ 281 h 285"/>
                <a:gd name="T56" fmla="*/ 674 w 785"/>
                <a:gd name="T57" fmla="*/ 285 h 285"/>
                <a:gd name="T58" fmla="*/ 655 w 785"/>
                <a:gd name="T59" fmla="*/ 265 h 285"/>
                <a:gd name="T60" fmla="*/ 632 w 785"/>
                <a:gd name="T61" fmla="*/ 252 h 285"/>
                <a:gd name="T62" fmla="*/ 615 w 785"/>
                <a:gd name="T63" fmla="*/ 242 h 285"/>
                <a:gd name="T64" fmla="*/ 597 w 785"/>
                <a:gd name="T65" fmla="*/ 221 h 285"/>
                <a:gd name="T66" fmla="*/ 580 w 785"/>
                <a:gd name="T67" fmla="*/ 217 h 285"/>
                <a:gd name="T68" fmla="*/ 555 w 785"/>
                <a:gd name="T69" fmla="*/ 219 h 285"/>
                <a:gd name="T70" fmla="*/ 530 w 785"/>
                <a:gd name="T71" fmla="*/ 214 h 285"/>
                <a:gd name="T72" fmla="*/ 503 w 785"/>
                <a:gd name="T73" fmla="*/ 225 h 285"/>
                <a:gd name="T74" fmla="*/ 478 w 785"/>
                <a:gd name="T75" fmla="*/ 231 h 285"/>
                <a:gd name="T76" fmla="*/ 451 w 785"/>
                <a:gd name="T77" fmla="*/ 235 h 285"/>
                <a:gd name="T78" fmla="*/ 424 w 785"/>
                <a:gd name="T79" fmla="*/ 233 h 285"/>
                <a:gd name="T80" fmla="*/ 403 w 785"/>
                <a:gd name="T81" fmla="*/ 233 h 285"/>
                <a:gd name="T82" fmla="*/ 380 w 785"/>
                <a:gd name="T83" fmla="*/ 235 h 285"/>
                <a:gd name="T84" fmla="*/ 355 w 785"/>
                <a:gd name="T85" fmla="*/ 227 h 285"/>
                <a:gd name="T86" fmla="*/ 330 w 785"/>
                <a:gd name="T87" fmla="*/ 225 h 285"/>
                <a:gd name="T88" fmla="*/ 305 w 785"/>
                <a:gd name="T89" fmla="*/ 217 h 285"/>
                <a:gd name="T90" fmla="*/ 286 w 785"/>
                <a:gd name="T91" fmla="*/ 223 h 285"/>
                <a:gd name="T92" fmla="*/ 265 w 785"/>
                <a:gd name="T93" fmla="*/ 235 h 285"/>
                <a:gd name="T94" fmla="*/ 250 w 785"/>
                <a:gd name="T95" fmla="*/ 233 h 285"/>
                <a:gd name="T96" fmla="*/ 232 w 785"/>
                <a:gd name="T97" fmla="*/ 242 h 285"/>
                <a:gd name="T98" fmla="*/ 217 w 785"/>
                <a:gd name="T99" fmla="*/ 240 h 285"/>
                <a:gd name="T100" fmla="*/ 202 w 785"/>
                <a:gd name="T101" fmla="*/ 240 h 285"/>
                <a:gd name="T102" fmla="*/ 179 w 785"/>
                <a:gd name="T103" fmla="*/ 242 h 285"/>
                <a:gd name="T104" fmla="*/ 154 w 785"/>
                <a:gd name="T105" fmla="*/ 246 h 285"/>
                <a:gd name="T106" fmla="*/ 123 w 785"/>
                <a:gd name="T107" fmla="*/ 252 h 285"/>
                <a:gd name="T108" fmla="*/ 98 w 785"/>
                <a:gd name="T109" fmla="*/ 260 h 285"/>
                <a:gd name="T110" fmla="*/ 71 w 785"/>
                <a:gd name="T111" fmla="*/ 271 h 285"/>
                <a:gd name="T112" fmla="*/ 44 w 785"/>
                <a:gd name="T113" fmla="*/ 271 h 285"/>
                <a:gd name="T114" fmla="*/ 21 w 785"/>
                <a:gd name="T115" fmla="*/ 254 h 285"/>
                <a:gd name="T116" fmla="*/ 10 w 785"/>
                <a:gd name="T117" fmla="*/ 240 h 285"/>
                <a:gd name="T118" fmla="*/ 4 w 785"/>
                <a:gd name="T119" fmla="*/ 214 h 285"/>
                <a:gd name="T120" fmla="*/ 19 w 785"/>
                <a:gd name="T121" fmla="*/ 190 h 285"/>
                <a:gd name="T122" fmla="*/ 39 w 785"/>
                <a:gd name="T123" fmla="*/ 1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5" h="285">
                  <a:moveTo>
                    <a:pt x="60" y="160"/>
                  </a:moveTo>
                  <a:lnTo>
                    <a:pt x="62" y="158"/>
                  </a:lnTo>
                  <a:lnTo>
                    <a:pt x="62" y="156"/>
                  </a:lnTo>
                  <a:lnTo>
                    <a:pt x="64" y="156"/>
                  </a:lnTo>
                  <a:lnTo>
                    <a:pt x="64" y="154"/>
                  </a:lnTo>
                  <a:lnTo>
                    <a:pt x="64" y="152"/>
                  </a:lnTo>
                  <a:lnTo>
                    <a:pt x="64" y="150"/>
                  </a:lnTo>
                  <a:lnTo>
                    <a:pt x="64" y="148"/>
                  </a:lnTo>
                  <a:lnTo>
                    <a:pt x="64" y="146"/>
                  </a:lnTo>
                  <a:lnTo>
                    <a:pt x="64" y="144"/>
                  </a:lnTo>
                  <a:lnTo>
                    <a:pt x="64" y="142"/>
                  </a:lnTo>
                  <a:lnTo>
                    <a:pt x="65" y="139"/>
                  </a:lnTo>
                  <a:lnTo>
                    <a:pt x="65" y="137"/>
                  </a:lnTo>
                  <a:lnTo>
                    <a:pt x="65" y="135"/>
                  </a:lnTo>
                  <a:lnTo>
                    <a:pt x="64" y="133"/>
                  </a:lnTo>
                  <a:lnTo>
                    <a:pt x="64" y="131"/>
                  </a:lnTo>
                  <a:lnTo>
                    <a:pt x="64" y="129"/>
                  </a:lnTo>
                  <a:lnTo>
                    <a:pt x="64" y="127"/>
                  </a:lnTo>
                  <a:lnTo>
                    <a:pt x="64" y="125"/>
                  </a:lnTo>
                  <a:lnTo>
                    <a:pt x="65" y="123"/>
                  </a:lnTo>
                  <a:lnTo>
                    <a:pt x="65" y="121"/>
                  </a:lnTo>
                  <a:lnTo>
                    <a:pt x="65" y="119"/>
                  </a:lnTo>
                  <a:lnTo>
                    <a:pt x="65" y="118"/>
                  </a:lnTo>
                  <a:lnTo>
                    <a:pt x="65" y="116"/>
                  </a:lnTo>
                  <a:lnTo>
                    <a:pt x="67" y="114"/>
                  </a:lnTo>
                  <a:lnTo>
                    <a:pt x="67" y="112"/>
                  </a:lnTo>
                  <a:lnTo>
                    <a:pt x="67" y="110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9" y="106"/>
                  </a:lnTo>
                  <a:lnTo>
                    <a:pt x="69" y="104"/>
                  </a:lnTo>
                  <a:lnTo>
                    <a:pt x="71" y="104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69" y="100"/>
                  </a:lnTo>
                  <a:lnTo>
                    <a:pt x="69" y="98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3" y="96"/>
                  </a:lnTo>
                  <a:lnTo>
                    <a:pt x="75" y="96"/>
                  </a:lnTo>
                  <a:lnTo>
                    <a:pt x="77" y="96"/>
                  </a:lnTo>
                  <a:lnTo>
                    <a:pt x="77" y="94"/>
                  </a:lnTo>
                  <a:lnTo>
                    <a:pt x="79" y="94"/>
                  </a:lnTo>
                  <a:lnTo>
                    <a:pt x="79" y="93"/>
                  </a:lnTo>
                  <a:lnTo>
                    <a:pt x="81" y="93"/>
                  </a:lnTo>
                  <a:lnTo>
                    <a:pt x="83" y="93"/>
                  </a:lnTo>
                  <a:lnTo>
                    <a:pt x="83" y="91"/>
                  </a:lnTo>
                  <a:lnTo>
                    <a:pt x="83" y="89"/>
                  </a:lnTo>
                  <a:lnTo>
                    <a:pt x="85" y="89"/>
                  </a:lnTo>
                  <a:lnTo>
                    <a:pt x="85" y="87"/>
                  </a:lnTo>
                  <a:lnTo>
                    <a:pt x="85" y="85"/>
                  </a:lnTo>
                  <a:lnTo>
                    <a:pt x="87" y="85"/>
                  </a:lnTo>
                  <a:lnTo>
                    <a:pt x="87" y="83"/>
                  </a:lnTo>
                  <a:lnTo>
                    <a:pt x="87" y="81"/>
                  </a:lnTo>
                  <a:lnTo>
                    <a:pt x="87" y="79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9" y="75"/>
                  </a:lnTo>
                  <a:lnTo>
                    <a:pt x="89" y="73"/>
                  </a:lnTo>
                  <a:lnTo>
                    <a:pt x="89" y="71"/>
                  </a:lnTo>
                  <a:lnTo>
                    <a:pt x="90" y="71"/>
                  </a:lnTo>
                  <a:lnTo>
                    <a:pt x="90" y="70"/>
                  </a:lnTo>
                  <a:lnTo>
                    <a:pt x="90" y="68"/>
                  </a:lnTo>
                  <a:lnTo>
                    <a:pt x="90" y="66"/>
                  </a:lnTo>
                  <a:lnTo>
                    <a:pt x="92" y="66"/>
                  </a:lnTo>
                  <a:lnTo>
                    <a:pt x="92" y="64"/>
                  </a:lnTo>
                  <a:lnTo>
                    <a:pt x="92" y="62"/>
                  </a:lnTo>
                  <a:lnTo>
                    <a:pt x="94" y="62"/>
                  </a:lnTo>
                  <a:lnTo>
                    <a:pt x="94" y="60"/>
                  </a:lnTo>
                  <a:lnTo>
                    <a:pt x="94" y="58"/>
                  </a:lnTo>
                  <a:lnTo>
                    <a:pt x="96" y="58"/>
                  </a:lnTo>
                  <a:lnTo>
                    <a:pt x="96" y="56"/>
                  </a:lnTo>
                  <a:lnTo>
                    <a:pt x="96" y="54"/>
                  </a:lnTo>
                  <a:lnTo>
                    <a:pt x="96" y="52"/>
                  </a:lnTo>
                  <a:lnTo>
                    <a:pt x="98" y="52"/>
                  </a:lnTo>
                  <a:lnTo>
                    <a:pt x="98" y="50"/>
                  </a:lnTo>
                  <a:lnTo>
                    <a:pt x="98" y="48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2" y="43"/>
                  </a:lnTo>
                  <a:lnTo>
                    <a:pt x="102" y="41"/>
                  </a:lnTo>
                  <a:lnTo>
                    <a:pt x="102" y="39"/>
                  </a:lnTo>
                  <a:lnTo>
                    <a:pt x="102" y="37"/>
                  </a:lnTo>
                  <a:lnTo>
                    <a:pt x="104" y="37"/>
                  </a:lnTo>
                  <a:lnTo>
                    <a:pt x="104" y="35"/>
                  </a:lnTo>
                  <a:lnTo>
                    <a:pt x="106" y="35"/>
                  </a:lnTo>
                  <a:lnTo>
                    <a:pt x="106" y="33"/>
                  </a:lnTo>
                  <a:lnTo>
                    <a:pt x="106" y="31"/>
                  </a:lnTo>
                  <a:lnTo>
                    <a:pt x="108" y="31"/>
                  </a:lnTo>
                  <a:lnTo>
                    <a:pt x="106" y="31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08" y="27"/>
                  </a:lnTo>
                  <a:lnTo>
                    <a:pt x="110" y="27"/>
                  </a:lnTo>
                  <a:lnTo>
                    <a:pt x="112" y="27"/>
                  </a:lnTo>
                  <a:lnTo>
                    <a:pt x="113" y="27"/>
                  </a:lnTo>
                  <a:lnTo>
                    <a:pt x="115" y="27"/>
                  </a:lnTo>
                  <a:lnTo>
                    <a:pt x="117" y="27"/>
                  </a:lnTo>
                  <a:lnTo>
                    <a:pt x="119" y="27"/>
                  </a:lnTo>
                  <a:lnTo>
                    <a:pt x="121" y="27"/>
                  </a:lnTo>
                  <a:lnTo>
                    <a:pt x="123" y="27"/>
                  </a:lnTo>
                  <a:lnTo>
                    <a:pt x="123" y="25"/>
                  </a:lnTo>
                  <a:lnTo>
                    <a:pt x="125" y="25"/>
                  </a:lnTo>
                  <a:lnTo>
                    <a:pt x="125" y="27"/>
                  </a:lnTo>
                  <a:lnTo>
                    <a:pt x="127" y="27"/>
                  </a:lnTo>
                  <a:lnTo>
                    <a:pt x="127" y="25"/>
                  </a:lnTo>
                  <a:lnTo>
                    <a:pt x="129" y="25"/>
                  </a:lnTo>
                  <a:lnTo>
                    <a:pt x="131" y="25"/>
                  </a:lnTo>
                  <a:lnTo>
                    <a:pt x="133" y="25"/>
                  </a:lnTo>
                  <a:lnTo>
                    <a:pt x="135" y="25"/>
                  </a:lnTo>
                  <a:lnTo>
                    <a:pt x="137" y="25"/>
                  </a:lnTo>
                  <a:lnTo>
                    <a:pt x="138" y="25"/>
                  </a:lnTo>
                  <a:lnTo>
                    <a:pt x="138" y="23"/>
                  </a:lnTo>
                  <a:lnTo>
                    <a:pt x="140" y="23"/>
                  </a:lnTo>
                  <a:lnTo>
                    <a:pt x="142" y="23"/>
                  </a:lnTo>
                  <a:lnTo>
                    <a:pt x="142" y="22"/>
                  </a:lnTo>
                  <a:lnTo>
                    <a:pt x="142" y="20"/>
                  </a:lnTo>
                  <a:lnTo>
                    <a:pt x="142" y="18"/>
                  </a:lnTo>
                  <a:lnTo>
                    <a:pt x="142" y="16"/>
                  </a:lnTo>
                  <a:lnTo>
                    <a:pt x="142" y="14"/>
                  </a:lnTo>
                  <a:lnTo>
                    <a:pt x="144" y="14"/>
                  </a:lnTo>
                  <a:lnTo>
                    <a:pt x="146" y="16"/>
                  </a:lnTo>
                  <a:lnTo>
                    <a:pt x="148" y="14"/>
                  </a:lnTo>
                  <a:lnTo>
                    <a:pt x="150" y="14"/>
                  </a:lnTo>
                  <a:lnTo>
                    <a:pt x="152" y="12"/>
                  </a:lnTo>
                  <a:lnTo>
                    <a:pt x="154" y="12"/>
                  </a:lnTo>
                  <a:lnTo>
                    <a:pt x="156" y="12"/>
                  </a:lnTo>
                  <a:lnTo>
                    <a:pt x="158" y="12"/>
                  </a:lnTo>
                  <a:lnTo>
                    <a:pt x="160" y="12"/>
                  </a:lnTo>
                  <a:lnTo>
                    <a:pt x="161" y="12"/>
                  </a:lnTo>
                  <a:lnTo>
                    <a:pt x="161" y="10"/>
                  </a:lnTo>
                  <a:lnTo>
                    <a:pt x="163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lnTo>
                    <a:pt x="165" y="14"/>
                  </a:lnTo>
                  <a:lnTo>
                    <a:pt x="167" y="14"/>
                  </a:lnTo>
                  <a:lnTo>
                    <a:pt x="169" y="14"/>
                  </a:lnTo>
                  <a:lnTo>
                    <a:pt x="171" y="16"/>
                  </a:lnTo>
                  <a:lnTo>
                    <a:pt x="171" y="18"/>
                  </a:lnTo>
                  <a:lnTo>
                    <a:pt x="171" y="20"/>
                  </a:lnTo>
                  <a:lnTo>
                    <a:pt x="173" y="22"/>
                  </a:lnTo>
                  <a:lnTo>
                    <a:pt x="175" y="22"/>
                  </a:lnTo>
                  <a:lnTo>
                    <a:pt x="177" y="22"/>
                  </a:lnTo>
                  <a:lnTo>
                    <a:pt x="177" y="20"/>
                  </a:lnTo>
                  <a:lnTo>
                    <a:pt x="179" y="20"/>
                  </a:lnTo>
                  <a:lnTo>
                    <a:pt x="181" y="20"/>
                  </a:lnTo>
                  <a:lnTo>
                    <a:pt x="183" y="20"/>
                  </a:lnTo>
                  <a:lnTo>
                    <a:pt x="183" y="22"/>
                  </a:lnTo>
                  <a:lnTo>
                    <a:pt x="184" y="22"/>
                  </a:lnTo>
                  <a:lnTo>
                    <a:pt x="186" y="22"/>
                  </a:lnTo>
                  <a:lnTo>
                    <a:pt x="186" y="20"/>
                  </a:lnTo>
                  <a:lnTo>
                    <a:pt x="188" y="20"/>
                  </a:lnTo>
                  <a:lnTo>
                    <a:pt x="188" y="18"/>
                  </a:lnTo>
                  <a:lnTo>
                    <a:pt x="190" y="16"/>
                  </a:lnTo>
                  <a:lnTo>
                    <a:pt x="192" y="16"/>
                  </a:lnTo>
                  <a:lnTo>
                    <a:pt x="194" y="16"/>
                  </a:lnTo>
                  <a:lnTo>
                    <a:pt x="196" y="16"/>
                  </a:lnTo>
                  <a:lnTo>
                    <a:pt x="196" y="18"/>
                  </a:lnTo>
                  <a:lnTo>
                    <a:pt x="198" y="18"/>
                  </a:lnTo>
                  <a:lnTo>
                    <a:pt x="200" y="18"/>
                  </a:lnTo>
                  <a:lnTo>
                    <a:pt x="202" y="18"/>
                  </a:lnTo>
                  <a:lnTo>
                    <a:pt x="204" y="16"/>
                  </a:lnTo>
                  <a:lnTo>
                    <a:pt x="206" y="16"/>
                  </a:lnTo>
                  <a:lnTo>
                    <a:pt x="206" y="18"/>
                  </a:lnTo>
                  <a:lnTo>
                    <a:pt x="206" y="20"/>
                  </a:lnTo>
                  <a:lnTo>
                    <a:pt x="206" y="22"/>
                  </a:lnTo>
                  <a:lnTo>
                    <a:pt x="204" y="22"/>
                  </a:lnTo>
                  <a:lnTo>
                    <a:pt x="204" y="23"/>
                  </a:lnTo>
                  <a:lnTo>
                    <a:pt x="206" y="23"/>
                  </a:lnTo>
                  <a:lnTo>
                    <a:pt x="206" y="25"/>
                  </a:lnTo>
                  <a:lnTo>
                    <a:pt x="208" y="25"/>
                  </a:lnTo>
                  <a:lnTo>
                    <a:pt x="208" y="23"/>
                  </a:lnTo>
                  <a:lnTo>
                    <a:pt x="209" y="23"/>
                  </a:lnTo>
                  <a:lnTo>
                    <a:pt x="211" y="23"/>
                  </a:lnTo>
                  <a:lnTo>
                    <a:pt x="211" y="22"/>
                  </a:lnTo>
                  <a:lnTo>
                    <a:pt x="213" y="22"/>
                  </a:lnTo>
                  <a:lnTo>
                    <a:pt x="215" y="22"/>
                  </a:lnTo>
                  <a:lnTo>
                    <a:pt x="217" y="22"/>
                  </a:lnTo>
                  <a:lnTo>
                    <a:pt x="219" y="22"/>
                  </a:lnTo>
                  <a:lnTo>
                    <a:pt x="219" y="20"/>
                  </a:lnTo>
                  <a:lnTo>
                    <a:pt x="221" y="20"/>
                  </a:lnTo>
                  <a:lnTo>
                    <a:pt x="223" y="22"/>
                  </a:lnTo>
                  <a:lnTo>
                    <a:pt x="225" y="23"/>
                  </a:lnTo>
                  <a:lnTo>
                    <a:pt x="227" y="23"/>
                  </a:lnTo>
                  <a:lnTo>
                    <a:pt x="227" y="22"/>
                  </a:lnTo>
                  <a:lnTo>
                    <a:pt x="229" y="22"/>
                  </a:lnTo>
                  <a:lnTo>
                    <a:pt x="229" y="20"/>
                  </a:lnTo>
                  <a:lnTo>
                    <a:pt x="231" y="20"/>
                  </a:lnTo>
                  <a:lnTo>
                    <a:pt x="231" y="22"/>
                  </a:lnTo>
                  <a:lnTo>
                    <a:pt x="231" y="23"/>
                  </a:lnTo>
                  <a:lnTo>
                    <a:pt x="232" y="23"/>
                  </a:lnTo>
                  <a:lnTo>
                    <a:pt x="232" y="25"/>
                  </a:lnTo>
                  <a:lnTo>
                    <a:pt x="234" y="25"/>
                  </a:lnTo>
                  <a:lnTo>
                    <a:pt x="236" y="25"/>
                  </a:lnTo>
                  <a:lnTo>
                    <a:pt x="236" y="23"/>
                  </a:lnTo>
                  <a:lnTo>
                    <a:pt x="238" y="22"/>
                  </a:lnTo>
                  <a:lnTo>
                    <a:pt x="236" y="22"/>
                  </a:lnTo>
                  <a:lnTo>
                    <a:pt x="236" y="20"/>
                  </a:lnTo>
                  <a:lnTo>
                    <a:pt x="238" y="18"/>
                  </a:lnTo>
                  <a:lnTo>
                    <a:pt x="240" y="18"/>
                  </a:lnTo>
                  <a:lnTo>
                    <a:pt x="240" y="20"/>
                  </a:lnTo>
                  <a:lnTo>
                    <a:pt x="240" y="22"/>
                  </a:lnTo>
                  <a:lnTo>
                    <a:pt x="240" y="23"/>
                  </a:lnTo>
                  <a:lnTo>
                    <a:pt x="240" y="25"/>
                  </a:lnTo>
                  <a:lnTo>
                    <a:pt x="240" y="27"/>
                  </a:lnTo>
                  <a:lnTo>
                    <a:pt x="242" y="27"/>
                  </a:lnTo>
                  <a:lnTo>
                    <a:pt x="242" y="25"/>
                  </a:lnTo>
                  <a:lnTo>
                    <a:pt x="242" y="23"/>
                  </a:lnTo>
                  <a:lnTo>
                    <a:pt x="242" y="22"/>
                  </a:lnTo>
                  <a:lnTo>
                    <a:pt x="244" y="22"/>
                  </a:lnTo>
                  <a:lnTo>
                    <a:pt x="246" y="23"/>
                  </a:lnTo>
                  <a:lnTo>
                    <a:pt x="246" y="22"/>
                  </a:lnTo>
                  <a:lnTo>
                    <a:pt x="248" y="22"/>
                  </a:lnTo>
                  <a:lnTo>
                    <a:pt x="248" y="20"/>
                  </a:lnTo>
                  <a:lnTo>
                    <a:pt x="250" y="20"/>
                  </a:lnTo>
                  <a:lnTo>
                    <a:pt x="252" y="20"/>
                  </a:lnTo>
                  <a:lnTo>
                    <a:pt x="254" y="20"/>
                  </a:lnTo>
                  <a:lnTo>
                    <a:pt x="256" y="20"/>
                  </a:lnTo>
                  <a:lnTo>
                    <a:pt x="257" y="20"/>
                  </a:lnTo>
                  <a:lnTo>
                    <a:pt x="259" y="20"/>
                  </a:lnTo>
                  <a:lnTo>
                    <a:pt x="259" y="22"/>
                  </a:lnTo>
                  <a:lnTo>
                    <a:pt x="259" y="23"/>
                  </a:lnTo>
                  <a:lnTo>
                    <a:pt x="261" y="23"/>
                  </a:lnTo>
                  <a:lnTo>
                    <a:pt x="261" y="25"/>
                  </a:lnTo>
                  <a:lnTo>
                    <a:pt x="263" y="25"/>
                  </a:lnTo>
                  <a:lnTo>
                    <a:pt x="265" y="25"/>
                  </a:lnTo>
                  <a:lnTo>
                    <a:pt x="265" y="23"/>
                  </a:lnTo>
                  <a:lnTo>
                    <a:pt x="267" y="23"/>
                  </a:lnTo>
                  <a:lnTo>
                    <a:pt x="269" y="23"/>
                  </a:lnTo>
                  <a:lnTo>
                    <a:pt x="271" y="23"/>
                  </a:lnTo>
                  <a:lnTo>
                    <a:pt x="271" y="25"/>
                  </a:lnTo>
                  <a:lnTo>
                    <a:pt x="273" y="25"/>
                  </a:lnTo>
                  <a:lnTo>
                    <a:pt x="275" y="23"/>
                  </a:lnTo>
                  <a:lnTo>
                    <a:pt x="277" y="23"/>
                  </a:lnTo>
                  <a:lnTo>
                    <a:pt x="279" y="23"/>
                  </a:lnTo>
                  <a:lnTo>
                    <a:pt x="280" y="23"/>
                  </a:lnTo>
                  <a:lnTo>
                    <a:pt x="280" y="22"/>
                  </a:lnTo>
                  <a:lnTo>
                    <a:pt x="282" y="22"/>
                  </a:lnTo>
                  <a:lnTo>
                    <a:pt x="284" y="22"/>
                  </a:lnTo>
                  <a:lnTo>
                    <a:pt x="286" y="22"/>
                  </a:lnTo>
                  <a:lnTo>
                    <a:pt x="288" y="22"/>
                  </a:lnTo>
                  <a:lnTo>
                    <a:pt x="290" y="22"/>
                  </a:lnTo>
                  <a:lnTo>
                    <a:pt x="290" y="20"/>
                  </a:lnTo>
                  <a:lnTo>
                    <a:pt x="292" y="20"/>
                  </a:lnTo>
                  <a:lnTo>
                    <a:pt x="292" y="22"/>
                  </a:lnTo>
                  <a:lnTo>
                    <a:pt x="294" y="23"/>
                  </a:lnTo>
                  <a:lnTo>
                    <a:pt x="296" y="23"/>
                  </a:lnTo>
                  <a:lnTo>
                    <a:pt x="296" y="25"/>
                  </a:lnTo>
                  <a:lnTo>
                    <a:pt x="298" y="25"/>
                  </a:lnTo>
                  <a:lnTo>
                    <a:pt x="300" y="25"/>
                  </a:lnTo>
                  <a:lnTo>
                    <a:pt x="300" y="23"/>
                  </a:lnTo>
                  <a:lnTo>
                    <a:pt x="300" y="22"/>
                  </a:lnTo>
                  <a:lnTo>
                    <a:pt x="302" y="22"/>
                  </a:lnTo>
                  <a:lnTo>
                    <a:pt x="304" y="22"/>
                  </a:lnTo>
                  <a:lnTo>
                    <a:pt x="304" y="23"/>
                  </a:lnTo>
                  <a:lnTo>
                    <a:pt x="305" y="23"/>
                  </a:lnTo>
                  <a:lnTo>
                    <a:pt x="307" y="23"/>
                  </a:lnTo>
                  <a:lnTo>
                    <a:pt x="307" y="22"/>
                  </a:lnTo>
                  <a:lnTo>
                    <a:pt x="309" y="22"/>
                  </a:lnTo>
                  <a:lnTo>
                    <a:pt x="311" y="23"/>
                  </a:lnTo>
                  <a:lnTo>
                    <a:pt x="313" y="23"/>
                  </a:lnTo>
                  <a:lnTo>
                    <a:pt x="315" y="23"/>
                  </a:lnTo>
                  <a:lnTo>
                    <a:pt x="315" y="22"/>
                  </a:lnTo>
                  <a:lnTo>
                    <a:pt x="317" y="22"/>
                  </a:lnTo>
                  <a:lnTo>
                    <a:pt x="319" y="22"/>
                  </a:lnTo>
                  <a:lnTo>
                    <a:pt x="321" y="22"/>
                  </a:lnTo>
                  <a:lnTo>
                    <a:pt x="323" y="22"/>
                  </a:lnTo>
                  <a:lnTo>
                    <a:pt x="325" y="20"/>
                  </a:lnTo>
                  <a:lnTo>
                    <a:pt x="327" y="20"/>
                  </a:lnTo>
                  <a:lnTo>
                    <a:pt x="328" y="20"/>
                  </a:lnTo>
                  <a:lnTo>
                    <a:pt x="328" y="22"/>
                  </a:lnTo>
                  <a:lnTo>
                    <a:pt x="330" y="22"/>
                  </a:lnTo>
                  <a:lnTo>
                    <a:pt x="330" y="23"/>
                  </a:lnTo>
                  <a:lnTo>
                    <a:pt x="330" y="25"/>
                  </a:lnTo>
                  <a:lnTo>
                    <a:pt x="332" y="25"/>
                  </a:lnTo>
                  <a:lnTo>
                    <a:pt x="334" y="25"/>
                  </a:lnTo>
                  <a:lnTo>
                    <a:pt x="334" y="27"/>
                  </a:lnTo>
                  <a:lnTo>
                    <a:pt x="332" y="27"/>
                  </a:lnTo>
                  <a:lnTo>
                    <a:pt x="332" y="29"/>
                  </a:lnTo>
                  <a:lnTo>
                    <a:pt x="332" y="31"/>
                  </a:lnTo>
                  <a:lnTo>
                    <a:pt x="334" y="31"/>
                  </a:lnTo>
                  <a:lnTo>
                    <a:pt x="336" y="31"/>
                  </a:lnTo>
                  <a:lnTo>
                    <a:pt x="338" y="31"/>
                  </a:lnTo>
                  <a:lnTo>
                    <a:pt x="338" y="33"/>
                  </a:lnTo>
                  <a:lnTo>
                    <a:pt x="340" y="33"/>
                  </a:lnTo>
                  <a:lnTo>
                    <a:pt x="342" y="33"/>
                  </a:lnTo>
                  <a:lnTo>
                    <a:pt x="344" y="33"/>
                  </a:lnTo>
                  <a:lnTo>
                    <a:pt x="346" y="33"/>
                  </a:lnTo>
                  <a:lnTo>
                    <a:pt x="348" y="33"/>
                  </a:lnTo>
                  <a:lnTo>
                    <a:pt x="350" y="33"/>
                  </a:lnTo>
                  <a:lnTo>
                    <a:pt x="352" y="33"/>
                  </a:lnTo>
                  <a:lnTo>
                    <a:pt x="353" y="33"/>
                  </a:lnTo>
                  <a:lnTo>
                    <a:pt x="353" y="35"/>
                  </a:lnTo>
                  <a:lnTo>
                    <a:pt x="355" y="35"/>
                  </a:lnTo>
                  <a:lnTo>
                    <a:pt x="357" y="35"/>
                  </a:lnTo>
                  <a:lnTo>
                    <a:pt x="359" y="35"/>
                  </a:lnTo>
                  <a:lnTo>
                    <a:pt x="361" y="33"/>
                  </a:lnTo>
                  <a:lnTo>
                    <a:pt x="363" y="33"/>
                  </a:lnTo>
                  <a:lnTo>
                    <a:pt x="365" y="33"/>
                  </a:lnTo>
                  <a:lnTo>
                    <a:pt x="365" y="31"/>
                  </a:lnTo>
                  <a:lnTo>
                    <a:pt x="365" y="29"/>
                  </a:lnTo>
                  <a:lnTo>
                    <a:pt x="367" y="29"/>
                  </a:lnTo>
                  <a:lnTo>
                    <a:pt x="367" y="27"/>
                  </a:lnTo>
                  <a:lnTo>
                    <a:pt x="367" y="29"/>
                  </a:lnTo>
                  <a:lnTo>
                    <a:pt x="369" y="29"/>
                  </a:lnTo>
                  <a:lnTo>
                    <a:pt x="369" y="27"/>
                  </a:lnTo>
                  <a:lnTo>
                    <a:pt x="369" y="25"/>
                  </a:lnTo>
                  <a:lnTo>
                    <a:pt x="371" y="23"/>
                  </a:lnTo>
                  <a:lnTo>
                    <a:pt x="373" y="23"/>
                  </a:lnTo>
                  <a:lnTo>
                    <a:pt x="375" y="23"/>
                  </a:lnTo>
                  <a:lnTo>
                    <a:pt x="376" y="23"/>
                  </a:lnTo>
                  <a:lnTo>
                    <a:pt x="378" y="23"/>
                  </a:lnTo>
                  <a:lnTo>
                    <a:pt x="378" y="25"/>
                  </a:lnTo>
                  <a:lnTo>
                    <a:pt x="378" y="23"/>
                  </a:lnTo>
                  <a:lnTo>
                    <a:pt x="380" y="23"/>
                  </a:lnTo>
                  <a:lnTo>
                    <a:pt x="380" y="22"/>
                  </a:lnTo>
                  <a:lnTo>
                    <a:pt x="382" y="22"/>
                  </a:lnTo>
                  <a:lnTo>
                    <a:pt x="384" y="22"/>
                  </a:lnTo>
                  <a:lnTo>
                    <a:pt x="384" y="20"/>
                  </a:lnTo>
                  <a:lnTo>
                    <a:pt x="382" y="20"/>
                  </a:lnTo>
                  <a:lnTo>
                    <a:pt x="382" y="18"/>
                  </a:lnTo>
                  <a:lnTo>
                    <a:pt x="382" y="16"/>
                  </a:lnTo>
                  <a:lnTo>
                    <a:pt x="384" y="14"/>
                  </a:lnTo>
                  <a:lnTo>
                    <a:pt x="386" y="14"/>
                  </a:lnTo>
                  <a:lnTo>
                    <a:pt x="386" y="16"/>
                  </a:lnTo>
                  <a:lnTo>
                    <a:pt x="386" y="18"/>
                  </a:lnTo>
                  <a:lnTo>
                    <a:pt x="388" y="18"/>
                  </a:lnTo>
                  <a:lnTo>
                    <a:pt x="388" y="16"/>
                  </a:lnTo>
                  <a:lnTo>
                    <a:pt x="390" y="16"/>
                  </a:lnTo>
                  <a:lnTo>
                    <a:pt x="390" y="14"/>
                  </a:lnTo>
                  <a:lnTo>
                    <a:pt x="390" y="12"/>
                  </a:lnTo>
                  <a:lnTo>
                    <a:pt x="392" y="12"/>
                  </a:lnTo>
                  <a:lnTo>
                    <a:pt x="392" y="10"/>
                  </a:lnTo>
                  <a:lnTo>
                    <a:pt x="394" y="10"/>
                  </a:lnTo>
                  <a:lnTo>
                    <a:pt x="396" y="10"/>
                  </a:lnTo>
                  <a:lnTo>
                    <a:pt x="396" y="12"/>
                  </a:lnTo>
                  <a:lnTo>
                    <a:pt x="398" y="12"/>
                  </a:lnTo>
                  <a:lnTo>
                    <a:pt x="398" y="14"/>
                  </a:lnTo>
                  <a:lnTo>
                    <a:pt x="400" y="14"/>
                  </a:lnTo>
                  <a:lnTo>
                    <a:pt x="401" y="14"/>
                  </a:lnTo>
                  <a:lnTo>
                    <a:pt x="401" y="12"/>
                  </a:lnTo>
                  <a:lnTo>
                    <a:pt x="403" y="12"/>
                  </a:lnTo>
                  <a:lnTo>
                    <a:pt x="401" y="12"/>
                  </a:lnTo>
                  <a:lnTo>
                    <a:pt x="401" y="10"/>
                  </a:lnTo>
                  <a:lnTo>
                    <a:pt x="403" y="10"/>
                  </a:lnTo>
                  <a:lnTo>
                    <a:pt x="403" y="8"/>
                  </a:lnTo>
                  <a:lnTo>
                    <a:pt x="403" y="10"/>
                  </a:lnTo>
                  <a:lnTo>
                    <a:pt x="401" y="10"/>
                  </a:lnTo>
                  <a:lnTo>
                    <a:pt x="401" y="8"/>
                  </a:lnTo>
                  <a:lnTo>
                    <a:pt x="403" y="8"/>
                  </a:lnTo>
                  <a:lnTo>
                    <a:pt x="405" y="8"/>
                  </a:lnTo>
                  <a:lnTo>
                    <a:pt x="405" y="6"/>
                  </a:lnTo>
                  <a:lnTo>
                    <a:pt x="407" y="6"/>
                  </a:lnTo>
                  <a:lnTo>
                    <a:pt x="407" y="8"/>
                  </a:lnTo>
                  <a:lnTo>
                    <a:pt x="409" y="8"/>
                  </a:lnTo>
                  <a:lnTo>
                    <a:pt x="409" y="10"/>
                  </a:lnTo>
                  <a:lnTo>
                    <a:pt x="411" y="10"/>
                  </a:lnTo>
                  <a:lnTo>
                    <a:pt x="411" y="8"/>
                  </a:lnTo>
                  <a:lnTo>
                    <a:pt x="411" y="6"/>
                  </a:lnTo>
                  <a:lnTo>
                    <a:pt x="413" y="6"/>
                  </a:lnTo>
                  <a:lnTo>
                    <a:pt x="415" y="6"/>
                  </a:lnTo>
                  <a:lnTo>
                    <a:pt x="417" y="6"/>
                  </a:lnTo>
                  <a:lnTo>
                    <a:pt x="419" y="6"/>
                  </a:lnTo>
                  <a:lnTo>
                    <a:pt x="421" y="6"/>
                  </a:lnTo>
                  <a:lnTo>
                    <a:pt x="421" y="8"/>
                  </a:lnTo>
                  <a:lnTo>
                    <a:pt x="423" y="8"/>
                  </a:lnTo>
                  <a:lnTo>
                    <a:pt x="423" y="6"/>
                  </a:lnTo>
                  <a:lnTo>
                    <a:pt x="423" y="4"/>
                  </a:lnTo>
                  <a:lnTo>
                    <a:pt x="424" y="4"/>
                  </a:lnTo>
                  <a:lnTo>
                    <a:pt x="424" y="2"/>
                  </a:lnTo>
                  <a:lnTo>
                    <a:pt x="426" y="2"/>
                  </a:lnTo>
                  <a:lnTo>
                    <a:pt x="428" y="2"/>
                  </a:lnTo>
                  <a:lnTo>
                    <a:pt x="430" y="2"/>
                  </a:lnTo>
                  <a:lnTo>
                    <a:pt x="430" y="4"/>
                  </a:lnTo>
                  <a:lnTo>
                    <a:pt x="432" y="4"/>
                  </a:lnTo>
                  <a:lnTo>
                    <a:pt x="434" y="4"/>
                  </a:lnTo>
                  <a:lnTo>
                    <a:pt x="436" y="4"/>
                  </a:lnTo>
                  <a:lnTo>
                    <a:pt x="436" y="2"/>
                  </a:lnTo>
                  <a:lnTo>
                    <a:pt x="438" y="2"/>
                  </a:lnTo>
                  <a:lnTo>
                    <a:pt x="440" y="2"/>
                  </a:lnTo>
                  <a:lnTo>
                    <a:pt x="442" y="2"/>
                  </a:lnTo>
                  <a:lnTo>
                    <a:pt x="444" y="2"/>
                  </a:lnTo>
                  <a:lnTo>
                    <a:pt x="444" y="0"/>
                  </a:lnTo>
                  <a:lnTo>
                    <a:pt x="446" y="0"/>
                  </a:lnTo>
                  <a:lnTo>
                    <a:pt x="448" y="0"/>
                  </a:lnTo>
                  <a:lnTo>
                    <a:pt x="448" y="2"/>
                  </a:lnTo>
                  <a:lnTo>
                    <a:pt x="449" y="4"/>
                  </a:lnTo>
                  <a:lnTo>
                    <a:pt x="451" y="4"/>
                  </a:lnTo>
                  <a:lnTo>
                    <a:pt x="453" y="4"/>
                  </a:lnTo>
                  <a:lnTo>
                    <a:pt x="453" y="6"/>
                  </a:lnTo>
                  <a:lnTo>
                    <a:pt x="455" y="6"/>
                  </a:lnTo>
                  <a:lnTo>
                    <a:pt x="457" y="6"/>
                  </a:lnTo>
                  <a:lnTo>
                    <a:pt x="457" y="8"/>
                  </a:lnTo>
                  <a:lnTo>
                    <a:pt x="459" y="8"/>
                  </a:lnTo>
                  <a:lnTo>
                    <a:pt x="461" y="8"/>
                  </a:lnTo>
                  <a:lnTo>
                    <a:pt x="463" y="8"/>
                  </a:lnTo>
                  <a:lnTo>
                    <a:pt x="463" y="10"/>
                  </a:lnTo>
                  <a:lnTo>
                    <a:pt x="465" y="10"/>
                  </a:lnTo>
                  <a:lnTo>
                    <a:pt x="467" y="10"/>
                  </a:lnTo>
                  <a:lnTo>
                    <a:pt x="469" y="10"/>
                  </a:lnTo>
                  <a:lnTo>
                    <a:pt x="471" y="10"/>
                  </a:lnTo>
                  <a:lnTo>
                    <a:pt x="472" y="10"/>
                  </a:lnTo>
                  <a:lnTo>
                    <a:pt x="472" y="8"/>
                  </a:lnTo>
                  <a:lnTo>
                    <a:pt x="472" y="6"/>
                  </a:lnTo>
                  <a:lnTo>
                    <a:pt x="474" y="6"/>
                  </a:lnTo>
                  <a:lnTo>
                    <a:pt x="476" y="6"/>
                  </a:lnTo>
                  <a:lnTo>
                    <a:pt x="478" y="6"/>
                  </a:lnTo>
                  <a:lnTo>
                    <a:pt x="480" y="6"/>
                  </a:lnTo>
                  <a:lnTo>
                    <a:pt x="482" y="6"/>
                  </a:lnTo>
                  <a:lnTo>
                    <a:pt x="482" y="8"/>
                  </a:lnTo>
                  <a:lnTo>
                    <a:pt x="484" y="8"/>
                  </a:lnTo>
                  <a:lnTo>
                    <a:pt x="484" y="10"/>
                  </a:lnTo>
                  <a:lnTo>
                    <a:pt x="486" y="10"/>
                  </a:lnTo>
                  <a:lnTo>
                    <a:pt x="486" y="12"/>
                  </a:lnTo>
                  <a:lnTo>
                    <a:pt x="486" y="14"/>
                  </a:lnTo>
                  <a:lnTo>
                    <a:pt x="486" y="16"/>
                  </a:lnTo>
                  <a:lnTo>
                    <a:pt x="486" y="14"/>
                  </a:lnTo>
                  <a:lnTo>
                    <a:pt x="488" y="14"/>
                  </a:lnTo>
                  <a:lnTo>
                    <a:pt x="488" y="16"/>
                  </a:lnTo>
                  <a:lnTo>
                    <a:pt x="486" y="16"/>
                  </a:lnTo>
                  <a:lnTo>
                    <a:pt x="488" y="16"/>
                  </a:lnTo>
                  <a:lnTo>
                    <a:pt x="490" y="16"/>
                  </a:lnTo>
                  <a:lnTo>
                    <a:pt x="490" y="18"/>
                  </a:lnTo>
                  <a:lnTo>
                    <a:pt x="492" y="18"/>
                  </a:lnTo>
                  <a:lnTo>
                    <a:pt x="492" y="20"/>
                  </a:lnTo>
                  <a:lnTo>
                    <a:pt x="494" y="20"/>
                  </a:lnTo>
                  <a:lnTo>
                    <a:pt x="494" y="22"/>
                  </a:lnTo>
                  <a:lnTo>
                    <a:pt x="492" y="22"/>
                  </a:lnTo>
                  <a:lnTo>
                    <a:pt x="494" y="22"/>
                  </a:lnTo>
                  <a:lnTo>
                    <a:pt x="494" y="23"/>
                  </a:lnTo>
                  <a:lnTo>
                    <a:pt x="496" y="23"/>
                  </a:lnTo>
                  <a:lnTo>
                    <a:pt x="496" y="25"/>
                  </a:lnTo>
                  <a:lnTo>
                    <a:pt x="497" y="25"/>
                  </a:lnTo>
                  <a:lnTo>
                    <a:pt x="499" y="25"/>
                  </a:lnTo>
                  <a:lnTo>
                    <a:pt x="501" y="25"/>
                  </a:lnTo>
                  <a:lnTo>
                    <a:pt x="503" y="25"/>
                  </a:lnTo>
                  <a:lnTo>
                    <a:pt x="503" y="27"/>
                  </a:lnTo>
                  <a:lnTo>
                    <a:pt x="505" y="27"/>
                  </a:lnTo>
                  <a:lnTo>
                    <a:pt x="505" y="25"/>
                  </a:lnTo>
                  <a:lnTo>
                    <a:pt x="507" y="25"/>
                  </a:lnTo>
                  <a:lnTo>
                    <a:pt x="507" y="23"/>
                  </a:lnTo>
                  <a:lnTo>
                    <a:pt x="509" y="23"/>
                  </a:lnTo>
                  <a:lnTo>
                    <a:pt x="509" y="25"/>
                  </a:lnTo>
                  <a:lnTo>
                    <a:pt x="511" y="25"/>
                  </a:lnTo>
                  <a:lnTo>
                    <a:pt x="513" y="25"/>
                  </a:lnTo>
                  <a:lnTo>
                    <a:pt x="513" y="27"/>
                  </a:lnTo>
                  <a:lnTo>
                    <a:pt x="513" y="25"/>
                  </a:lnTo>
                  <a:lnTo>
                    <a:pt x="515" y="25"/>
                  </a:lnTo>
                  <a:lnTo>
                    <a:pt x="515" y="27"/>
                  </a:lnTo>
                  <a:lnTo>
                    <a:pt x="517" y="27"/>
                  </a:lnTo>
                  <a:lnTo>
                    <a:pt x="515" y="27"/>
                  </a:lnTo>
                  <a:lnTo>
                    <a:pt x="517" y="29"/>
                  </a:lnTo>
                  <a:lnTo>
                    <a:pt x="517" y="31"/>
                  </a:lnTo>
                  <a:lnTo>
                    <a:pt x="519" y="31"/>
                  </a:lnTo>
                  <a:lnTo>
                    <a:pt x="520" y="31"/>
                  </a:lnTo>
                  <a:lnTo>
                    <a:pt x="522" y="31"/>
                  </a:lnTo>
                  <a:lnTo>
                    <a:pt x="522" y="29"/>
                  </a:lnTo>
                  <a:lnTo>
                    <a:pt x="522" y="31"/>
                  </a:lnTo>
                  <a:lnTo>
                    <a:pt x="524" y="31"/>
                  </a:lnTo>
                  <a:lnTo>
                    <a:pt x="526" y="31"/>
                  </a:lnTo>
                  <a:lnTo>
                    <a:pt x="528" y="31"/>
                  </a:lnTo>
                  <a:lnTo>
                    <a:pt x="530" y="31"/>
                  </a:lnTo>
                  <a:lnTo>
                    <a:pt x="530" y="33"/>
                  </a:lnTo>
                  <a:lnTo>
                    <a:pt x="530" y="35"/>
                  </a:lnTo>
                  <a:lnTo>
                    <a:pt x="532" y="35"/>
                  </a:lnTo>
                  <a:lnTo>
                    <a:pt x="534" y="35"/>
                  </a:lnTo>
                  <a:lnTo>
                    <a:pt x="534" y="37"/>
                  </a:lnTo>
                  <a:lnTo>
                    <a:pt x="534" y="39"/>
                  </a:lnTo>
                  <a:lnTo>
                    <a:pt x="536" y="39"/>
                  </a:lnTo>
                  <a:lnTo>
                    <a:pt x="538" y="39"/>
                  </a:lnTo>
                  <a:lnTo>
                    <a:pt x="538" y="41"/>
                  </a:lnTo>
                  <a:lnTo>
                    <a:pt x="540" y="41"/>
                  </a:lnTo>
                  <a:lnTo>
                    <a:pt x="540" y="43"/>
                  </a:lnTo>
                  <a:lnTo>
                    <a:pt x="542" y="43"/>
                  </a:lnTo>
                  <a:lnTo>
                    <a:pt x="544" y="43"/>
                  </a:lnTo>
                  <a:lnTo>
                    <a:pt x="544" y="45"/>
                  </a:lnTo>
                  <a:lnTo>
                    <a:pt x="545" y="45"/>
                  </a:lnTo>
                  <a:lnTo>
                    <a:pt x="547" y="45"/>
                  </a:lnTo>
                  <a:lnTo>
                    <a:pt x="547" y="43"/>
                  </a:lnTo>
                  <a:lnTo>
                    <a:pt x="549" y="43"/>
                  </a:lnTo>
                  <a:lnTo>
                    <a:pt x="551" y="45"/>
                  </a:lnTo>
                  <a:lnTo>
                    <a:pt x="553" y="43"/>
                  </a:lnTo>
                  <a:lnTo>
                    <a:pt x="555" y="43"/>
                  </a:lnTo>
                  <a:lnTo>
                    <a:pt x="557" y="43"/>
                  </a:lnTo>
                  <a:lnTo>
                    <a:pt x="559" y="43"/>
                  </a:lnTo>
                  <a:lnTo>
                    <a:pt x="559" y="41"/>
                  </a:lnTo>
                  <a:lnTo>
                    <a:pt x="561" y="41"/>
                  </a:lnTo>
                  <a:lnTo>
                    <a:pt x="563" y="41"/>
                  </a:lnTo>
                  <a:lnTo>
                    <a:pt x="563" y="39"/>
                  </a:lnTo>
                  <a:lnTo>
                    <a:pt x="563" y="37"/>
                  </a:lnTo>
                  <a:lnTo>
                    <a:pt x="565" y="37"/>
                  </a:lnTo>
                  <a:lnTo>
                    <a:pt x="567" y="37"/>
                  </a:lnTo>
                  <a:lnTo>
                    <a:pt x="568" y="35"/>
                  </a:lnTo>
                  <a:lnTo>
                    <a:pt x="568" y="33"/>
                  </a:lnTo>
                  <a:lnTo>
                    <a:pt x="570" y="33"/>
                  </a:lnTo>
                  <a:lnTo>
                    <a:pt x="572" y="33"/>
                  </a:lnTo>
                  <a:lnTo>
                    <a:pt x="574" y="33"/>
                  </a:lnTo>
                  <a:lnTo>
                    <a:pt x="574" y="31"/>
                  </a:lnTo>
                  <a:lnTo>
                    <a:pt x="574" y="33"/>
                  </a:lnTo>
                  <a:lnTo>
                    <a:pt x="576" y="33"/>
                  </a:lnTo>
                  <a:lnTo>
                    <a:pt x="576" y="31"/>
                  </a:lnTo>
                  <a:lnTo>
                    <a:pt x="578" y="31"/>
                  </a:lnTo>
                  <a:lnTo>
                    <a:pt x="578" y="33"/>
                  </a:lnTo>
                  <a:lnTo>
                    <a:pt x="580" y="31"/>
                  </a:lnTo>
                  <a:lnTo>
                    <a:pt x="580" y="33"/>
                  </a:lnTo>
                  <a:lnTo>
                    <a:pt x="582" y="33"/>
                  </a:lnTo>
                  <a:lnTo>
                    <a:pt x="582" y="31"/>
                  </a:lnTo>
                  <a:lnTo>
                    <a:pt x="584" y="33"/>
                  </a:lnTo>
                  <a:lnTo>
                    <a:pt x="584" y="31"/>
                  </a:lnTo>
                  <a:lnTo>
                    <a:pt x="586" y="31"/>
                  </a:lnTo>
                  <a:lnTo>
                    <a:pt x="588" y="31"/>
                  </a:lnTo>
                  <a:lnTo>
                    <a:pt x="590" y="31"/>
                  </a:lnTo>
                  <a:lnTo>
                    <a:pt x="592" y="31"/>
                  </a:lnTo>
                  <a:lnTo>
                    <a:pt x="592" y="33"/>
                  </a:lnTo>
                  <a:lnTo>
                    <a:pt x="593" y="33"/>
                  </a:lnTo>
                  <a:lnTo>
                    <a:pt x="595" y="33"/>
                  </a:lnTo>
                  <a:lnTo>
                    <a:pt x="595" y="31"/>
                  </a:lnTo>
                  <a:lnTo>
                    <a:pt x="597" y="31"/>
                  </a:lnTo>
                  <a:lnTo>
                    <a:pt x="601" y="37"/>
                  </a:lnTo>
                  <a:lnTo>
                    <a:pt x="603" y="39"/>
                  </a:lnTo>
                  <a:lnTo>
                    <a:pt x="607" y="43"/>
                  </a:lnTo>
                  <a:lnTo>
                    <a:pt x="611" y="48"/>
                  </a:lnTo>
                  <a:lnTo>
                    <a:pt x="616" y="54"/>
                  </a:lnTo>
                  <a:lnTo>
                    <a:pt x="620" y="58"/>
                  </a:lnTo>
                  <a:lnTo>
                    <a:pt x="624" y="64"/>
                  </a:lnTo>
                  <a:lnTo>
                    <a:pt x="626" y="66"/>
                  </a:lnTo>
                  <a:lnTo>
                    <a:pt x="628" y="68"/>
                  </a:lnTo>
                  <a:lnTo>
                    <a:pt x="630" y="71"/>
                  </a:lnTo>
                  <a:lnTo>
                    <a:pt x="632" y="73"/>
                  </a:lnTo>
                  <a:lnTo>
                    <a:pt x="640" y="83"/>
                  </a:lnTo>
                  <a:lnTo>
                    <a:pt x="643" y="89"/>
                  </a:lnTo>
                  <a:lnTo>
                    <a:pt x="649" y="94"/>
                  </a:lnTo>
                  <a:lnTo>
                    <a:pt x="663" y="110"/>
                  </a:lnTo>
                  <a:lnTo>
                    <a:pt x="674" y="127"/>
                  </a:lnTo>
                  <a:lnTo>
                    <a:pt x="680" y="133"/>
                  </a:lnTo>
                  <a:lnTo>
                    <a:pt x="688" y="142"/>
                  </a:lnTo>
                  <a:lnTo>
                    <a:pt x="691" y="148"/>
                  </a:lnTo>
                  <a:lnTo>
                    <a:pt x="695" y="150"/>
                  </a:lnTo>
                  <a:lnTo>
                    <a:pt x="701" y="158"/>
                  </a:lnTo>
                  <a:lnTo>
                    <a:pt x="707" y="166"/>
                  </a:lnTo>
                  <a:lnTo>
                    <a:pt x="722" y="185"/>
                  </a:lnTo>
                  <a:lnTo>
                    <a:pt x="749" y="219"/>
                  </a:lnTo>
                  <a:lnTo>
                    <a:pt x="757" y="227"/>
                  </a:lnTo>
                  <a:lnTo>
                    <a:pt x="785" y="265"/>
                  </a:lnTo>
                  <a:lnTo>
                    <a:pt x="783" y="265"/>
                  </a:lnTo>
                  <a:lnTo>
                    <a:pt x="782" y="267"/>
                  </a:lnTo>
                  <a:lnTo>
                    <a:pt x="780" y="267"/>
                  </a:lnTo>
                  <a:lnTo>
                    <a:pt x="780" y="269"/>
                  </a:lnTo>
                  <a:lnTo>
                    <a:pt x="778" y="269"/>
                  </a:lnTo>
                  <a:lnTo>
                    <a:pt x="776" y="269"/>
                  </a:lnTo>
                  <a:lnTo>
                    <a:pt x="774" y="271"/>
                  </a:lnTo>
                  <a:lnTo>
                    <a:pt x="772" y="271"/>
                  </a:lnTo>
                  <a:lnTo>
                    <a:pt x="770" y="273"/>
                  </a:lnTo>
                  <a:lnTo>
                    <a:pt x="768" y="275"/>
                  </a:lnTo>
                  <a:lnTo>
                    <a:pt x="766" y="277"/>
                  </a:lnTo>
                  <a:lnTo>
                    <a:pt x="762" y="277"/>
                  </a:lnTo>
                  <a:lnTo>
                    <a:pt x="760" y="279"/>
                  </a:lnTo>
                  <a:lnTo>
                    <a:pt x="759" y="279"/>
                  </a:lnTo>
                  <a:lnTo>
                    <a:pt x="757" y="279"/>
                  </a:lnTo>
                  <a:lnTo>
                    <a:pt x="755" y="279"/>
                  </a:lnTo>
                  <a:lnTo>
                    <a:pt x="753" y="279"/>
                  </a:lnTo>
                  <a:lnTo>
                    <a:pt x="751" y="281"/>
                  </a:lnTo>
                  <a:lnTo>
                    <a:pt x="749" y="281"/>
                  </a:lnTo>
                  <a:lnTo>
                    <a:pt x="747" y="281"/>
                  </a:lnTo>
                  <a:lnTo>
                    <a:pt x="745" y="281"/>
                  </a:lnTo>
                  <a:lnTo>
                    <a:pt x="743" y="281"/>
                  </a:lnTo>
                  <a:lnTo>
                    <a:pt x="741" y="281"/>
                  </a:lnTo>
                  <a:lnTo>
                    <a:pt x="739" y="281"/>
                  </a:lnTo>
                  <a:lnTo>
                    <a:pt x="737" y="281"/>
                  </a:lnTo>
                  <a:lnTo>
                    <a:pt x="736" y="281"/>
                  </a:lnTo>
                  <a:lnTo>
                    <a:pt x="734" y="281"/>
                  </a:lnTo>
                  <a:lnTo>
                    <a:pt x="732" y="281"/>
                  </a:lnTo>
                  <a:lnTo>
                    <a:pt x="730" y="281"/>
                  </a:lnTo>
                  <a:lnTo>
                    <a:pt x="728" y="281"/>
                  </a:lnTo>
                  <a:lnTo>
                    <a:pt x="726" y="281"/>
                  </a:lnTo>
                  <a:lnTo>
                    <a:pt x="724" y="281"/>
                  </a:lnTo>
                  <a:lnTo>
                    <a:pt x="722" y="281"/>
                  </a:lnTo>
                  <a:lnTo>
                    <a:pt x="720" y="281"/>
                  </a:lnTo>
                  <a:lnTo>
                    <a:pt x="718" y="281"/>
                  </a:lnTo>
                  <a:lnTo>
                    <a:pt x="716" y="281"/>
                  </a:lnTo>
                  <a:lnTo>
                    <a:pt x="714" y="281"/>
                  </a:lnTo>
                  <a:lnTo>
                    <a:pt x="712" y="281"/>
                  </a:lnTo>
                  <a:lnTo>
                    <a:pt x="711" y="281"/>
                  </a:lnTo>
                  <a:lnTo>
                    <a:pt x="709" y="281"/>
                  </a:lnTo>
                  <a:lnTo>
                    <a:pt x="707" y="281"/>
                  </a:lnTo>
                  <a:lnTo>
                    <a:pt x="705" y="281"/>
                  </a:lnTo>
                  <a:lnTo>
                    <a:pt x="703" y="281"/>
                  </a:lnTo>
                  <a:lnTo>
                    <a:pt x="701" y="281"/>
                  </a:lnTo>
                  <a:lnTo>
                    <a:pt x="699" y="281"/>
                  </a:lnTo>
                  <a:lnTo>
                    <a:pt x="697" y="281"/>
                  </a:lnTo>
                  <a:lnTo>
                    <a:pt x="695" y="281"/>
                  </a:lnTo>
                  <a:lnTo>
                    <a:pt x="695" y="279"/>
                  </a:lnTo>
                  <a:lnTo>
                    <a:pt x="693" y="279"/>
                  </a:lnTo>
                  <a:lnTo>
                    <a:pt x="691" y="279"/>
                  </a:lnTo>
                  <a:lnTo>
                    <a:pt x="691" y="277"/>
                  </a:lnTo>
                  <a:lnTo>
                    <a:pt x="689" y="277"/>
                  </a:lnTo>
                  <a:lnTo>
                    <a:pt x="688" y="277"/>
                  </a:lnTo>
                  <a:lnTo>
                    <a:pt x="686" y="279"/>
                  </a:lnTo>
                  <a:lnTo>
                    <a:pt x="684" y="279"/>
                  </a:lnTo>
                  <a:lnTo>
                    <a:pt x="684" y="281"/>
                  </a:lnTo>
                  <a:lnTo>
                    <a:pt x="682" y="281"/>
                  </a:lnTo>
                  <a:lnTo>
                    <a:pt x="680" y="281"/>
                  </a:lnTo>
                  <a:lnTo>
                    <a:pt x="678" y="281"/>
                  </a:lnTo>
                  <a:lnTo>
                    <a:pt x="678" y="283"/>
                  </a:lnTo>
                  <a:lnTo>
                    <a:pt x="676" y="283"/>
                  </a:lnTo>
                  <a:lnTo>
                    <a:pt x="676" y="285"/>
                  </a:lnTo>
                  <a:lnTo>
                    <a:pt x="674" y="285"/>
                  </a:lnTo>
                  <a:lnTo>
                    <a:pt x="674" y="283"/>
                  </a:lnTo>
                  <a:lnTo>
                    <a:pt x="672" y="283"/>
                  </a:lnTo>
                  <a:lnTo>
                    <a:pt x="670" y="283"/>
                  </a:lnTo>
                  <a:lnTo>
                    <a:pt x="670" y="281"/>
                  </a:lnTo>
                  <a:lnTo>
                    <a:pt x="668" y="281"/>
                  </a:lnTo>
                  <a:lnTo>
                    <a:pt x="666" y="281"/>
                  </a:lnTo>
                  <a:lnTo>
                    <a:pt x="664" y="281"/>
                  </a:lnTo>
                  <a:lnTo>
                    <a:pt x="664" y="279"/>
                  </a:lnTo>
                  <a:lnTo>
                    <a:pt x="663" y="279"/>
                  </a:lnTo>
                  <a:lnTo>
                    <a:pt x="661" y="277"/>
                  </a:lnTo>
                  <a:lnTo>
                    <a:pt x="659" y="277"/>
                  </a:lnTo>
                  <a:lnTo>
                    <a:pt x="659" y="275"/>
                  </a:lnTo>
                  <a:lnTo>
                    <a:pt x="659" y="273"/>
                  </a:lnTo>
                  <a:lnTo>
                    <a:pt x="659" y="271"/>
                  </a:lnTo>
                  <a:lnTo>
                    <a:pt x="659" y="269"/>
                  </a:lnTo>
                  <a:lnTo>
                    <a:pt x="657" y="269"/>
                  </a:lnTo>
                  <a:lnTo>
                    <a:pt x="659" y="269"/>
                  </a:lnTo>
                  <a:lnTo>
                    <a:pt x="659" y="267"/>
                  </a:lnTo>
                  <a:lnTo>
                    <a:pt x="659" y="265"/>
                  </a:lnTo>
                  <a:lnTo>
                    <a:pt x="657" y="265"/>
                  </a:lnTo>
                  <a:lnTo>
                    <a:pt x="655" y="265"/>
                  </a:lnTo>
                  <a:lnTo>
                    <a:pt x="655" y="263"/>
                  </a:lnTo>
                  <a:lnTo>
                    <a:pt x="653" y="263"/>
                  </a:lnTo>
                  <a:lnTo>
                    <a:pt x="651" y="263"/>
                  </a:lnTo>
                  <a:lnTo>
                    <a:pt x="651" y="262"/>
                  </a:lnTo>
                  <a:lnTo>
                    <a:pt x="649" y="262"/>
                  </a:lnTo>
                  <a:lnTo>
                    <a:pt x="649" y="260"/>
                  </a:lnTo>
                  <a:lnTo>
                    <a:pt x="649" y="258"/>
                  </a:lnTo>
                  <a:lnTo>
                    <a:pt x="649" y="256"/>
                  </a:lnTo>
                  <a:lnTo>
                    <a:pt x="647" y="256"/>
                  </a:lnTo>
                  <a:lnTo>
                    <a:pt x="645" y="256"/>
                  </a:lnTo>
                  <a:lnTo>
                    <a:pt x="643" y="256"/>
                  </a:lnTo>
                  <a:lnTo>
                    <a:pt x="641" y="256"/>
                  </a:lnTo>
                  <a:lnTo>
                    <a:pt x="640" y="258"/>
                  </a:lnTo>
                  <a:lnTo>
                    <a:pt x="638" y="258"/>
                  </a:lnTo>
                  <a:lnTo>
                    <a:pt x="638" y="256"/>
                  </a:lnTo>
                  <a:lnTo>
                    <a:pt x="636" y="256"/>
                  </a:lnTo>
                  <a:lnTo>
                    <a:pt x="636" y="254"/>
                  </a:lnTo>
                  <a:lnTo>
                    <a:pt x="636" y="252"/>
                  </a:lnTo>
                  <a:lnTo>
                    <a:pt x="634" y="250"/>
                  </a:lnTo>
                  <a:lnTo>
                    <a:pt x="634" y="252"/>
                  </a:lnTo>
                  <a:lnTo>
                    <a:pt x="632" y="252"/>
                  </a:lnTo>
                  <a:lnTo>
                    <a:pt x="632" y="254"/>
                  </a:lnTo>
                  <a:lnTo>
                    <a:pt x="630" y="254"/>
                  </a:lnTo>
                  <a:lnTo>
                    <a:pt x="630" y="252"/>
                  </a:lnTo>
                  <a:lnTo>
                    <a:pt x="628" y="252"/>
                  </a:lnTo>
                  <a:lnTo>
                    <a:pt x="626" y="252"/>
                  </a:lnTo>
                  <a:lnTo>
                    <a:pt x="624" y="252"/>
                  </a:lnTo>
                  <a:lnTo>
                    <a:pt x="622" y="252"/>
                  </a:lnTo>
                  <a:lnTo>
                    <a:pt x="620" y="252"/>
                  </a:lnTo>
                  <a:lnTo>
                    <a:pt x="618" y="252"/>
                  </a:lnTo>
                  <a:lnTo>
                    <a:pt x="616" y="250"/>
                  </a:lnTo>
                  <a:lnTo>
                    <a:pt x="616" y="248"/>
                  </a:lnTo>
                  <a:lnTo>
                    <a:pt x="618" y="248"/>
                  </a:lnTo>
                  <a:lnTo>
                    <a:pt x="618" y="246"/>
                  </a:lnTo>
                  <a:lnTo>
                    <a:pt x="620" y="246"/>
                  </a:lnTo>
                  <a:lnTo>
                    <a:pt x="622" y="244"/>
                  </a:lnTo>
                  <a:lnTo>
                    <a:pt x="622" y="242"/>
                  </a:lnTo>
                  <a:lnTo>
                    <a:pt x="620" y="242"/>
                  </a:lnTo>
                  <a:lnTo>
                    <a:pt x="618" y="242"/>
                  </a:lnTo>
                  <a:lnTo>
                    <a:pt x="618" y="244"/>
                  </a:lnTo>
                  <a:lnTo>
                    <a:pt x="616" y="242"/>
                  </a:lnTo>
                  <a:lnTo>
                    <a:pt x="615" y="242"/>
                  </a:lnTo>
                  <a:lnTo>
                    <a:pt x="615" y="240"/>
                  </a:lnTo>
                  <a:lnTo>
                    <a:pt x="615" y="238"/>
                  </a:lnTo>
                  <a:lnTo>
                    <a:pt x="615" y="237"/>
                  </a:lnTo>
                  <a:lnTo>
                    <a:pt x="613" y="237"/>
                  </a:lnTo>
                  <a:lnTo>
                    <a:pt x="611" y="235"/>
                  </a:lnTo>
                  <a:lnTo>
                    <a:pt x="609" y="235"/>
                  </a:lnTo>
                  <a:lnTo>
                    <a:pt x="609" y="233"/>
                  </a:lnTo>
                  <a:lnTo>
                    <a:pt x="607" y="233"/>
                  </a:lnTo>
                  <a:lnTo>
                    <a:pt x="607" y="231"/>
                  </a:lnTo>
                  <a:lnTo>
                    <a:pt x="605" y="231"/>
                  </a:lnTo>
                  <a:lnTo>
                    <a:pt x="603" y="231"/>
                  </a:lnTo>
                  <a:lnTo>
                    <a:pt x="601" y="231"/>
                  </a:lnTo>
                  <a:lnTo>
                    <a:pt x="601" y="229"/>
                  </a:lnTo>
                  <a:lnTo>
                    <a:pt x="599" y="229"/>
                  </a:lnTo>
                  <a:lnTo>
                    <a:pt x="601" y="229"/>
                  </a:lnTo>
                  <a:lnTo>
                    <a:pt x="601" y="227"/>
                  </a:lnTo>
                  <a:lnTo>
                    <a:pt x="599" y="227"/>
                  </a:lnTo>
                  <a:lnTo>
                    <a:pt x="599" y="225"/>
                  </a:lnTo>
                  <a:lnTo>
                    <a:pt x="599" y="223"/>
                  </a:lnTo>
                  <a:lnTo>
                    <a:pt x="597" y="223"/>
                  </a:lnTo>
                  <a:lnTo>
                    <a:pt x="597" y="221"/>
                  </a:lnTo>
                  <a:lnTo>
                    <a:pt x="595" y="221"/>
                  </a:lnTo>
                  <a:lnTo>
                    <a:pt x="593" y="221"/>
                  </a:lnTo>
                  <a:lnTo>
                    <a:pt x="593" y="223"/>
                  </a:lnTo>
                  <a:lnTo>
                    <a:pt x="592" y="223"/>
                  </a:lnTo>
                  <a:lnTo>
                    <a:pt x="592" y="221"/>
                  </a:lnTo>
                  <a:lnTo>
                    <a:pt x="590" y="219"/>
                  </a:lnTo>
                  <a:lnTo>
                    <a:pt x="588" y="219"/>
                  </a:lnTo>
                  <a:lnTo>
                    <a:pt x="588" y="217"/>
                  </a:lnTo>
                  <a:lnTo>
                    <a:pt x="590" y="217"/>
                  </a:lnTo>
                  <a:lnTo>
                    <a:pt x="590" y="215"/>
                  </a:lnTo>
                  <a:lnTo>
                    <a:pt x="592" y="215"/>
                  </a:lnTo>
                  <a:lnTo>
                    <a:pt x="590" y="214"/>
                  </a:lnTo>
                  <a:lnTo>
                    <a:pt x="588" y="214"/>
                  </a:lnTo>
                  <a:lnTo>
                    <a:pt x="588" y="215"/>
                  </a:lnTo>
                  <a:lnTo>
                    <a:pt x="588" y="217"/>
                  </a:lnTo>
                  <a:lnTo>
                    <a:pt x="586" y="217"/>
                  </a:lnTo>
                  <a:lnTo>
                    <a:pt x="586" y="219"/>
                  </a:lnTo>
                  <a:lnTo>
                    <a:pt x="584" y="219"/>
                  </a:lnTo>
                  <a:lnTo>
                    <a:pt x="582" y="219"/>
                  </a:lnTo>
                  <a:lnTo>
                    <a:pt x="582" y="217"/>
                  </a:lnTo>
                  <a:lnTo>
                    <a:pt x="580" y="217"/>
                  </a:lnTo>
                  <a:lnTo>
                    <a:pt x="580" y="215"/>
                  </a:lnTo>
                  <a:lnTo>
                    <a:pt x="578" y="215"/>
                  </a:lnTo>
                  <a:lnTo>
                    <a:pt x="578" y="217"/>
                  </a:lnTo>
                  <a:lnTo>
                    <a:pt x="576" y="217"/>
                  </a:lnTo>
                  <a:lnTo>
                    <a:pt x="574" y="217"/>
                  </a:lnTo>
                  <a:lnTo>
                    <a:pt x="574" y="215"/>
                  </a:lnTo>
                  <a:lnTo>
                    <a:pt x="572" y="215"/>
                  </a:lnTo>
                  <a:lnTo>
                    <a:pt x="570" y="215"/>
                  </a:lnTo>
                  <a:lnTo>
                    <a:pt x="570" y="217"/>
                  </a:lnTo>
                  <a:lnTo>
                    <a:pt x="570" y="215"/>
                  </a:lnTo>
                  <a:lnTo>
                    <a:pt x="568" y="215"/>
                  </a:lnTo>
                  <a:lnTo>
                    <a:pt x="568" y="217"/>
                  </a:lnTo>
                  <a:lnTo>
                    <a:pt x="567" y="217"/>
                  </a:lnTo>
                  <a:lnTo>
                    <a:pt x="565" y="217"/>
                  </a:lnTo>
                  <a:lnTo>
                    <a:pt x="563" y="217"/>
                  </a:lnTo>
                  <a:lnTo>
                    <a:pt x="561" y="217"/>
                  </a:lnTo>
                  <a:lnTo>
                    <a:pt x="561" y="219"/>
                  </a:lnTo>
                  <a:lnTo>
                    <a:pt x="559" y="221"/>
                  </a:lnTo>
                  <a:lnTo>
                    <a:pt x="559" y="219"/>
                  </a:lnTo>
                  <a:lnTo>
                    <a:pt x="557" y="219"/>
                  </a:lnTo>
                  <a:lnTo>
                    <a:pt x="555" y="219"/>
                  </a:lnTo>
                  <a:lnTo>
                    <a:pt x="555" y="217"/>
                  </a:lnTo>
                  <a:lnTo>
                    <a:pt x="553" y="217"/>
                  </a:lnTo>
                  <a:lnTo>
                    <a:pt x="553" y="219"/>
                  </a:lnTo>
                  <a:lnTo>
                    <a:pt x="551" y="219"/>
                  </a:lnTo>
                  <a:lnTo>
                    <a:pt x="549" y="217"/>
                  </a:lnTo>
                  <a:lnTo>
                    <a:pt x="547" y="217"/>
                  </a:lnTo>
                  <a:lnTo>
                    <a:pt x="549" y="217"/>
                  </a:lnTo>
                  <a:lnTo>
                    <a:pt x="549" y="219"/>
                  </a:lnTo>
                  <a:lnTo>
                    <a:pt x="547" y="219"/>
                  </a:lnTo>
                  <a:lnTo>
                    <a:pt x="545" y="219"/>
                  </a:lnTo>
                  <a:lnTo>
                    <a:pt x="545" y="217"/>
                  </a:lnTo>
                  <a:lnTo>
                    <a:pt x="545" y="215"/>
                  </a:lnTo>
                  <a:lnTo>
                    <a:pt x="544" y="215"/>
                  </a:lnTo>
                  <a:lnTo>
                    <a:pt x="542" y="215"/>
                  </a:lnTo>
                  <a:lnTo>
                    <a:pt x="540" y="215"/>
                  </a:lnTo>
                  <a:lnTo>
                    <a:pt x="538" y="215"/>
                  </a:lnTo>
                  <a:lnTo>
                    <a:pt x="536" y="215"/>
                  </a:lnTo>
                  <a:lnTo>
                    <a:pt x="536" y="214"/>
                  </a:lnTo>
                  <a:lnTo>
                    <a:pt x="534" y="214"/>
                  </a:lnTo>
                  <a:lnTo>
                    <a:pt x="532" y="214"/>
                  </a:lnTo>
                  <a:lnTo>
                    <a:pt x="530" y="214"/>
                  </a:lnTo>
                  <a:lnTo>
                    <a:pt x="528" y="214"/>
                  </a:lnTo>
                  <a:lnTo>
                    <a:pt x="528" y="215"/>
                  </a:lnTo>
                  <a:lnTo>
                    <a:pt x="526" y="215"/>
                  </a:lnTo>
                  <a:lnTo>
                    <a:pt x="524" y="215"/>
                  </a:lnTo>
                  <a:lnTo>
                    <a:pt x="522" y="215"/>
                  </a:lnTo>
                  <a:lnTo>
                    <a:pt x="520" y="215"/>
                  </a:lnTo>
                  <a:lnTo>
                    <a:pt x="519" y="215"/>
                  </a:lnTo>
                  <a:lnTo>
                    <a:pt x="517" y="215"/>
                  </a:lnTo>
                  <a:lnTo>
                    <a:pt x="517" y="217"/>
                  </a:lnTo>
                  <a:lnTo>
                    <a:pt x="517" y="219"/>
                  </a:lnTo>
                  <a:lnTo>
                    <a:pt x="515" y="219"/>
                  </a:lnTo>
                  <a:lnTo>
                    <a:pt x="515" y="221"/>
                  </a:lnTo>
                  <a:lnTo>
                    <a:pt x="513" y="221"/>
                  </a:lnTo>
                  <a:lnTo>
                    <a:pt x="511" y="221"/>
                  </a:lnTo>
                  <a:lnTo>
                    <a:pt x="511" y="223"/>
                  </a:lnTo>
                  <a:lnTo>
                    <a:pt x="509" y="223"/>
                  </a:lnTo>
                  <a:lnTo>
                    <a:pt x="507" y="225"/>
                  </a:lnTo>
                  <a:lnTo>
                    <a:pt x="507" y="223"/>
                  </a:lnTo>
                  <a:lnTo>
                    <a:pt x="505" y="223"/>
                  </a:lnTo>
                  <a:lnTo>
                    <a:pt x="503" y="223"/>
                  </a:lnTo>
                  <a:lnTo>
                    <a:pt x="503" y="225"/>
                  </a:lnTo>
                  <a:lnTo>
                    <a:pt x="503" y="227"/>
                  </a:lnTo>
                  <a:lnTo>
                    <a:pt x="501" y="227"/>
                  </a:lnTo>
                  <a:lnTo>
                    <a:pt x="499" y="227"/>
                  </a:lnTo>
                  <a:lnTo>
                    <a:pt x="499" y="229"/>
                  </a:lnTo>
                  <a:lnTo>
                    <a:pt x="497" y="229"/>
                  </a:lnTo>
                  <a:lnTo>
                    <a:pt x="496" y="229"/>
                  </a:lnTo>
                  <a:lnTo>
                    <a:pt x="496" y="231"/>
                  </a:lnTo>
                  <a:lnTo>
                    <a:pt x="494" y="231"/>
                  </a:lnTo>
                  <a:lnTo>
                    <a:pt x="494" y="233"/>
                  </a:lnTo>
                  <a:lnTo>
                    <a:pt x="492" y="233"/>
                  </a:lnTo>
                  <a:lnTo>
                    <a:pt x="490" y="233"/>
                  </a:lnTo>
                  <a:lnTo>
                    <a:pt x="490" y="231"/>
                  </a:lnTo>
                  <a:lnTo>
                    <a:pt x="488" y="231"/>
                  </a:lnTo>
                  <a:lnTo>
                    <a:pt x="488" y="229"/>
                  </a:lnTo>
                  <a:lnTo>
                    <a:pt x="486" y="229"/>
                  </a:lnTo>
                  <a:lnTo>
                    <a:pt x="484" y="231"/>
                  </a:lnTo>
                  <a:lnTo>
                    <a:pt x="484" y="229"/>
                  </a:lnTo>
                  <a:lnTo>
                    <a:pt x="482" y="229"/>
                  </a:lnTo>
                  <a:lnTo>
                    <a:pt x="480" y="229"/>
                  </a:lnTo>
                  <a:lnTo>
                    <a:pt x="480" y="231"/>
                  </a:lnTo>
                  <a:lnTo>
                    <a:pt x="478" y="231"/>
                  </a:lnTo>
                  <a:lnTo>
                    <a:pt x="478" y="229"/>
                  </a:lnTo>
                  <a:lnTo>
                    <a:pt x="476" y="227"/>
                  </a:lnTo>
                  <a:lnTo>
                    <a:pt x="476" y="229"/>
                  </a:lnTo>
                  <a:lnTo>
                    <a:pt x="476" y="231"/>
                  </a:lnTo>
                  <a:lnTo>
                    <a:pt x="474" y="231"/>
                  </a:lnTo>
                  <a:lnTo>
                    <a:pt x="472" y="231"/>
                  </a:lnTo>
                  <a:lnTo>
                    <a:pt x="471" y="231"/>
                  </a:lnTo>
                  <a:lnTo>
                    <a:pt x="469" y="231"/>
                  </a:lnTo>
                  <a:lnTo>
                    <a:pt x="467" y="231"/>
                  </a:lnTo>
                  <a:lnTo>
                    <a:pt x="467" y="233"/>
                  </a:lnTo>
                  <a:lnTo>
                    <a:pt x="465" y="233"/>
                  </a:lnTo>
                  <a:lnTo>
                    <a:pt x="463" y="233"/>
                  </a:lnTo>
                  <a:lnTo>
                    <a:pt x="463" y="235"/>
                  </a:lnTo>
                  <a:lnTo>
                    <a:pt x="463" y="233"/>
                  </a:lnTo>
                  <a:lnTo>
                    <a:pt x="461" y="233"/>
                  </a:lnTo>
                  <a:lnTo>
                    <a:pt x="459" y="233"/>
                  </a:lnTo>
                  <a:lnTo>
                    <a:pt x="457" y="233"/>
                  </a:lnTo>
                  <a:lnTo>
                    <a:pt x="455" y="233"/>
                  </a:lnTo>
                  <a:lnTo>
                    <a:pt x="455" y="235"/>
                  </a:lnTo>
                  <a:lnTo>
                    <a:pt x="453" y="235"/>
                  </a:lnTo>
                  <a:lnTo>
                    <a:pt x="451" y="235"/>
                  </a:lnTo>
                  <a:lnTo>
                    <a:pt x="451" y="237"/>
                  </a:lnTo>
                  <a:lnTo>
                    <a:pt x="449" y="237"/>
                  </a:lnTo>
                  <a:lnTo>
                    <a:pt x="449" y="235"/>
                  </a:lnTo>
                  <a:lnTo>
                    <a:pt x="448" y="235"/>
                  </a:lnTo>
                  <a:lnTo>
                    <a:pt x="446" y="235"/>
                  </a:lnTo>
                  <a:lnTo>
                    <a:pt x="444" y="235"/>
                  </a:lnTo>
                  <a:lnTo>
                    <a:pt x="444" y="237"/>
                  </a:lnTo>
                  <a:lnTo>
                    <a:pt x="444" y="235"/>
                  </a:lnTo>
                  <a:lnTo>
                    <a:pt x="442" y="235"/>
                  </a:lnTo>
                  <a:lnTo>
                    <a:pt x="440" y="235"/>
                  </a:lnTo>
                  <a:lnTo>
                    <a:pt x="440" y="237"/>
                  </a:lnTo>
                  <a:lnTo>
                    <a:pt x="438" y="237"/>
                  </a:lnTo>
                  <a:lnTo>
                    <a:pt x="436" y="237"/>
                  </a:lnTo>
                  <a:lnTo>
                    <a:pt x="436" y="235"/>
                  </a:lnTo>
                  <a:lnTo>
                    <a:pt x="434" y="235"/>
                  </a:lnTo>
                  <a:lnTo>
                    <a:pt x="432" y="235"/>
                  </a:lnTo>
                  <a:lnTo>
                    <a:pt x="430" y="235"/>
                  </a:lnTo>
                  <a:lnTo>
                    <a:pt x="430" y="233"/>
                  </a:lnTo>
                  <a:lnTo>
                    <a:pt x="428" y="233"/>
                  </a:lnTo>
                  <a:lnTo>
                    <a:pt x="426" y="235"/>
                  </a:lnTo>
                  <a:lnTo>
                    <a:pt x="424" y="233"/>
                  </a:lnTo>
                  <a:lnTo>
                    <a:pt x="424" y="231"/>
                  </a:lnTo>
                  <a:lnTo>
                    <a:pt x="426" y="231"/>
                  </a:lnTo>
                  <a:lnTo>
                    <a:pt x="424" y="231"/>
                  </a:lnTo>
                  <a:lnTo>
                    <a:pt x="424" y="229"/>
                  </a:lnTo>
                  <a:lnTo>
                    <a:pt x="424" y="231"/>
                  </a:lnTo>
                  <a:lnTo>
                    <a:pt x="423" y="231"/>
                  </a:lnTo>
                  <a:lnTo>
                    <a:pt x="423" y="229"/>
                  </a:lnTo>
                  <a:lnTo>
                    <a:pt x="421" y="229"/>
                  </a:lnTo>
                  <a:lnTo>
                    <a:pt x="419" y="227"/>
                  </a:lnTo>
                  <a:lnTo>
                    <a:pt x="417" y="227"/>
                  </a:lnTo>
                  <a:lnTo>
                    <a:pt x="417" y="229"/>
                  </a:lnTo>
                  <a:lnTo>
                    <a:pt x="415" y="229"/>
                  </a:lnTo>
                  <a:lnTo>
                    <a:pt x="415" y="227"/>
                  </a:lnTo>
                  <a:lnTo>
                    <a:pt x="413" y="227"/>
                  </a:lnTo>
                  <a:lnTo>
                    <a:pt x="411" y="227"/>
                  </a:lnTo>
                  <a:lnTo>
                    <a:pt x="411" y="229"/>
                  </a:lnTo>
                  <a:lnTo>
                    <a:pt x="409" y="231"/>
                  </a:lnTo>
                  <a:lnTo>
                    <a:pt x="407" y="231"/>
                  </a:lnTo>
                  <a:lnTo>
                    <a:pt x="405" y="231"/>
                  </a:lnTo>
                  <a:lnTo>
                    <a:pt x="405" y="233"/>
                  </a:lnTo>
                  <a:lnTo>
                    <a:pt x="403" y="233"/>
                  </a:lnTo>
                  <a:lnTo>
                    <a:pt x="403" y="231"/>
                  </a:lnTo>
                  <a:lnTo>
                    <a:pt x="401" y="231"/>
                  </a:lnTo>
                  <a:lnTo>
                    <a:pt x="401" y="233"/>
                  </a:lnTo>
                  <a:lnTo>
                    <a:pt x="401" y="235"/>
                  </a:lnTo>
                  <a:lnTo>
                    <a:pt x="400" y="235"/>
                  </a:lnTo>
                  <a:lnTo>
                    <a:pt x="400" y="237"/>
                  </a:lnTo>
                  <a:lnTo>
                    <a:pt x="398" y="237"/>
                  </a:lnTo>
                  <a:lnTo>
                    <a:pt x="398" y="235"/>
                  </a:lnTo>
                  <a:lnTo>
                    <a:pt x="398" y="233"/>
                  </a:lnTo>
                  <a:lnTo>
                    <a:pt x="396" y="233"/>
                  </a:lnTo>
                  <a:lnTo>
                    <a:pt x="396" y="235"/>
                  </a:lnTo>
                  <a:lnTo>
                    <a:pt x="394" y="235"/>
                  </a:lnTo>
                  <a:lnTo>
                    <a:pt x="394" y="233"/>
                  </a:lnTo>
                  <a:lnTo>
                    <a:pt x="392" y="233"/>
                  </a:lnTo>
                  <a:lnTo>
                    <a:pt x="390" y="233"/>
                  </a:lnTo>
                  <a:lnTo>
                    <a:pt x="388" y="233"/>
                  </a:lnTo>
                  <a:lnTo>
                    <a:pt x="386" y="233"/>
                  </a:lnTo>
                  <a:lnTo>
                    <a:pt x="384" y="233"/>
                  </a:lnTo>
                  <a:lnTo>
                    <a:pt x="382" y="233"/>
                  </a:lnTo>
                  <a:lnTo>
                    <a:pt x="382" y="235"/>
                  </a:lnTo>
                  <a:lnTo>
                    <a:pt x="380" y="235"/>
                  </a:lnTo>
                  <a:lnTo>
                    <a:pt x="378" y="235"/>
                  </a:lnTo>
                  <a:lnTo>
                    <a:pt x="378" y="233"/>
                  </a:lnTo>
                  <a:lnTo>
                    <a:pt x="376" y="233"/>
                  </a:lnTo>
                  <a:lnTo>
                    <a:pt x="375" y="233"/>
                  </a:lnTo>
                  <a:lnTo>
                    <a:pt x="373" y="233"/>
                  </a:lnTo>
                  <a:lnTo>
                    <a:pt x="371" y="233"/>
                  </a:lnTo>
                  <a:lnTo>
                    <a:pt x="369" y="235"/>
                  </a:lnTo>
                  <a:lnTo>
                    <a:pt x="367" y="233"/>
                  </a:lnTo>
                  <a:lnTo>
                    <a:pt x="367" y="231"/>
                  </a:lnTo>
                  <a:lnTo>
                    <a:pt x="365" y="231"/>
                  </a:lnTo>
                  <a:lnTo>
                    <a:pt x="363" y="231"/>
                  </a:lnTo>
                  <a:lnTo>
                    <a:pt x="363" y="229"/>
                  </a:lnTo>
                  <a:lnTo>
                    <a:pt x="361" y="229"/>
                  </a:lnTo>
                  <a:lnTo>
                    <a:pt x="361" y="227"/>
                  </a:lnTo>
                  <a:lnTo>
                    <a:pt x="359" y="227"/>
                  </a:lnTo>
                  <a:lnTo>
                    <a:pt x="357" y="227"/>
                  </a:lnTo>
                  <a:lnTo>
                    <a:pt x="357" y="225"/>
                  </a:lnTo>
                  <a:lnTo>
                    <a:pt x="355" y="225"/>
                  </a:lnTo>
                  <a:lnTo>
                    <a:pt x="353" y="225"/>
                  </a:lnTo>
                  <a:lnTo>
                    <a:pt x="355" y="225"/>
                  </a:lnTo>
                  <a:lnTo>
                    <a:pt x="355" y="227"/>
                  </a:lnTo>
                  <a:lnTo>
                    <a:pt x="353" y="229"/>
                  </a:lnTo>
                  <a:lnTo>
                    <a:pt x="353" y="227"/>
                  </a:lnTo>
                  <a:lnTo>
                    <a:pt x="352" y="227"/>
                  </a:lnTo>
                  <a:lnTo>
                    <a:pt x="350" y="227"/>
                  </a:lnTo>
                  <a:lnTo>
                    <a:pt x="348" y="227"/>
                  </a:lnTo>
                  <a:lnTo>
                    <a:pt x="346" y="227"/>
                  </a:lnTo>
                  <a:lnTo>
                    <a:pt x="346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0" y="223"/>
                  </a:lnTo>
                  <a:lnTo>
                    <a:pt x="340" y="221"/>
                  </a:lnTo>
                  <a:lnTo>
                    <a:pt x="338" y="221"/>
                  </a:lnTo>
                  <a:lnTo>
                    <a:pt x="338" y="223"/>
                  </a:lnTo>
                  <a:lnTo>
                    <a:pt x="336" y="223"/>
                  </a:lnTo>
                  <a:lnTo>
                    <a:pt x="336" y="225"/>
                  </a:lnTo>
                  <a:lnTo>
                    <a:pt x="334" y="225"/>
                  </a:lnTo>
                  <a:lnTo>
                    <a:pt x="332" y="225"/>
                  </a:lnTo>
                  <a:lnTo>
                    <a:pt x="332" y="223"/>
                  </a:lnTo>
                  <a:lnTo>
                    <a:pt x="330" y="223"/>
                  </a:lnTo>
                  <a:lnTo>
                    <a:pt x="330" y="225"/>
                  </a:lnTo>
                  <a:lnTo>
                    <a:pt x="330" y="227"/>
                  </a:lnTo>
                  <a:lnTo>
                    <a:pt x="328" y="227"/>
                  </a:lnTo>
                  <a:lnTo>
                    <a:pt x="328" y="225"/>
                  </a:lnTo>
                  <a:lnTo>
                    <a:pt x="327" y="225"/>
                  </a:lnTo>
                  <a:lnTo>
                    <a:pt x="325" y="225"/>
                  </a:lnTo>
                  <a:lnTo>
                    <a:pt x="323" y="225"/>
                  </a:lnTo>
                  <a:lnTo>
                    <a:pt x="323" y="223"/>
                  </a:lnTo>
                  <a:lnTo>
                    <a:pt x="321" y="223"/>
                  </a:lnTo>
                  <a:lnTo>
                    <a:pt x="319" y="223"/>
                  </a:lnTo>
                  <a:lnTo>
                    <a:pt x="317" y="221"/>
                  </a:lnTo>
                  <a:lnTo>
                    <a:pt x="315" y="221"/>
                  </a:lnTo>
                  <a:lnTo>
                    <a:pt x="313" y="221"/>
                  </a:lnTo>
                  <a:lnTo>
                    <a:pt x="311" y="219"/>
                  </a:lnTo>
                  <a:lnTo>
                    <a:pt x="309" y="219"/>
                  </a:lnTo>
                  <a:lnTo>
                    <a:pt x="307" y="219"/>
                  </a:lnTo>
                  <a:lnTo>
                    <a:pt x="307" y="217"/>
                  </a:lnTo>
                  <a:lnTo>
                    <a:pt x="305" y="217"/>
                  </a:lnTo>
                  <a:lnTo>
                    <a:pt x="305" y="215"/>
                  </a:lnTo>
                  <a:lnTo>
                    <a:pt x="305" y="217"/>
                  </a:lnTo>
                  <a:lnTo>
                    <a:pt x="304" y="217"/>
                  </a:lnTo>
                  <a:lnTo>
                    <a:pt x="305" y="217"/>
                  </a:lnTo>
                  <a:lnTo>
                    <a:pt x="305" y="219"/>
                  </a:lnTo>
                  <a:lnTo>
                    <a:pt x="304" y="221"/>
                  </a:lnTo>
                  <a:lnTo>
                    <a:pt x="302" y="221"/>
                  </a:lnTo>
                  <a:lnTo>
                    <a:pt x="302" y="223"/>
                  </a:lnTo>
                  <a:lnTo>
                    <a:pt x="302" y="225"/>
                  </a:lnTo>
                  <a:lnTo>
                    <a:pt x="300" y="225"/>
                  </a:lnTo>
                  <a:lnTo>
                    <a:pt x="298" y="223"/>
                  </a:lnTo>
                  <a:lnTo>
                    <a:pt x="296" y="223"/>
                  </a:lnTo>
                  <a:lnTo>
                    <a:pt x="296" y="221"/>
                  </a:lnTo>
                  <a:lnTo>
                    <a:pt x="294" y="221"/>
                  </a:lnTo>
                  <a:lnTo>
                    <a:pt x="294" y="219"/>
                  </a:lnTo>
                  <a:lnTo>
                    <a:pt x="292" y="219"/>
                  </a:lnTo>
                  <a:lnTo>
                    <a:pt x="292" y="221"/>
                  </a:lnTo>
                  <a:lnTo>
                    <a:pt x="292" y="223"/>
                  </a:lnTo>
                  <a:lnTo>
                    <a:pt x="292" y="225"/>
                  </a:lnTo>
                  <a:lnTo>
                    <a:pt x="292" y="227"/>
                  </a:lnTo>
                  <a:lnTo>
                    <a:pt x="290" y="227"/>
                  </a:lnTo>
                  <a:lnTo>
                    <a:pt x="290" y="225"/>
                  </a:lnTo>
                  <a:lnTo>
                    <a:pt x="290" y="223"/>
                  </a:lnTo>
                  <a:lnTo>
                    <a:pt x="288" y="223"/>
                  </a:lnTo>
                  <a:lnTo>
                    <a:pt x="286" y="223"/>
                  </a:lnTo>
                  <a:lnTo>
                    <a:pt x="284" y="223"/>
                  </a:lnTo>
                  <a:lnTo>
                    <a:pt x="284" y="225"/>
                  </a:lnTo>
                  <a:lnTo>
                    <a:pt x="282" y="225"/>
                  </a:lnTo>
                  <a:lnTo>
                    <a:pt x="282" y="227"/>
                  </a:lnTo>
                  <a:lnTo>
                    <a:pt x="280" y="227"/>
                  </a:lnTo>
                  <a:lnTo>
                    <a:pt x="280" y="229"/>
                  </a:lnTo>
                  <a:lnTo>
                    <a:pt x="279" y="229"/>
                  </a:lnTo>
                  <a:lnTo>
                    <a:pt x="279" y="227"/>
                  </a:lnTo>
                  <a:lnTo>
                    <a:pt x="277" y="227"/>
                  </a:lnTo>
                  <a:lnTo>
                    <a:pt x="275" y="227"/>
                  </a:lnTo>
                  <a:lnTo>
                    <a:pt x="275" y="229"/>
                  </a:lnTo>
                  <a:lnTo>
                    <a:pt x="275" y="231"/>
                  </a:lnTo>
                  <a:lnTo>
                    <a:pt x="273" y="231"/>
                  </a:lnTo>
                  <a:lnTo>
                    <a:pt x="273" y="233"/>
                  </a:lnTo>
                  <a:lnTo>
                    <a:pt x="273" y="235"/>
                  </a:lnTo>
                  <a:lnTo>
                    <a:pt x="271" y="235"/>
                  </a:lnTo>
                  <a:lnTo>
                    <a:pt x="269" y="235"/>
                  </a:lnTo>
                  <a:lnTo>
                    <a:pt x="267" y="235"/>
                  </a:lnTo>
                  <a:lnTo>
                    <a:pt x="265" y="235"/>
                  </a:lnTo>
                  <a:lnTo>
                    <a:pt x="265" y="233"/>
                  </a:lnTo>
                  <a:lnTo>
                    <a:pt x="265" y="235"/>
                  </a:lnTo>
                  <a:lnTo>
                    <a:pt x="263" y="235"/>
                  </a:lnTo>
                  <a:lnTo>
                    <a:pt x="263" y="237"/>
                  </a:lnTo>
                  <a:lnTo>
                    <a:pt x="263" y="235"/>
                  </a:lnTo>
                  <a:lnTo>
                    <a:pt x="263" y="233"/>
                  </a:lnTo>
                  <a:lnTo>
                    <a:pt x="263" y="231"/>
                  </a:lnTo>
                  <a:lnTo>
                    <a:pt x="261" y="231"/>
                  </a:lnTo>
                  <a:lnTo>
                    <a:pt x="261" y="233"/>
                  </a:lnTo>
                  <a:lnTo>
                    <a:pt x="259" y="233"/>
                  </a:lnTo>
                  <a:lnTo>
                    <a:pt x="257" y="233"/>
                  </a:lnTo>
                  <a:lnTo>
                    <a:pt x="257" y="231"/>
                  </a:lnTo>
                  <a:lnTo>
                    <a:pt x="256" y="231"/>
                  </a:lnTo>
                  <a:lnTo>
                    <a:pt x="254" y="231"/>
                  </a:lnTo>
                  <a:lnTo>
                    <a:pt x="254" y="233"/>
                  </a:lnTo>
                  <a:lnTo>
                    <a:pt x="252" y="233"/>
                  </a:lnTo>
                  <a:lnTo>
                    <a:pt x="252" y="235"/>
                  </a:lnTo>
                  <a:lnTo>
                    <a:pt x="254" y="235"/>
                  </a:lnTo>
                  <a:lnTo>
                    <a:pt x="254" y="237"/>
                  </a:lnTo>
                  <a:lnTo>
                    <a:pt x="252" y="237"/>
                  </a:lnTo>
                  <a:lnTo>
                    <a:pt x="252" y="235"/>
                  </a:lnTo>
                  <a:lnTo>
                    <a:pt x="250" y="235"/>
                  </a:lnTo>
                  <a:lnTo>
                    <a:pt x="250" y="233"/>
                  </a:lnTo>
                  <a:lnTo>
                    <a:pt x="248" y="233"/>
                  </a:lnTo>
                  <a:lnTo>
                    <a:pt x="246" y="231"/>
                  </a:lnTo>
                  <a:lnTo>
                    <a:pt x="244" y="231"/>
                  </a:lnTo>
                  <a:lnTo>
                    <a:pt x="244" y="233"/>
                  </a:lnTo>
                  <a:lnTo>
                    <a:pt x="246" y="233"/>
                  </a:lnTo>
                  <a:lnTo>
                    <a:pt x="246" y="235"/>
                  </a:lnTo>
                  <a:lnTo>
                    <a:pt x="248" y="235"/>
                  </a:lnTo>
                  <a:lnTo>
                    <a:pt x="248" y="237"/>
                  </a:lnTo>
                  <a:lnTo>
                    <a:pt x="248" y="238"/>
                  </a:lnTo>
                  <a:lnTo>
                    <a:pt x="246" y="238"/>
                  </a:lnTo>
                  <a:lnTo>
                    <a:pt x="244" y="238"/>
                  </a:lnTo>
                  <a:lnTo>
                    <a:pt x="244" y="237"/>
                  </a:lnTo>
                  <a:lnTo>
                    <a:pt x="242" y="237"/>
                  </a:lnTo>
                  <a:lnTo>
                    <a:pt x="242" y="238"/>
                  </a:lnTo>
                  <a:lnTo>
                    <a:pt x="242" y="240"/>
                  </a:lnTo>
                  <a:lnTo>
                    <a:pt x="240" y="240"/>
                  </a:lnTo>
                  <a:lnTo>
                    <a:pt x="238" y="240"/>
                  </a:lnTo>
                  <a:lnTo>
                    <a:pt x="236" y="240"/>
                  </a:lnTo>
                  <a:lnTo>
                    <a:pt x="236" y="242"/>
                  </a:lnTo>
                  <a:lnTo>
                    <a:pt x="234" y="242"/>
                  </a:lnTo>
                  <a:lnTo>
                    <a:pt x="232" y="242"/>
                  </a:lnTo>
                  <a:lnTo>
                    <a:pt x="232" y="240"/>
                  </a:lnTo>
                  <a:lnTo>
                    <a:pt x="232" y="238"/>
                  </a:lnTo>
                  <a:lnTo>
                    <a:pt x="231" y="238"/>
                  </a:lnTo>
                  <a:lnTo>
                    <a:pt x="231" y="240"/>
                  </a:lnTo>
                  <a:lnTo>
                    <a:pt x="231" y="242"/>
                  </a:lnTo>
                  <a:lnTo>
                    <a:pt x="229" y="242"/>
                  </a:lnTo>
                  <a:lnTo>
                    <a:pt x="229" y="244"/>
                  </a:lnTo>
                  <a:lnTo>
                    <a:pt x="229" y="242"/>
                  </a:lnTo>
                  <a:lnTo>
                    <a:pt x="227" y="242"/>
                  </a:lnTo>
                  <a:lnTo>
                    <a:pt x="227" y="240"/>
                  </a:lnTo>
                  <a:lnTo>
                    <a:pt x="225" y="240"/>
                  </a:lnTo>
                  <a:lnTo>
                    <a:pt x="223" y="240"/>
                  </a:lnTo>
                  <a:lnTo>
                    <a:pt x="223" y="238"/>
                  </a:lnTo>
                  <a:lnTo>
                    <a:pt x="223" y="237"/>
                  </a:lnTo>
                  <a:lnTo>
                    <a:pt x="221" y="237"/>
                  </a:lnTo>
                  <a:lnTo>
                    <a:pt x="221" y="238"/>
                  </a:lnTo>
                  <a:lnTo>
                    <a:pt x="223" y="238"/>
                  </a:lnTo>
                  <a:lnTo>
                    <a:pt x="223" y="240"/>
                  </a:lnTo>
                  <a:lnTo>
                    <a:pt x="221" y="240"/>
                  </a:lnTo>
                  <a:lnTo>
                    <a:pt x="219" y="240"/>
                  </a:lnTo>
                  <a:lnTo>
                    <a:pt x="217" y="240"/>
                  </a:lnTo>
                  <a:lnTo>
                    <a:pt x="217" y="242"/>
                  </a:lnTo>
                  <a:lnTo>
                    <a:pt x="217" y="244"/>
                  </a:lnTo>
                  <a:lnTo>
                    <a:pt x="215" y="244"/>
                  </a:lnTo>
                  <a:lnTo>
                    <a:pt x="215" y="242"/>
                  </a:lnTo>
                  <a:lnTo>
                    <a:pt x="213" y="240"/>
                  </a:lnTo>
                  <a:lnTo>
                    <a:pt x="211" y="240"/>
                  </a:lnTo>
                  <a:lnTo>
                    <a:pt x="211" y="242"/>
                  </a:lnTo>
                  <a:lnTo>
                    <a:pt x="211" y="244"/>
                  </a:lnTo>
                  <a:lnTo>
                    <a:pt x="213" y="244"/>
                  </a:lnTo>
                  <a:lnTo>
                    <a:pt x="213" y="246"/>
                  </a:lnTo>
                  <a:lnTo>
                    <a:pt x="211" y="246"/>
                  </a:lnTo>
                  <a:lnTo>
                    <a:pt x="209" y="246"/>
                  </a:lnTo>
                  <a:lnTo>
                    <a:pt x="209" y="244"/>
                  </a:lnTo>
                  <a:lnTo>
                    <a:pt x="208" y="244"/>
                  </a:lnTo>
                  <a:lnTo>
                    <a:pt x="208" y="242"/>
                  </a:lnTo>
                  <a:lnTo>
                    <a:pt x="208" y="240"/>
                  </a:lnTo>
                  <a:lnTo>
                    <a:pt x="206" y="240"/>
                  </a:lnTo>
                  <a:lnTo>
                    <a:pt x="204" y="240"/>
                  </a:lnTo>
                  <a:lnTo>
                    <a:pt x="202" y="240"/>
                  </a:lnTo>
                  <a:lnTo>
                    <a:pt x="200" y="240"/>
                  </a:lnTo>
                  <a:lnTo>
                    <a:pt x="202" y="240"/>
                  </a:lnTo>
                  <a:lnTo>
                    <a:pt x="202" y="238"/>
                  </a:lnTo>
                  <a:lnTo>
                    <a:pt x="202" y="237"/>
                  </a:lnTo>
                  <a:lnTo>
                    <a:pt x="200" y="237"/>
                  </a:lnTo>
                  <a:lnTo>
                    <a:pt x="198" y="237"/>
                  </a:lnTo>
                  <a:lnTo>
                    <a:pt x="198" y="235"/>
                  </a:lnTo>
                  <a:lnTo>
                    <a:pt x="198" y="237"/>
                  </a:lnTo>
                  <a:lnTo>
                    <a:pt x="196" y="237"/>
                  </a:lnTo>
                  <a:lnTo>
                    <a:pt x="194" y="237"/>
                  </a:lnTo>
                  <a:lnTo>
                    <a:pt x="194" y="238"/>
                  </a:lnTo>
                  <a:lnTo>
                    <a:pt x="192" y="238"/>
                  </a:lnTo>
                  <a:lnTo>
                    <a:pt x="192" y="240"/>
                  </a:lnTo>
                  <a:lnTo>
                    <a:pt x="192" y="242"/>
                  </a:lnTo>
                  <a:lnTo>
                    <a:pt x="190" y="242"/>
                  </a:lnTo>
                  <a:lnTo>
                    <a:pt x="190" y="240"/>
                  </a:lnTo>
                  <a:lnTo>
                    <a:pt x="188" y="240"/>
                  </a:lnTo>
                  <a:lnTo>
                    <a:pt x="186" y="240"/>
                  </a:lnTo>
                  <a:lnTo>
                    <a:pt x="184" y="240"/>
                  </a:lnTo>
                  <a:lnTo>
                    <a:pt x="183" y="240"/>
                  </a:lnTo>
                  <a:lnTo>
                    <a:pt x="181" y="240"/>
                  </a:lnTo>
                  <a:lnTo>
                    <a:pt x="179" y="240"/>
                  </a:lnTo>
                  <a:lnTo>
                    <a:pt x="179" y="242"/>
                  </a:lnTo>
                  <a:lnTo>
                    <a:pt x="177" y="242"/>
                  </a:lnTo>
                  <a:lnTo>
                    <a:pt x="175" y="242"/>
                  </a:lnTo>
                  <a:lnTo>
                    <a:pt x="173" y="240"/>
                  </a:lnTo>
                  <a:lnTo>
                    <a:pt x="173" y="242"/>
                  </a:lnTo>
                  <a:lnTo>
                    <a:pt x="171" y="242"/>
                  </a:lnTo>
                  <a:lnTo>
                    <a:pt x="171" y="240"/>
                  </a:lnTo>
                  <a:lnTo>
                    <a:pt x="169" y="240"/>
                  </a:lnTo>
                  <a:lnTo>
                    <a:pt x="167" y="240"/>
                  </a:lnTo>
                  <a:lnTo>
                    <a:pt x="167" y="242"/>
                  </a:lnTo>
                  <a:lnTo>
                    <a:pt x="165" y="240"/>
                  </a:lnTo>
                  <a:lnTo>
                    <a:pt x="165" y="242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42"/>
                  </a:lnTo>
                  <a:lnTo>
                    <a:pt x="161" y="242"/>
                  </a:lnTo>
                  <a:lnTo>
                    <a:pt x="160" y="242"/>
                  </a:lnTo>
                  <a:lnTo>
                    <a:pt x="160" y="244"/>
                  </a:lnTo>
                  <a:lnTo>
                    <a:pt x="158" y="244"/>
                  </a:lnTo>
                  <a:lnTo>
                    <a:pt x="156" y="244"/>
                  </a:lnTo>
                  <a:lnTo>
                    <a:pt x="156" y="246"/>
                  </a:lnTo>
                  <a:lnTo>
                    <a:pt x="154" y="246"/>
                  </a:lnTo>
                  <a:lnTo>
                    <a:pt x="152" y="246"/>
                  </a:lnTo>
                  <a:lnTo>
                    <a:pt x="150" y="246"/>
                  </a:lnTo>
                  <a:lnTo>
                    <a:pt x="148" y="246"/>
                  </a:lnTo>
                  <a:lnTo>
                    <a:pt x="146" y="246"/>
                  </a:lnTo>
                  <a:lnTo>
                    <a:pt x="144" y="246"/>
                  </a:lnTo>
                  <a:lnTo>
                    <a:pt x="144" y="248"/>
                  </a:lnTo>
                  <a:lnTo>
                    <a:pt x="142" y="248"/>
                  </a:lnTo>
                  <a:lnTo>
                    <a:pt x="140" y="248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8" y="252"/>
                  </a:lnTo>
                  <a:lnTo>
                    <a:pt x="137" y="252"/>
                  </a:lnTo>
                  <a:lnTo>
                    <a:pt x="137" y="254"/>
                  </a:lnTo>
                  <a:lnTo>
                    <a:pt x="135" y="254"/>
                  </a:lnTo>
                  <a:lnTo>
                    <a:pt x="133" y="254"/>
                  </a:lnTo>
                  <a:lnTo>
                    <a:pt x="131" y="254"/>
                  </a:lnTo>
                  <a:lnTo>
                    <a:pt x="129" y="254"/>
                  </a:lnTo>
                  <a:lnTo>
                    <a:pt x="127" y="254"/>
                  </a:lnTo>
                  <a:lnTo>
                    <a:pt x="125" y="254"/>
                  </a:lnTo>
                  <a:lnTo>
                    <a:pt x="123" y="254"/>
                  </a:lnTo>
                  <a:lnTo>
                    <a:pt x="123" y="252"/>
                  </a:lnTo>
                  <a:lnTo>
                    <a:pt x="121" y="252"/>
                  </a:lnTo>
                  <a:lnTo>
                    <a:pt x="121" y="254"/>
                  </a:lnTo>
                  <a:lnTo>
                    <a:pt x="121" y="252"/>
                  </a:lnTo>
                  <a:lnTo>
                    <a:pt x="119" y="252"/>
                  </a:lnTo>
                  <a:lnTo>
                    <a:pt x="119" y="254"/>
                  </a:lnTo>
                  <a:lnTo>
                    <a:pt x="119" y="252"/>
                  </a:lnTo>
                  <a:lnTo>
                    <a:pt x="117" y="252"/>
                  </a:lnTo>
                  <a:lnTo>
                    <a:pt x="115" y="252"/>
                  </a:lnTo>
                  <a:lnTo>
                    <a:pt x="113" y="252"/>
                  </a:lnTo>
                  <a:lnTo>
                    <a:pt x="112" y="252"/>
                  </a:lnTo>
                  <a:lnTo>
                    <a:pt x="110" y="252"/>
                  </a:lnTo>
                  <a:lnTo>
                    <a:pt x="108" y="252"/>
                  </a:lnTo>
                  <a:lnTo>
                    <a:pt x="108" y="254"/>
                  </a:lnTo>
                  <a:lnTo>
                    <a:pt x="106" y="254"/>
                  </a:lnTo>
                  <a:lnTo>
                    <a:pt x="104" y="254"/>
                  </a:lnTo>
                  <a:lnTo>
                    <a:pt x="104" y="256"/>
                  </a:lnTo>
                  <a:lnTo>
                    <a:pt x="102" y="256"/>
                  </a:lnTo>
                  <a:lnTo>
                    <a:pt x="102" y="258"/>
                  </a:lnTo>
                  <a:lnTo>
                    <a:pt x="100" y="258"/>
                  </a:lnTo>
                  <a:lnTo>
                    <a:pt x="100" y="260"/>
                  </a:lnTo>
                  <a:lnTo>
                    <a:pt x="98" y="260"/>
                  </a:lnTo>
                  <a:lnTo>
                    <a:pt x="96" y="260"/>
                  </a:lnTo>
                  <a:lnTo>
                    <a:pt x="96" y="262"/>
                  </a:lnTo>
                  <a:lnTo>
                    <a:pt x="94" y="262"/>
                  </a:lnTo>
                  <a:lnTo>
                    <a:pt x="94" y="263"/>
                  </a:lnTo>
                  <a:lnTo>
                    <a:pt x="92" y="263"/>
                  </a:lnTo>
                  <a:lnTo>
                    <a:pt x="90" y="263"/>
                  </a:lnTo>
                  <a:lnTo>
                    <a:pt x="89" y="265"/>
                  </a:lnTo>
                  <a:lnTo>
                    <a:pt x="87" y="265"/>
                  </a:lnTo>
                  <a:lnTo>
                    <a:pt x="87" y="263"/>
                  </a:lnTo>
                  <a:lnTo>
                    <a:pt x="85" y="263"/>
                  </a:lnTo>
                  <a:lnTo>
                    <a:pt x="83" y="263"/>
                  </a:lnTo>
                  <a:lnTo>
                    <a:pt x="83" y="265"/>
                  </a:lnTo>
                  <a:lnTo>
                    <a:pt x="81" y="265"/>
                  </a:lnTo>
                  <a:lnTo>
                    <a:pt x="79" y="265"/>
                  </a:lnTo>
                  <a:lnTo>
                    <a:pt x="79" y="267"/>
                  </a:lnTo>
                  <a:lnTo>
                    <a:pt x="77" y="267"/>
                  </a:lnTo>
                  <a:lnTo>
                    <a:pt x="75" y="267"/>
                  </a:lnTo>
                  <a:lnTo>
                    <a:pt x="75" y="269"/>
                  </a:lnTo>
                  <a:lnTo>
                    <a:pt x="73" y="269"/>
                  </a:lnTo>
                  <a:lnTo>
                    <a:pt x="73" y="271"/>
                  </a:lnTo>
                  <a:lnTo>
                    <a:pt x="71" y="271"/>
                  </a:lnTo>
                  <a:lnTo>
                    <a:pt x="71" y="273"/>
                  </a:lnTo>
                  <a:lnTo>
                    <a:pt x="69" y="273"/>
                  </a:lnTo>
                  <a:lnTo>
                    <a:pt x="69" y="275"/>
                  </a:lnTo>
                  <a:lnTo>
                    <a:pt x="67" y="275"/>
                  </a:lnTo>
                  <a:lnTo>
                    <a:pt x="67" y="277"/>
                  </a:lnTo>
                  <a:lnTo>
                    <a:pt x="65" y="277"/>
                  </a:lnTo>
                  <a:lnTo>
                    <a:pt x="65" y="279"/>
                  </a:lnTo>
                  <a:lnTo>
                    <a:pt x="64" y="279"/>
                  </a:lnTo>
                  <a:lnTo>
                    <a:pt x="62" y="279"/>
                  </a:lnTo>
                  <a:lnTo>
                    <a:pt x="60" y="279"/>
                  </a:lnTo>
                  <a:lnTo>
                    <a:pt x="58" y="279"/>
                  </a:lnTo>
                  <a:lnTo>
                    <a:pt x="56" y="279"/>
                  </a:lnTo>
                  <a:lnTo>
                    <a:pt x="54" y="277"/>
                  </a:lnTo>
                  <a:lnTo>
                    <a:pt x="52" y="277"/>
                  </a:lnTo>
                  <a:lnTo>
                    <a:pt x="52" y="275"/>
                  </a:lnTo>
                  <a:lnTo>
                    <a:pt x="50" y="275"/>
                  </a:lnTo>
                  <a:lnTo>
                    <a:pt x="48" y="275"/>
                  </a:lnTo>
                  <a:lnTo>
                    <a:pt x="48" y="273"/>
                  </a:lnTo>
                  <a:lnTo>
                    <a:pt x="46" y="273"/>
                  </a:lnTo>
                  <a:lnTo>
                    <a:pt x="46" y="271"/>
                  </a:lnTo>
                  <a:lnTo>
                    <a:pt x="44" y="271"/>
                  </a:lnTo>
                  <a:lnTo>
                    <a:pt x="42" y="271"/>
                  </a:lnTo>
                  <a:lnTo>
                    <a:pt x="41" y="269"/>
                  </a:lnTo>
                  <a:lnTo>
                    <a:pt x="39" y="269"/>
                  </a:lnTo>
                  <a:lnTo>
                    <a:pt x="37" y="269"/>
                  </a:lnTo>
                  <a:lnTo>
                    <a:pt x="35" y="269"/>
                  </a:lnTo>
                  <a:lnTo>
                    <a:pt x="35" y="267"/>
                  </a:lnTo>
                  <a:lnTo>
                    <a:pt x="33" y="267"/>
                  </a:lnTo>
                  <a:lnTo>
                    <a:pt x="31" y="267"/>
                  </a:lnTo>
                  <a:lnTo>
                    <a:pt x="31" y="265"/>
                  </a:lnTo>
                  <a:lnTo>
                    <a:pt x="29" y="265"/>
                  </a:lnTo>
                  <a:lnTo>
                    <a:pt x="27" y="265"/>
                  </a:lnTo>
                  <a:lnTo>
                    <a:pt x="27" y="263"/>
                  </a:lnTo>
                  <a:lnTo>
                    <a:pt x="25" y="263"/>
                  </a:lnTo>
                  <a:lnTo>
                    <a:pt x="23" y="262"/>
                  </a:lnTo>
                  <a:lnTo>
                    <a:pt x="23" y="260"/>
                  </a:lnTo>
                  <a:lnTo>
                    <a:pt x="23" y="258"/>
                  </a:lnTo>
                  <a:lnTo>
                    <a:pt x="23" y="256"/>
                  </a:lnTo>
                  <a:lnTo>
                    <a:pt x="21" y="256"/>
                  </a:lnTo>
                  <a:lnTo>
                    <a:pt x="23" y="256"/>
                  </a:lnTo>
                  <a:lnTo>
                    <a:pt x="21" y="256"/>
                  </a:lnTo>
                  <a:lnTo>
                    <a:pt x="21" y="254"/>
                  </a:lnTo>
                  <a:lnTo>
                    <a:pt x="19" y="254"/>
                  </a:lnTo>
                  <a:lnTo>
                    <a:pt x="19" y="252"/>
                  </a:lnTo>
                  <a:lnTo>
                    <a:pt x="21" y="252"/>
                  </a:lnTo>
                  <a:lnTo>
                    <a:pt x="21" y="250"/>
                  </a:lnTo>
                  <a:lnTo>
                    <a:pt x="21" y="248"/>
                  </a:lnTo>
                  <a:lnTo>
                    <a:pt x="19" y="248"/>
                  </a:lnTo>
                  <a:lnTo>
                    <a:pt x="21" y="248"/>
                  </a:lnTo>
                  <a:lnTo>
                    <a:pt x="19" y="248"/>
                  </a:lnTo>
                  <a:lnTo>
                    <a:pt x="19" y="246"/>
                  </a:lnTo>
                  <a:lnTo>
                    <a:pt x="21" y="246"/>
                  </a:lnTo>
                  <a:lnTo>
                    <a:pt x="19" y="246"/>
                  </a:lnTo>
                  <a:lnTo>
                    <a:pt x="21" y="246"/>
                  </a:lnTo>
                  <a:lnTo>
                    <a:pt x="21" y="244"/>
                  </a:lnTo>
                  <a:lnTo>
                    <a:pt x="19" y="244"/>
                  </a:lnTo>
                  <a:lnTo>
                    <a:pt x="19" y="242"/>
                  </a:lnTo>
                  <a:lnTo>
                    <a:pt x="17" y="242"/>
                  </a:lnTo>
                  <a:lnTo>
                    <a:pt x="16" y="242"/>
                  </a:lnTo>
                  <a:lnTo>
                    <a:pt x="14" y="242"/>
                  </a:lnTo>
                  <a:lnTo>
                    <a:pt x="12" y="242"/>
                  </a:lnTo>
                  <a:lnTo>
                    <a:pt x="10" y="242"/>
                  </a:lnTo>
                  <a:lnTo>
                    <a:pt x="10" y="240"/>
                  </a:lnTo>
                  <a:lnTo>
                    <a:pt x="10" y="238"/>
                  </a:lnTo>
                  <a:lnTo>
                    <a:pt x="8" y="238"/>
                  </a:lnTo>
                  <a:lnTo>
                    <a:pt x="6" y="238"/>
                  </a:lnTo>
                  <a:lnTo>
                    <a:pt x="6" y="237"/>
                  </a:lnTo>
                  <a:lnTo>
                    <a:pt x="4" y="237"/>
                  </a:lnTo>
                  <a:lnTo>
                    <a:pt x="4" y="235"/>
                  </a:lnTo>
                  <a:lnTo>
                    <a:pt x="4" y="233"/>
                  </a:lnTo>
                  <a:lnTo>
                    <a:pt x="4" y="231"/>
                  </a:lnTo>
                  <a:lnTo>
                    <a:pt x="2" y="231"/>
                  </a:lnTo>
                  <a:lnTo>
                    <a:pt x="2" y="229"/>
                  </a:lnTo>
                  <a:lnTo>
                    <a:pt x="0" y="229"/>
                  </a:lnTo>
                  <a:lnTo>
                    <a:pt x="0" y="227"/>
                  </a:lnTo>
                  <a:lnTo>
                    <a:pt x="0" y="225"/>
                  </a:lnTo>
                  <a:lnTo>
                    <a:pt x="0" y="223"/>
                  </a:lnTo>
                  <a:lnTo>
                    <a:pt x="0" y="221"/>
                  </a:lnTo>
                  <a:lnTo>
                    <a:pt x="0" y="219"/>
                  </a:lnTo>
                  <a:lnTo>
                    <a:pt x="0" y="217"/>
                  </a:lnTo>
                  <a:lnTo>
                    <a:pt x="0" y="215"/>
                  </a:lnTo>
                  <a:lnTo>
                    <a:pt x="2" y="215"/>
                  </a:lnTo>
                  <a:lnTo>
                    <a:pt x="4" y="215"/>
                  </a:lnTo>
                  <a:lnTo>
                    <a:pt x="4" y="214"/>
                  </a:lnTo>
                  <a:lnTo>
                    <a:pt x="6" y="214"/>
                  </a:lnTo>
                  <a:lnTo>
                    <a:pt x="8" y="214"/>
                  </a:lnTo>
                  <a:lnTo>
                    <a:pt x="8" y="212"/>
                  </a:lnTo>
                  <a:lnTo>
                    <a:pt x="10" y="212"/>
                  </a:lnTo>
                  <a:lnTo>
                    <a:pt x="10" y="210"/>
                  </a:lnTo>
                  <a:lnTo>
                    <a:pt x="12" y="210"/>
                  </a:lnTo>
                  <a:lnTo>
                    <a:pt x="12" y="208"/>
                  </a:lnTo>
                  <a:lnTo>
                    <a:pt x="12" y="206"/>
                  </a:lnTo>
                  <a:lnTo>
                    <a:pt x="12" y="204"/>
                  </a:lnTo>
                  <a:lnTo>
                    <a:pt x="12" y="202"/>
                  </a:lnTo>
                  <a:lnTo>
                    <a:pt x="14" y="202"/>
                  </a:lnTo>
                  <a:lnTo>
                    <a:pt x="16" y="202"/>
                  </a:lnTo>
                  <a:lnTo>
                    <a:pt x="16" y="200"/>
                  </a:lnTo>
                  <a:lnTo>
                    <a:pt x="17" y="200"/>
                  </a:lnTo>
                  <a:lnTo>
                    <a:pt x="17" y="198"/>
                  </a:lnTo>
                  <a:lnTo>
                    <a:pt x="19" y="198"/>
                  </a:lnTo>
                  <a:lnTo>
                    <a:pt x="19" y="196"/>
                  </a:lnTo>
                  <a:lnTo>
                    <a:pt x="21" y="196"/>
                  </a:lnTo>
                  <a:lnTo>
                    <a:pt x="21" y="194"/>
                  </a:lnTo>
                  <a:lnTo>
                    <a:pt x="21" y="192"/>
                  </a:lnTo>
                  <a:lnTo>
                    <a:pt x="19" y="190"/>
                  </a:lnTo>
                  <a:lnTo>
                    <a:pt x="21" y="190"/>
                  </a:lnTo>
                  <a:lnTo>
                    <a:pt x="21" y="189"/>
                  </a:lnTo>
                  <a:lnTo>
                    <a:pt x="21" y="187"/>
                  </a:lnTo>
                  <a:lnTo>
                    <a:pt x="21" y="185"/>
                  </a:lnTo>
                  <a:lnTo>
                    <a:pt x="23" y="185"/>
                  </a:lnTo>
                  <a:lnTo>
                    <a:pt x="25" y="185"/>
                  </a:lnTo>
                  <a:lnTo>
                    <a:pt x="25" y="183"/>
                  </a:lnTo>
                  <a:lnTo>
                    <a:pt x="27" y="183"/>
                  </a:lnTo>
                  <a:lnTo>
                    <a:pt x="27" y="181"/>
                  </a:lnTo>
                  <a:lnTo>
                    <a:pt x="29" y="181"/>
                  </a:lnTo>
                  <a:lnTo>
                    <a:pt x="29" y="183"/>
                  </a:lnTo>
                  <a:lnTo>
                    <a:pt x="31" y="183"/>
                  </a:lnTo>
                  <a:lnTo>
                    <a:pt x="31" y="185"/>
                  </a:lnTo>
                  <a:lnTo>
                    <a:pt x="33" y="185"/>
                  </a:lnTo>
                  <a:lnTo>
                    <a:pt x="35" y="185"/>
                  </a:lnTo>
                  <a:lnTo>
                    <a:pt x="37" y="183"/>
                  </a:lnTo>
                  <a:lnTo>
                    <a:pt x="39" y="181"/>
                  </a:lnTo>
                  <a:lnTo>
                    <a:pt x="39" y="179"/>
                  </a:lnTo>
                  <a:lnTo>
                    <a:pt x="39" y="177"/>
                  </a:lnTo>
                  <a:lnTo>
                    <a:pt x="39" y="175"/>
                  </a:lnTo>
                  <a:lnTo>
                    <a:pt x="39" y="173"/>
                  </a:lnTo>
                  <a:lnTo>
                    <a:pt x="41" y="173"/>
                  </a:lnTo>
                  <a:lnTo>
                    <a:pt x="42" y="173"/>
                  </a:lnTo>
                  <a:lnTo>
                    <a:pt x="44" y="173"/>
                  </a:lnTo>
                  <a:lnTo>
                    <a:pt x="46" y="173"/>
                  </a:lnTo>
                  <a:lnTo>
                    <a:pt x="48" y="175"/>
                  </a:lnTo>
                  <a:lnTo>
                    <a:pt x="50" y="173"/>
                  </a:lnTo>
                  <a:lnTo>
                    <a:pt x="50" y="171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0" y="166"/>
                  </a:lnTo>
                  <a:lnTo>
                    <a:pt x="50" y="164"/>
                  </a:lnTo>
                  <a:lnTo>
                    <a:pt x="52" y="164"/>
                  </a:lnTo>
                  <a:lnTo>
                    <a:pt x="54" y="164"/>
                  </a:lnTo>
                  <a:lnTo>
                    <a:pt x="54" y="162"/>
                  </a:lnTo>
                  <a:lnTo>
                    <a:pt x="54" y="164"/>
                  </a:lnTo>
                  <a:lnTo>
                    <a:pt x="56" y="164"/>
                  </a:lnTo>
                  <a:lnTo>
                    <a:pt x="58" y="162"/>
                  </a:lnTo>
                  <a:lnTo>
                    <a:pt x="60" y="162"/>
                  </a:lnTo>
                  <a:lnTo>
                    <a:pt x="60" y="160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0" name="Freeform 4867">
              <a:hlinkClick r:id="" action="ppaction://noaction"/>
              <a:extLst>
                <a:ext uri="{FF2B5EF4-FFF2-40B4-BE49-F238E27FC236}">
                  <a16:creationId xmlns="" xmlns:a16="http://schemas.microsoft.com/office/drawing/2014/main" id="{992F4F85-77B1-4E06-849A-58E1DF319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522" y="4628367"/>
              <a:ext cx="663590" cy="744538"/>
            </a:xfrm>
            <a:custGeom>
              <a:avLst/>
              <a:gdLst>
                <a:gd name="T0" fmla="*/ 106 w 787"/>
                <a:gd name="T1" fmla="*/ 288 h 883"/>
                <a:gd name="T2" fmla="*/ 125 w 787"/>
                <a:gd name="T3" fmla="*/ 261 h 883"/>
                <a:gd name="T4" fmla="*/ 135 w 787"/>
                <a:gd name="T5" fmla="*/ 249 h 883"/>
                <a:gd name="T6" fmla="*/ 131 w 787"/>
                <a:gd name="T7" fmla="*/ 232 h 883"/>
                <a:gd name="T8" fmla="*/ 139 w 787"/>
                <a:gd name="T9" fmla="*/ 203 h 883"/>
                <a:gd name="T10" fmla="*/ 154 w 787"/>
                <a:gd name="T11" fmla="*/ 165 h 883"/>
                <a:gd name="T12" fmla="*/ 175 w 787"/>
                <a:gd name="T13" fmla="*/ 107 h 883"/>
                <a:gd name="T14" fmla="*/ 210 w 787"/>
                <a:gd name="T15" fmla="*/ 107 h 883"/>
                <a:gd name="T16" fmla="*/ 248 w 787"/>
                <a:gd name="T17" fmla="*/ 78 h 883"/>
                <a:gd name="T18" fmla="*/ 281 w 787"/>
                <a:gd name="T19" fmla="*/ 65 h 883"/>
                <a:gd name="T20" fmla="*/ 308 w 787"/>
                <a:gd name="T21" fmla="*/ 42 h 883"/>
                <a:gd name="T22" fmla="*/ 338 w 787"/>
                <a:gd name="T23" fmla="*/ 40 h 883"/>
                <a:gd name="T24" fmla="*/ 367 w 787"/>
                <a:gd name="T25" fmla="*/ 44 h 883"/>
                <a:gd name="T26" fmla="*/ 402 w 787"/>
                <a:gd name="T27" fmla="*/ 34 h 883"/>
                <a:gd name="T28" fmla="*/ 427 w 787"/>
                <a:gd name="T29" fmla="*/ 23 h 883"/>
                <a:gd name="T30" fmla="*/ 461 w 787"/>
                <a:gd name="T31" fmla="*/ 19 h 883"/>
                <a:gd name="T32" fmla="*/ 498 w 787"/>
                <a:gd name="T33" fmla="*/ 13 h 883"/>
                <a:gd name="T34" fmla="*/ 505 w 787"/>
                <a:gd name="T35" fmla="*/ 30 h 883"/>
                <a:gd name="T36" fmla="*/ 524 w 787"/>
                <a:gd name="T37" fmla="*/ 71 h 883"/>
                <a:gd name="T38" fmla="*/ 563 w 787"/>
                <a:gd name="T39" fmla="*/ 88 h 883"/>
                <a:gd name="T40" fmla="*/ 590 w 787"/>
                <a:gd name="T41" fmla="*/ 263 h 883"/>
                <a:gd name="T42" fmla="*/ 638 w 787"/>
                <a:gd name="T43" fmla="*/ 265 h 883"/>
                <a:gd name="T44" fmla="*/ 707 w 787"/>
                <a:gd name="T45" fmla="*/ 272 h 883"/>
                <a:gd name="T46" fmla="*/ 761 w 787"/>
                <a:gd name="T47" fmla="*/ 282 h 883"/>
                <a:gd name="T48" fmla="*/ 778 w 787"/>
                <a:gd name="T49" fmla="*/ 326 h 883"/>
                <a:gd name="T50" fmla="*/ 787 w 787"/>
                <a:gd name="T51" fmla="*/ 380 h 883"/>
                <a:gd name="T52" fmla="*/ 739 w 787"/>
                <a:gd name="T53" fmla="*/ 380 h 883"/>
                <a:gd name="T54" fmla="*/ 686 w 787"/>
                <a:gd name="T55" fmla="*/ 359 h 883"/>
                <a:gd name="T56" fmla="*/ 645 w 787"/>
                <a:gd name="T57" fmla="*/ 384 h 883"/>
                <a:gd name="T58" fmla="*/ 601 w 787"/>
                <a:gd name="T59" fmla="*/ 399 h 883"/>
                <a:gd name="T60" fmla="*/ 555 w 787"/>
                <a:gd name="T61" fmla="*/ 399 h 883"/>
                <a:gd name="T62" fmla="*/ 544 w 787"/>
                <a:gd name="T63" fmla="*/ 608 h 883"/>
                <a:gd name="T64" fmla="*/ 592 w 787"/>
                <a:gd name="T65" fmla="*/ 649 h 883"/>
                <a:gd name="T66" fmla="*/ 636 w 787"/>
                <a:gd name="T67" fmla="*/ 679 h 883"/>
                <a:gd name="T68" fmla="*/ 667 w 787"/>
                <a:gd name="T69" fmla="*/ 725 h 883"/>
                <a:gd name="T70" fmla="*/ 655 w 787"/>
                <a:gd name="T71" fmla="*/ 760 h 883"/>
                <a:gd name="T72" fmla="*/ 676 w 787"/>
                <a:gd name="T73" fmla="*/ 795 h 883"/>
                <a:gd name="T74" fmla="*/ 705 w 787"/>
                <a:gd name="T75" fmla="*/ 825 h 883"/>
                <a:gd name="T76" fmla="*/ 690 w 787"/>
                <a:gd name="T77" fmla="*/ 866 h 883"/>
                <a:gd name="T78" fmla="*/ 647 w 787"/>
                <a:gd name="T79" fmla="*/ 879 h 883"/>
                <a:gd name="T80" fmla="*/ 619 w 787"/>
                <a:gd name="T81" fmla="*/ 831 h 883"/>
                <a:gd name="T82" fmla="*/ 578 w 787"/>
                <a:gd name="T83" fmla="*/ 844 h 883"/>
                <a:gd name="T84" fmla="*/ 559 w 787"/>
                <a:gd name="T85" fmla="*/ 814 h 883"/>
                <a:gd name="T86" fmla="*/ 519 w 787"/>
                <a:gd name="T87" fmla="*/ 825 h 883"/>
                <a:gd name="T88" fmla="*/ 496 w 787"/>
                <a:gd name="T89" fmla="*/ 823 h 883"/>
                <a:gd name="T90" fmla="*/ 482 w 787"/>
                <a:gd name="T91" fmla="*/ 781 h 883"/>
                <a:gd name="T92" fmla="*/ 480 w 787"/>
                <a:gd name="T93" fmla="*/ 712 h 883"/>
                <a:gd name="T94" fmla="*/ 492 w 787"/>
                <a:gd name="T95" fmla="*/ 681 h 883"/>
                <a:gd name="T96" fmla="*/ 465 w 787"/>
                <a:gd name="T97" fmla="*/ 679 h 883"/>
                <a:gd name="T98" fmla="*/ 415 w 787"/>
                <a:gd name="T99" fmla="*/ 658 h 883"/>
                <a:gd name="T100" fmla="*/ 373 w 787"/>
                <a:gd name="T101" fmla="*/ 643 h 883"/>
                <a:gd name="T102" fmla="*/ 327 w 787"/>
                <a:gd name="T103" fmla="*/ 649 h 883"/>
                <a:gd name="T104" fmla="*/ 290 w 787"/>
                <a:gd name="T105" fmla="*/ 591 h 883"/>
                <a:gd name="T106" fmla="*/ 271 w 787"/>
                <a:gd name="T107" fmla="*/ 556 h 883"/>
                <a:gd name="T108" fmla="*/ 240 w 787"/>
                <a:gd name="T109" fmla="*/ 537 h 883"/>
                <a:gd name="T110" fmla="*/ 190 w 787"/>
                <a:gd name="T111" fmla="*/ 522 h 883"/>
                <a:gd name="T112" fmla="*/ 156 w 787"/>
                <a:gd name="T113" fmla="*/ 506 h 883"/>
                <a:gd name="T114" fmla="*/ 123 w 787"/>
                <a:gd name="T115" fmla="*/ 506 h 883"/>
                <a:gd name="T116" fmla="*/ 85 w 787"/>
                <a:gd name="T117" fmla="*/ 482 h 883"/>
                <a:gd name="T118" fmla="*/ 69 w 787"/>
                <a:gd name="T119" fmla="*/ 457 h 883"/>
                <a:gd name="T120" fmla="*/ 46 w 787"/>
                <a:gd name="T121" fmla="*/ 432 h 883"/>
                <a:gd name="T122" fmla="*/ 21 w 787"/>
                <a:gd name="T123" fmla="*/ 409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7" h="883">
                  <a:moveTo>
                    <a:pt x="60" y="314"/>
                  </a:moveTo>
                  <a:lnTo>
                    <a:pt x="62" y="314"/>
                  </a:lnTo>
                  <a:lnTo>
                    <a:pt x="64" y="314"/>
                  </a:lnTo>
                  <a:lnTo>
                    <a:pt x="66" y="314"/>
                  </a:lnTo>
                  <a:lnTo>
                    <a:pt x="68" y="314"/>
                  </a:lnTo>
                  <a:lnTo>
                    <a:pt x="69" y="313"/>
                  </a:lnTo>
                  <a:lnTo>
                    <a:pt x="69" y="311"/>
                  </a:lnTo>
                  <a:lnTo>
                    <a:pt x="71" y="311"/>
                  </a:lnTo>
                  <a:lnTo>
                    <a:pt x="71" y="309"/>
                  </a:lnTo>
                  <a:lnTo>
                    <a:pt x="71" y="307"/>
                  </a:lnTo>
                  <a:lnTo>
                    <a:pt x="71" y="305"/>
                  </a:lnTo>
                  <a:lnTo>
                    <a:pt x="71" y="303"/>
                  </a:lnTo>
                  <a:lnTo>
                    <a:pt x="71" y="299"/>
                  </a:lnTo>
                  <a:lnTo>
                    <a:pt x="73" y="297"/>
                  </a:lnTo>
                  <a:lnTo>
                    <a:pt x="75" y="295"/>
                  </a:lnTo>
                  <a:lnTo>
                    <a:pt x="77" y="295"/>
                  </a:lnTo>
                  <a:lnTo>
                    <a:pt x="77" y="293"/>
                  </a:lnTo>
                  <a:lnTo>
                    <a:pt x="79" y="291"/>
                  </a:lnTo>
                  <a:lnTo>
                    <a:pt x="79" y="289"/>
                  </a:lnTo>
                  <a:lnTo>
                    <a:pt x="79" y="291"/>
                  </a:lnTo>
                  <a:lnTo>
                    <a:pt x="81" y="291"/>
                  </a:lnTo>
                  <a:lnTo>
                    <a:pt x="83" y="291"/>
                  </a:lnTo>
                  <a:lnTo>
                    <a:pt x="85" y="289"/>
                  </a:lnTo>
                  <a:lnTo>
                    <a:pt x="87" y="289"/>
                  </a:lnTo>
                  <a:lnTo>
                    <a:pt x="89" y="289"/>
                  </a:lnTo>
                  <a:lnTo>
                    <a:pt x="89" y="291"/>
                  </a:lnTo>
                  <a:lnTo>
                    <a:pt x="91" y="289"/>
                  </a:lnTo>
                  <a:lnTo>
                    <a:pt x="91" y="291"/>
                  </a:lnTo>
                  <a:lnTo>
                    <a:pt x="92" y="291"/>
                  </a:lnTo>
                  <a:lnTo>
                    <a:pt x="92" y="293"/>
                  </a:lnTo>
                  <a:lnTo>
                    <a:pt x="94" y="293"/>
                  </a:lnTo>
                  <a:lnTo>
                    <a:pt x="94" y="295"/>
                  </a:lnTo>
                  <a:lnTo>
                    <a:pt x="96" y="295"/>
                  </a:lnTo>
                  <a:lnTo>
                    <a:pt x="96" y="293"/>
                  </a:lnTo>
                  <a:lnTo>
                    <a:pt x="98" y="293"/>
                  </a:lnTo>
                  <a:lnTo>
                    <a:pt x="100" y="293"/>
                  </a:lnTo>
                  <a:lnTo>
                    <a:pt x="102" y="293"/>
                  </a:lnTo>
                  <a:lnTo>
                    <a:pt x="102" y="291"/>
                  </a:lnTo>
                  <a:lnTo>
                    <a:pt x="104" y="291"/>
                  </a:lnTo>
                  <a:lnTo>
                    <a:pt x="102" y="291"/>
                  </a:lnTo>
                  <a:lnTo>
                    <a:pt x="104" y="289"/>
                  </a:lnTo>
                  <a:lnTo>
                    <a:pt x="104" y="291"/>
                  </a:lnTo>
                  <a:lnTo>
                    <a:pt x="104" y="289"/>
                  </a:lnTo>
                  <a:lnTo>
                    <a:pt x="106" y="289"/>
                  </a:lnTo>
                  <a:lnTo>
                    <a:pt x="106" y="288"/>
                  </a:lnTo>
                  <a:lnTo>
                    <a:pt x="108" y="288"/>
                  </a:lnTo>
                  <a:lnTo>
                    <a:pt x="106" y="288"/>
                  </a:lnTo>
                  <a:lnTo>
                    <a:pt x="108" y="288"/>
                  </a:lnTo>
                  <a:lnTo>
                    <a:pt x="108" y="286"/>
                  </a:lnTo>
                  <a:lnTo>
                    <a:pt x="108" y="284"/>
                  </a:lnTo>
                  <a:lnTo>
                    <a:pt x="110" y="284"/>
                  </a:lnTo>
                  <a:lnTo>
                    <a:pt x="110" y="282"/>
                  </a:lnTo>
                  <a:lnTo>
                    <a:pt x="108" y="284"/>
                  </a:lnTo>
                  <a:lnTo>
                    <a:pt x="108" y="282"/>
                  </a:lnTo>
                  <a:lnTo>
                    <a:pt x="110" y="282"/>
                  </a:lnTo>
                  <a:lnTo>
                    <a:pt x="110" y="280"/>
                  </a:lnTo>
                  <a:lnTo>
                    <a:pt x="112" y="280"/>
                  </a:lnTo>
                  <a:lnTo>
                    <a:pt x="112" y="278"/>
                  </a:lnTo>
                  <a:lnTo>
                    <a:pt x="114" y="278"/>
                  </a:lnTo>
                  <a:lnTo>
                    <a:pt x="114" y="276"/>
                  </a:lnTo>
                  <a:lnTo>
                    <a:pt x="114" y="278"/>
                  </a:lnTo>
                  <a:lnTo>
                    <a:pt x="114" y="276"/>
                  </a:lnTo>
                  <a:lnTo>
                    <a:pt x="116" y="276"/>
                  </a:lnTo>
                  <a:lnTo>
                    <a:pt x="117" y="276"/>
                  </a:lnTo>
                  <a:lnTo>
                    <a:pt x="117" y="274"/>
                  </a:lnTo>
                  <a:lnTo>
                    <a:pt x="116" y="274"/>
                  </a:lnTo>
                  <a:lnTo>
                    <a:pt x="117" y="274"/>
                  </a:lnTo>
                  <a:lnTo>
                    <a:pt x="119" y="274"/>
                  </a:lnTo>
                  <a:lnTo>
                    <a:pt x="119" y="272"/>
                  </a:lnTo>
                  <a:lnTo>
                    <a:pt x="119" y="270"/>
                  </a:lnTo>
                  <a:lnTo>
                    <a:pt x="121" y="270"/>
                  </a:lnTo>
                  <a:lnTo>
                    <a:pt x="123" y="270"/>
                  </a:lnTo>
                  <a:lnTo>
                    <a:pt x="121" y="270"/>
                  </a:lnTo>
                  <a:lnTo>
                    <a:pt x="121" y="268"/>
                  </a:lnTo>
                  <a:lnTo>
                    <a:pt x="119" y="268"/>
                  </a:lnTo>
                  <a:lnTo>
                    <a:pt x="121" y="268"/>
                  </a:lnTo>
                  <a:lnTo>
                    <a:pt x="121" y="266"/>
                  </a:lnTo>
                  <a:lnTo>
                    <a:pt x="123" y="266"/>
                  </a:lnTo>
                  <a:lnTo>
                    <a:pt x="123" y="268"/>
                  </a:lnTo>
                  <a:lnTo>
                    <a:pt x="123" y="266"/>
                  </a:lnTo>
                  <a:lnTo>
                    <a:pt x="123" y="265"/>
                  </a:lnTo>
                  <a:lnTo>
                    <a:pt x="123" y="266"/>
                  </a:lnTo>
                  <a:lnTo>
                    <a:pt x="123" y="265"/>
                  </a:lnTo>
                  <a:lnTo>
                    <a:pt x="123" y="263"/>
                  </a:lnTo>
                  <a:lnTo>
                    <a:pt x="123" y="265"/>
                  </a:lnTo>
                  <a:lnTo>
                    <a:pt x="125" y="265"/>
                  </a:lnTo>
                  <a:lnTo>
                    <a:pt x="125" y="263"/>
                  </a:lnTo>
                  <a:lnTo>
                    <a:pt x="123" y="263"/>
                  </a:lnTo>
                  <a:lnTo>
                    <a:pt x="125" y="263"/>
                  </a:lnTo>
                  <a:lnTo>
                    <a:pt x="125" y="261"/>
                  </a:lnTo>
                  <a:lnTo>
                    <a:pt x="123" y="261"/>
                  </a:lnTo>
                  <a:lnTo>
                    <a:pt x="123" y="263"/>
                  </a:lnTo>
                  <a:lnTo>
                    <a:pt x="121" y="263"/>
                  </a:lnTo>
                  <a:lnTo>
                    <a:pt x="121" y="261"/>
                  </a:lnTo>
                  <a:lnTo>
                    <a:pt x="123" y="261"/>
                  </a:lnTo>
                  <a:lnTo>
                    <a:pt x="121" y="261"/>
                  </a:lnTo>
                  <a:lnTo>
                    <a:pt x="121" y="259"/>
                  </a:lnTo>
                  <a:lnTo>
                    <a:pt x="123" y="259"/>
                  </a:lnTo>
                  <a:lnTo>
                    <a:pt x="121" y="259"/>
                  </a:lnTo>
                  <a:lnTo>
                    <a:pt x="121" y="257"/>
                  </a:lnTo>
                  <a:lnTo>
                    <a:pt x="123" y="257"/>
                  </a:lnTo>
                  <a:lnTo>
                    <a:pt x="123" y="259"/>
                  </a:lnTo>
                  <a:lnTo>
                    <a:pt x="123" y="257"/>
                  </a:lnTo>
                  <a:lnTo>
                    <a:pt x="125" y="257"/>
                  </a:lnTo>
                  <a:lnTo>
                    <a:pt x="125" y="255"/>
                  </a:lnTo>
                  <a:lnTo>
                    <a:pt x="123" y="255"/>
                  </a:lnTo>
                  <a:lnTo>
                    <a:pt x="121" y="255"/>
                  </a:lnTo>
                  <a:lnTo>
                    <a:pt x="123" y="255"/>
                  </a:lnTo>
                  <a:lnTo>
                    <a:pt x="125" y="255"/>
                  </a:lnTo>
                  <a:lnTo>
                    <a:pt x="125" y="253"/>
                  </a:lnTo>
                  <a:lnTo>
                    <a:pt x="123" y="253"/>
                  </a:lnTo>
                  <a:lnTo>
                    <a:pt x="121" y="253"/>
                  </a:lnTo>
                  <a:lnTo>
                    <a:pt x="123" y="253"/>
                  </a:lnTo>
                  <a:lnTo>
                    <a:pt x="125" y="253"/>
                  </a:lnTo>
                  <a:lnTo>
                    <a:pt x="127" y="253"/>
                  </a:lnTo>
                  <a:lnTo>
                    <a:pt x="127" y="251"/>
                  </a:lnTo>
                  <a:lnTo>
                    <a:pt x="127" y="253"/>
                  </a:lnTo>
                  <a:lnTo>
                    <a:pt x="129" y="255"/>
                  </a:lnTo>
                  <a:lnTo>
                    <a:pt x="129" y="257"/>
                  </a:lnTo>
                  <a:lnTo>
                    <a:pt x="131" y="257"/>
                  </a:lnTo>
                  <a:lnTo>
                    <a:pt x="133" y="257"/>
                  </a:lnTo>
                  <a:lnTo>
                    <a:pt x="133" y="255"/>
                  </a:lnTo>
                  <a:lnTo>
                    <a:pt x="133" y="253"/>
                  </a:lnTo>
                  <a:lnTo>
                    <a:pt x="131" y="253"/>
                  </a:lnTo>
                  <a:lnTo>
                    <a:pt x="131" y="251"/>
                  </a:lnTo>
                  <a:lnTo>
                    <a:pt x="129" y="249"/>
                  </a:lnTo>
                  <a:lnTo>
                    <a:pt x="129" y="247"/>
                  </a:lnTo>
                  <a:lnTo>
                    <a:pt x="129" y="245"/>
                  </a:lnTo>
                  <a:lnTo>
                    <a:pt x="131" y="243"/>
                  </a:lnTo>
                  <a:lnTo>
                    <a:pt x="133" y="243"/>
                  </a:lnTo>
                  <a:lnTo>
                    <a:pt x="135" y="243"/>
                  </a:lnTo>
                  <a:lnTo>
                    <a:pt x="137" y="243"/>
                  </a:lnTo>
                  <a:lnTo>
                    <a:pt x="137" y="245"/>
                  </a:lnTo>
                  <a:lnTo>
                    <a:pt x="137" y="247"/>
                  </a:lnTo>
                  <a:lnTo>
                    <a:pt x="135" y="249"/>
                  </a:lnTo>
                  <a:lnTo>
                    <a:pt x="135" y="251"/>
                  </a:lnTo>
                  <a:lnTo>
                    <a:pt x="135" y="253"/>
                  </a:lnTo>
                  <a:lnTo>
                    <a:pt x="137" y="255"/>
                  </a:lnTo>
                  <a:lnTo>
                    <a:pt x="137" y="257"/>
                  </a:lnTo>
                  <a:lnTo>
                    <a:pt x="139" y="257"/>
                  </a:lnTo>
                  <a:lnTo>
                    <a:pt x="140" y="259"/>
                  </a:lnTo>
                  <a:lnTo>
                    <a:pt x="142" y="259"/>
                  </a:lnTo>
                  <a:lnTo>
                    <a:pt x="144" y="259"/>
                  </a:lnTo>
                  <a:lnTo>
                    <a:pt x="146" y="259"/>
                  </a:lnTo>
                  <a:lnTo>
                    <a:pt x="148" y="257"/>
                  </a:lnTo>
                  <a:lnTo>
                    <a:pt x="148" y="255"/>
                  </a:lnTo>
                  <a:lnTo>
                    <a:pt x="146" y="255"/>
                  </a:lnTo>
                  <a:lnTo>
                    <a:pt x="146" y="253"/>
                  </a:lnTo>
                  <a:lnTo>
                    <a:pt x="146" y="251"/>
                  </a:lnTo>
                  <a:lnTo>
                    <a:pt x="144" y="251"/>
                  </a:lnTo>
                  <a:lnTo>
                    <a:pt x="142" y="251"/>
                  </a:lnTo>
                  <a:lnTo>
                    <a:pt x="142" y="249"/>
                  </a:lnTo>
                  <a:lnTo>
                    <a:pt x="142" y="247"/>
                  </a:lnTo>
                  <a:lnTo>
                    <a:pt x="144" y="247"/>
                  </a:lnTo>
                  <a:lnTo>
                    <a:pt x="142" y="247"/>
                  </a:lnTo>
                  <a:lnTo>
                    <a:pt x="140" y="247"/>
                  </a:lnTo>
                  <a:lnTo>
                    <a:pt x="142" y="247"/>
                  </a:lnTo>
                  <a:lnTo>
                    <a:pt x="142" y="245"/>
                  </a:lnTo>
                  <a:lnTo>
                    <a:pt x="140" y="245"/>
                  </a:lnTo>
                  <a:lnTo>
                    <a:pt x="140" y="243"/>
                  </a:lnTo>
                  <a:lnTo>
                    <a:pt x="139" y="243"/>
                  </a:lnTo>
                  <a:lnTo>
                    <a:pt x="139" y="241"/>
                  </a:lnTo>
                  <a:lnTo>
                    <a:pt x="140" y="241"/>
                  </a:lnTo>
                  <a:lnTo>
                    <a:pt x="139" y="241"/>
                  </a:lnTo>
                  <a:lnTo>
                    <a:pt x="139" y="240"/>
                  </a:lnTo>
                  <a:lnTo>
                    <a:pt x="137" y="240"/>
                  </a:lnTo>
                  <a:lnTo>
                    <a:pt x="135" y="240"/>
                  </a:lnTo>
                  <a:lnTo>
                    <a:pt x="137" y="238"/>
                  </a:lnTo>
                  <a:lnTo>
                    <a:pt x="137" y="236"/>
                  </a:lnTo>
                  <a:lnTo>
                    <a:pt x="135" y="236"/>
                  </a:lnTo>
                  <a:lnTo>
                    <a:pt x="135" y="234"/>
                  </a:lnTo>
                  <a:lnTo>
                    <a:pt x="137" y="234"/>
                  </a:lnTo>
                  <a:lnTo>
                    <a:pt x="135" y="234"/>
                  </a:lnTo>
                  <a:lnTo>
                    <a:pt x="135" y="232"/>
                  </a:lnTo>
                  <a:lnTo>
                    <a:pt x="133" y="232"/>
                  </a:lnTo>
                  <a:lnTo>
                    <a:pt x="135" y="232"/>
                  </a:lnTo>
                  <a:lnTo>
                    <a:pt x="133" y="232"/>
                  </a:lnTo>
                  <a:lnTo>
                    <a:pt x="133" y="234"/>
                  </a:lnTo>
                  <a:lnTo>
                    <a:pt x="133" y="232"/>
                  </a:lnTo>
                  <a:lnTo>
                    <a:pt x="131" y="232"/>
                  </a:lnTo>
                  <a:lnTo>
                    <a:pt x="129" y="232"/>
                  </a:lnTo>
                  <a:lnTo>
                    <a:pt x="131" y="230"/>
                  </a:lnTo>
                  <a:lnTo>
                    <a:pt x="129" y="230"/>
                  </a:lnTo>
                  <a:lnTo>
                    <a:pt x="131" y="230"/>
                  </a:lnTo>
                  <a:lnTo>
                    <a:pt x="131" y="228"/>
                  </a:lnTo>
                  <a:lnTo>
                    <a:pt x="133" y="228"/>
                  </a:lnTo>
                  <a:lnTo>
                    <a:pt x="133" y="226"/>
                  </a:lnTo>
                  <a:lnTo>
                    <a:pt x="133" y="224"/>
                  </a:lnTo>
                  <a:lnTo>
                    <a:pt x="133" y="226"/>
                  </a:lnTo>
                  <a:lnTo>
                    <a:pt x="133" y="224"/>
                  </a:lnTo>
                  <a:lnTo>
                    <a:pt x="133" y="222"/>
                  </a:lnTo>
                  <a:lnTo>
                    <a:pt x="133" y="220"/>
                  </a:lnTo>
                  <a:lnTo>
                    <a:pt x="131" y="220"/>
                  </a:lnTo>
                  <a:lnTo>
                    <a:pt x="131" y="218"/>
                  </a:lnTo>
                  <a:lnTo>
                    <a:pt x="133" y="218"/>
                  </a:lnTo>
                  <a:lnTo>
                    <a:pt x="133" y="217"/>
                  </a:lnTo>
                  <a:lnTo>
                    <a:pt x="131" y="218"/>
                  </a:lnTo>
                  <a:lnTo>
                    <a:pt x="131" y="217"/>
                  </a:lnTo>
                  <a:lnTo>
                    <a:pt x="131" y="215"/>
                  </a:lnTo>
                  <a:lnTo>
                    <a:pt x="129" y="213"/>
                  </a:lnTo>
                  <a:lnTo>
                    <a:pt x="131" y="213"/>
                  </a:lnTo>
                  <a:lnTo>
                    <a:pt x="133" y="213"/>
                  </a:lnTo>
                  <a:lnTo>
                    <a:pt x="135" y="213"/>
                  </a:lnTo>
                  <a:lnTo>
                    <a:pt x="137" y="213"/>
                  </a:lnTo>
                  <a:lnTo>
                    <a:pt x="137" y="211"/>
                  </a:lnTo>
                  <a:lnTo>
                    <a:pt x="135" y="211"/>
                  </a:lnTo>
                  <a:lnTo>
                    <a:pt x="135" y="209"/>
                  </a:lnTo>
                  <a:lnTo>
                    <a:pt x="137" y="209"/>
                  </a:lnTo>
                  <a:lnTo>
                    <a:pt x="135" y="207"/>
                  </a:lnTo>
                  <a:lnTo>
                    <a:pt x="137" y="207"/>
                  </a:lnTo>
                  <a:lnTo>
                    <a:pt x="137" y="209"/>
                  </a:lnTo>
                  <a:lnTo>
                    <a:pt x="139" y="209"/>
                  </a:lnTo>
                  <a:lnTo>
                    <a:pt x="139" y="207"/>
                  </a:lnTo>
                  <a:lnTo>
                    <a:pt x="137" y="207"/>
                  </a:lnTo>
                  <a:lnTo>
                    <a:pt x="137" y="209"/>
                  </a:lnTo>
                  <a:lnTo>
                    <a:pt x="137" y="207"/>
                  </a:lnTo>
                  <a:lnTo>
                    <a:pt x="137" y="205"/>
                  </a:lnTo>
                  <a:lnTo>
                    <a:pt x="137" y="207"/>
                  </a:lnTo>
                  <a:lnTo>
                    <a:pt x="139" y="207"/>
                  </a:lnTo>
                  <a:lnTo>
                    <a:pt x="139" y="205"/>
                  </a:lnTo>
                  <a:lnTo>
                    <a:pt x="139" y="203"/>
                  </a:lnTo>
                  <a:lnTo>
                    <a:pt x="139" y="205"/>
                  </a:lnTo>
                  <a:lnTo>
                    <a:pt x="139" y="203"/>
                  </a:lnTo>
                  <a:lnTo>
                    <a:pt x="139" y="201"/>
                  </a:lnTo>
                  <a:lnTo>
                    <a:pt x="139" y="203"/>
                  </a:lnTo>
                  <a:lnTo>
                    <a:pt x="140" y="203"/>
                  </a:lnTo>
                  <a:lnTo>
                    <a:pt x="140" y="201"/>
                  </a:lnTo>
                  <a:lnTo>
                    <a:pt x="139" y="201"/>
                  </a:lnTo>
                  <a:lnTo>
                    <a:pt x="140" y="199"/>
                  </a:lnTo>
                  <a:lnTo>
                    <a:pt x="140" y="197"/>
                  </a:lnTo>
                  <a:lnTo>
                    <a:pt x="142" y="197"/>
                  </a:lnTo>
                  <a:lnTo>
                    <a:pt x="140" y="195"/>
                  </a:lnTo>
                  <a:lnTo>
                    <a:pt x="142" y="195"/>
                  </a:lnTo>
                  <a:lnTo>
                    <a:pt x="142" y="193"/>
                  </a:lnTo>
                  <a:lnTo>
                    <a:pt x="142" y="192"/>
                  </a:lnTo>
                  <a:lnTo>
                    <a:pt x="142" y="190"/>
                  </a:lnTo>
                  <a:lnTo>
                    <a:pt x="144" y="190"/>
                  </a:lnTo>
                  <a:lnTo>
                    <a:pt x="146" y="190"/>
                  </a:lnTo>
                  <a:lnTo>
                    <a:pt x="146" y="188"/>
                  </a:lnTo>
                  <a:lnTo>
                    <a:pt x="144" y="188"/>
                  </a:lnTo>
                  <a:lnTo>
                    <a:pt x="146" y="188"/>
                  </a:lnTo>
                  <a:lnTo>
                    <a:pt x="146" y="186"/>
                  </a:lnTo>
                  <a:lnTo>
                    <a:pt x="146" y="184"/>
                  </a:lnTo>
                  <a:lnTo>
                    <a:pt x="148" y="184"/>
                  </a:lnTo>
                  <a:lnTo>
                    <a:pt x="146" y="184"/>
                  </a:lnTo>
                  <a:lnTo>
                    <a:pt x="148" y="184"/>
                  </a:lnTo>
                  <a:lnTo>
                    <a:pt x="148" y="182"/>
                  </a:lnTo>
                  <a:lnTo>
                    <a:pt x="148" y="180"/>
                  </a:lnTo>
                  <a:lnTo>
                    <a:pt x="150" y="180"/>
                  </a:lnTo>
                  <a:lnTo>
                    <a:pt x="148" y="180"/>
                  </a:lnTo>
                  <a:lnTo>
                    <a:pt x="150" y="180"/>
                  </a:lnTo>
                  <a:lnTo>
                    <a:pt x="150" y="178"/>
                  </a:lnTo>
                  <a:lnTo>
                    <a:pt x="150" y="176"/>
                  </a:lnTo>
                  <a:lnTo>
                    <a:pt x="150" y="178"/>
                  </a:lnTo>
                  <a:lnTo>
                    <a:pt x="150" y="176"/>
                  </a:lnTo>
                  <a:lnTo>
                    <a:pt x="150" y="174"/>
                  </a:lnTo>
                  <a:lnTo>
                    <a:pt x="148" y="172"/>
                  </a:lnTo>
                  <a:lnTo>
                    <a:pt x="150" y="172"/>
                  </a:lnTo>
                  <a:lnTo>
                    <a:pt x="148" y="172"/>
                  </a:lnTo>
                  <a:lnTo>
                    <a:pt x="148" y="170"/>
                  </a:lnTo>
                  <a:lnTo>
                    <a:pt x="150" y="170"/>
                  </a:lnTo>
                  <a:lnTo>
                    <a:pt x="148" y="170"/>
                  </a:lnTo>
                  <a:lnTo>
                    <a:pt x="148" y="169"/>
                  </a:lnTo>
                  <a:lnTo>
                    <a:pt x="146" y="169"/>
                  </a:lnTo>
                  <a:lnTo>
                    <a:pt x="148" y="169"/>
                  </a:lnTo>
                  <a:lnTo>
                    <a:pt x="148" y="167"/>
                  </a:lnTo>
                  <a:lnTo>
                    <a:pt x="150" y="167"/>
                  </a:lnTo>
                  <a:lnTo>
                    <a:pt x="152" y="167"/>
                  </a:lnTo>
                  <a:lnTo>
                    <a:pt x="152" y="165"/>
                  </a:lnTo>
                  <a:lnTo>
                    <a:pt x="154" y="165"/>
                  </a:lnTo>
                  <a:lnTo>
                    <a:pt x="154" y="163"/>
                  </a:lnTo>
                  <a:lnTo>
                    <a:pt x="156" y="163"/>
                  </a:lnTo>
                  <a:lnTo>
                    <a:pt x="156" y="161"/>
                  </a:lnTo>
                  <a:lnTo>
                    <a:pt x="156" y="159"/>
                  </a:lnTo>
                  <a:lnTo>
                    <a:pt x="156" y="157"/>
                  </a:lnTo>
                  <a:lnTo>
                    <a:pt x="156" y="155"/>
                  </a:lnTo>
                  <a:lnTo>
                    <a:pt x="158" y="155"/>
                  </a:lnTo>
                  <a:lnTo>
                    <a:pt x="158" y="153"/>
                  </a:lnTo>
                  <a:lnTo>
                    <a:pt x="158" y="151"/>
                  </a:lnTo>
                  <a:lnTo>
                    <a:pt x="158" y="149"/>
                  </a:lnTo>
                  <a:lnTo>
                    <a:pt x="160" y="149"/>
                  </a:lnTo>
                  <a:lnTo>
                    <a:pt x="160" y="147"/>
                  </a:lnTo>
                  <a:lnTo>
                    <a:pt x="160" y="145"/>
                  </a:lnTo>
                  <a:lnTo>
                    <a:pt x="160" y="144"/>
                  </a:lnTo>
                  <a:lnTo>
                    <a:pt x="160" y="142"/>
                  </a:lnTo>
                  <a:lnTo>
                    <a:pt x="160" y="140"/>
                  </a:lnTo>
                  <a:lnTo>
                    <a:pt x="160" y="138"/>
                  </a:lnTo>
                  <a:lnTo>
                    <a:pt x="160" y="136"/>
                  </a:lnTo>
                  <a:lnTo>
                    <a:pt x="162" y="136"/>
                  </a:lnTo>
                  <a:lnTo>
                    <a:pt x="160" y="134"/>
                  </a:lnTo>
                  <a:lnTo>
                    <a:pt x="162" y="134"/>
                  </a:lnTo>
                  <a:lnTo>
                    <a:pt x="162" y="136"/>
                  </a:lnTo>
                  <a:lnTo>
                    <a:pt x="164" y="136"/>
                  </a:lnTo>
                  <a:lnTo>
                    <a:pt x="164" y="138"/>
                  </a:lnTo>
                  <a:lnTo>
                    <a:pt x="165" y="136"/>
                  </a:lnTo>
                  <a:lnTo>
                    <a:pt x="167" y="136"/>
                  </a:lnTo>
                  <a:lnTo>
                    <a:pt x="167" y="134"/>
                  </a:lnTo>
                  <a:lnTo>
                    <a:pt x="169" y="134"/>
                  </a:lnTo>
                  <a:lnTo>
                    <a:pt x="169" y="132"/>
                  </a:lnTo>
                  <a:lnTo>
                    <a:pt x="171" y="132"/>
                  </a:lnTo>
                  <a:lnTo>
                    <a:pt x="171" y="130"/>
                  </a:lnTo>
                  <a:lnTo>
                    <a:pt x="173" y="130"/>
                  </a:lnTo>
                  <a:lnTo>
                    <a:pt x="173" y="128"/>
                  </a:lnTo>
                  <a:lnTo>
                    <a:pt x="173" y="126"/>
                  </a:lnTo>
                  <a:lnTo>
                    <a:pt x="171" y="126"/>
                  </a:lnTo>
                  <a:lnTo>
                    <a:pt x="171" y="124"/>
                  </a:lnTo>
                  <a:lnTo>
                    <a:pt x="173" y="122"/>
                  </a:lnTo>
                  <a:lnTo>
                    <a:pt x="173" y="121"/>
                  </a:lnTo>
                  <a:lnTo>
                    <a:pt x="173" y="119"/>
                  </a:lnTo>
                  <a:lnTo>
                    <a:pt x="173" y="117"/>
                  </a:lnTo>
                  <a:lnTo>
                    <a:pt x="173" y="115"/>
                  </a:lnTo>
                  <a:lnTo>
                    <a:pt x="173" y="113"/>
                  </a:lnTo>
                  <a:lnTo>
                    <a:pt x="175" y="111"/>
                  </a:lnTo>
                  <a:lnTo>
                    <a:pt x="175" y="109"/>
                  </a:lnTo>
                  <a:lnTo>
                    <a:pt x="175" y="107"/>
                  </a:lnTo>
                  <a:lnTo>
                    <a:pt x="173" y="107"/>
                  </a:lnTo>
                  <a:lnTo>
                    <a:pt x="173" y="105"/>
                  </a:lnTo>
                  <a:lnTo>
                    <a:pt x="173" y="103"/>
                  </a:lnTo>
                  <a:lnTo>
                    <a:pt x="173" y="101"/>
                  </a:lnTo>
                  <a:lnTo>
                    <a:pt x="173" y="99"/>
                  </a:lnTo>
                  <a:lnTo>
                    <a:pt x="173" y="97"/>
                  </a:lnTo>
                  <a:lnTo>
                    <a:pt x="173" y="96"/>
                  </a:lnTo>
                  <a:lnTo>
                    <a:pt x="175" y="94"/>
                  </a:lnTo>
                  <a:lnTo>
                    <a:pt x="175" y="92"/>
                  </a:lnTo>
                  <a:lnTo>
                    <a:pt x="177" y="90"/>
                  </a:lnTo>
                  <a:lnTo>
                    <a:pt x="175" y="90"/>
                  </a:lnTo>
                  <a:lnTo>
                    <a:pt x="175" y="88"/>
                  </a:lnTo>
                  <a:lnTo>
                    <a:pt x="177" y="88"/>
                  </a:lnTo>
                  <a:lnTo>
                    <a:pt x="179" y="88"/>
                  </a:lnTo>
                  <a:lnTo>
                    <a:pt x="181" y="88"/>
                  </a:lnTo>
                  <a:lnTo>
                    <a:pt x="181" y="90"/>
                  </a:lnTo>
                  <a:lnTo>
                    <a:pt x="181" y="92"/>
                  </a:lnTo>
                  <a:lnTo>
                    <a:pt x="183" y="92"/>
                  </a:lnTo>
                  <a:lnTo>
                    <a:pt x="185" y="92"/>
                  </a:lnTo>
                  <a:lnTo>
                    <a:pt x="185" y="94"/>
                  </a:lnTo>
                  <a:lnTo>
                    <a:pt x="187" y="96"/>
                  </a:lnTo>
                  <a:lnTo>
                    <a:pt x="187" y="97"/>
                  </a:lnTo>
                  <a:lnTo>
                    <a:pt x="188" y="97"/>
                  </a:lnTo>
                  <a:lnTo>
                    <a:pt x="190" y="97"/>
                  </a:lnTo>
                  <a:lnTo>
                    <a:pt x="190" y="96"/>
                  </a:lnTo>
                  <a:lnTo>
                    <a:pt x="192" y="96"/>
                  </a:lnTo>
                  <a:lnTo>
                    <a:pt x="194" y="97"/>
                  </a:lnTo>
                  <a:lnTo>
                    <a:pt x="194" y="96"/>
                  </a:lnTo>
                  <a:lnTo>
                    <a:pt x="196" y="96"/>
                  </a:lnTo>
                  <a:lnTo>
                    <a:pt x="196" y="97"/>
                  </a:lnTo>
                  <a:lnTo>
                    <a:pt x="196" y="99"/>
                  </a:lnTo>
                  <a:lnTo>
                    <a:pt x="198" y="99"/>
                  </a:lnTo>
                  <a:lnTo>
                    <a:pt x="198" y="101"/>
                  </a:lnTo>
                  <a:lnTo>
                    <a:pt x="200" y="101"/>
                  </a:lnTo>
                  <a:lnTo>
                    <a:pt x="200" y="103"/>
                  </a:lnTo>
                  <a:lnTo>
                    <a:pt x="202" y="103"/>
                  </a:lnTo>
                  <a:lnTo>
                    <a:pt x="202" y="105"/>
                  </a:lnTo>
                  <a:lnTo>
                    <a:pt x="204" y="103"/>
                  </a:lnTo>
                  <a:lnTo>
                    <a:pt x="204" y="105"/>
                  </a:lnTo>
                  <a:lnTo>
                    <a:pt x="206" y="105"/>
                  </a:lnTo>
                  <a:lnTo>
                    <a:pt x="208" y="105"/>
                  </a:lnTo>
                  <a:lnTo>
                    <a:pt x="208" y="107"/>
                  </a:lnTo>
                  <a:lnTo>
                    <a:pt x="208" y="109"/>
                  </a:lnTo>
                  <a:lnTo>
                    <a:pt x="210" y="109"/>
                  </a:lnTo>
                  <a:lnTo>
                    <a:pt x="210" y="107"/>
                  </a:lnTo>
                  <a:lnTo>
                    <a:pt x="212" y="107"/>
                  </a:lnTo>
                  <a:lnTo>
                    <a:pt x="213" y="107"/>
                  </a:lnTo>
                  <a:lnTo>
                    <a:pt x="213" y="105"/>
                  </a:lnTo>
                  <a:lnTo>
                    <a:pt x="213" y="103"/>
                  </a:lnTo>
                  <a:lnTo>
                    <a:pt x="215" y="103"/>
                  </a:lnTo>
                  <a:lnTo>
                    <a:pt x="217" y="103"/>
                  </a:lnTo>
                  <a:lnTo>
                    <a:pt x="217" y="101"/>
                  </a:lnTo>
                  <a:lnTo>
                    <a:pt x="217" y="99"/>
                  </a:lnTo>
                  <a:lnTo>
                    <a:pt x="219" y="99"/>
                  </a:lnTo>
                  <a:lnTo>
                    <a:pt x="221" y="99"/>
                  </a:lnTo>
                  <a:lnTo>
                    <a:pt x="221" y="97"/>
                  </a:lnTo>
                  <a:lnTo>
                    <a:pt x="223" y="97"/>
                  </a:lnTo>
                  <a:lnTo>
                    <a:pt x="223" y="96"/>
                  </a:lnTo>
                  <a:lnTo>
                    <a:pt x="225" y="96"/>
                  </a:lnTo>
                  <a:lnTo>
                    <a:pt x="225" y="94"/>
                  </a:lnTo>
                  <a:lnTo>
                    <a:pt x="225" y="92"/>
                  </a:lnTo>
                  <a:lnTo>
                    <a:pt x="227" y="92"/>
                  </a:lnTo>
                  <a:lnTo>
                    <a:pt x="227" y="90"/>
                  </a:lnTo>
                  <a:lnTo>
                    <a:pt x="229" y="90"/>
                  </a:lnTo>
                  <a:lnTo>
                    <a:pt x="229" y="88"/>
                  </a:lnTo>
                  <a:lnTo>
                    <a:pt x="231" y="88"/>
                  </a:lnTo>
                  <a:lnTo>
                    <a:pt x="231" y="86"/>
                  </a:lnTo>
                  <a:lnTo>
                    <a:pt x="233" y="86"/>
                  </a:lnTo>
                  <a:lnTo>
                    <a:pt x="235" y="84"/>
                  </a:lnTo>
                  <a:lnTo>
                    <a:pt x="235" y="86"/>
                  </a:lnTo>
                  <a:lnTo>
                    <a:pt x="235" y="84"/>
                  </a:lnTo>
                  <a:lnTo>
                    <a:pt x="236" y="84"/>
                  </a:lnTo>
                  <a:lnTo>
                    <a:pt x="238" y="82"/>
                  </a:lnTo>
                  <a:lnTo>
                    <a:pt x="238" y="84"/>
                  </a:lnTo>
                  <a:lnTo>
                    <a:pt x="238" y="82"/>
                  </a:lnTo>
                  <a:lnTo>
                    <a:pt x="240" y="82"/>
                  </a:lnTo>
                  <a:lnTo>
                    <a:pt x="242" y="82"/>
                  </a:lnTo>
                  <a:lnTo>
                    <a:pt x="242" y="80"/>
                  </a:lnTo>
                  <a:lnTo>
                    <a:pt x="242" y="82"/>
                  </a:lnTo>
                  <a:lnTo>
                    <a:pt x="242" y="80"/>
                  </a:lnTo>
                  <a:lnTo>
                    <a:pt x="242" y="82"/>
                  </a:lnTo>
                  <a:lnTo>
                    <a:pt x="242" y="80"/>
                  </a:lnTo>
                  <a:lnTo>
                    <a:pt x="244" y="80"/>
                  </a:lnTo>
                  <a:lnTo>
                    <a:pt x="244" y="78"/>
                  </a:lnTo>
                  <a:lnTo>
                    <a:pt x="246" y="78"/>
                  </a:lnTo>
                  <a:lnTo>
                    <a:pt x="248" y="78"/>
                  </a:lnTo>
                  <a:lnTo>
                    <a:pt x="248" y="76"/>
                  </a:lnTo>
                  <a:lnTo>
                    <a:pt x="248" y="78"/>
                  </a:lnTo>
                  <a:lnTo>
                    <a:pt x="248" y="76"/>
                  </a:lnTo>
                  <a:lnTo>
                    <a:pt x="248" y="78"/>
                  </a:lnTo>
                  <a:lnTo>
                    <a:pt x="250" y="78"/>
                  </a:lnTo>
                  <a:lnTo>
                    <a:pt x="252" y="78"/>
                  </a:lnTo>
                  <a:lnTo>
                    <a:pt x="254" y="78"/>
                  </a:lnTo>
                  <a:lnTo>
                    <a:pt x="252" y="78"/>
                  </a:lnTo>
                  <a:lnTo>
                    <a:pt x="254" y="78"/>
                  </a:lnTo>
                  <a:lnTo>
                    <a:pt x="254" y="76"/>
                  </a:lnTo>
                  <a:lnTo>
                    <a:pt x="252" y="76"/>
                  </a:lnTo>
                  <a:lnTo>
                    <a:pt x="254" y="76"/>
                  </a:lnTo>
                  <a:lnTo>
                    <a:pt x="254" y="74"/>
                  </a:lnTo>
                  <a:lnTo>
                    <a:pt x="254" y="73"/>
                  </a:lnTo>
                  <a:lnTo>
                    <a:pt x="252" y="73"/>
                  </a:lnTo>
                  <a:lnTo>
                    <a:pt x="254" y="73"/>
                  </a:lnTo>
                  <a:lnTo>
                    <a:pt x="256" y="73"/>
                  </a:lnTo>
                  <a:lnTo>
                    <a:pt x="256" y="74"/>
                  </a:lnTo>
                  <a:lnTo>
                    <a:pt x="258" y="73"/>
                  </a:lnTo>
                  <a:lnTo>
                    <a:pt x="260" y="73"/>
                  </a:lnTo>
                  <a:lnTo>
                    <a:pt x="260" y="71"/>
                  </a:lnTo>
                  <a:lnTo>
                    <a:pt x="260" y="73"/>
                  </a:lnTo>
                  <a:lnTo>
                    <a:pt x="261" y="73"/>
                  </a:lnTo>
                  <a:lnTo>
                    <a:pt x="261" y="71"/>
                  </a:lnTo>
                  <a:lnTo>
                    <a:pt x="263" y="71"/>
                  </a:lnTo>
                  <a:lnTo>
                    <a:pt x="263" y="73"/>
                  </a:lnTo>
                  <a:lnTo>
                    <a:pt x="263" y="71"/>
                  </a:lnTo>
                  <a:lnTo>
                    <a:pt x="263" y="73"/>
                  </a:lnTo>
                  <a:lnTo>
                    <a:pt x="265" y="73"/>
                  </a:lnTo>
                  <a:lnTo>
                    <a:pt x="265" y="71"/>
                  </a:lnTo>
                  <a:lnTo>
                    <a:pt x="267" y="71"/>
                  </a:lnTo>
                  <a:lnTo>
                    <a:pt x="267" y="69"/>
                  </a:lnTo>
                  <a:lnTo>
                    <a:pt x="267" y="71"/>
                  </a:lnTo>
                  <a:lnTo>
                    <a:pt x="269" y="71"/>
                  </a:lnTo>
                  <a:lnTo>
                    <a:pt x="271" y="71"/>
                  </a:lnTo>
                  <a:lnTo>
                    <a:pt x="273" y="71"/>
                  </a:lnTo>
                  <a:lnTo>
                    <a:pt x="273" y="69"/>
                  </a:lnTo>
                  <a:lnTo>
                    <a:pt x="273" y="67"/>
                  </a:lnTo>
                  <a:lnTo>
                    <a:pt x="273" y="69"/>
                  </a:lnTo>
                  <a:lnTo>
                    <a:pt x="275" y="69"/>
                  </a:lnTo>
                  <a:lnTo>
                    <a:pt x="275" y="67"/>
                  </a:lnTo>
                  <a:lnTo>
                    <a:pt x="277" y="67"/>
                  </a:lnTo>
                  <a:lnTo>
                    <a:pt x="277" y="69"/>
                  </a:lnTo>
                  <a:lnTo>
                    <a:pt x="279" y="69"/>
                  </a:lnTo>
                  <a:lnTo>
                    <a:pt x="279" y="67"/>
                  </a:lnTo>
                  <a:lnTo>
                    <a:pt x="281" y="67"/>
                  </a:lnTo>
                  <a:lnTo>
                    <a:pt x="283" y="67"/>
                  </a:lnTo>
                  <a:lnTo>
                    <a:pt x="283" y="65"/>
                  </a:lnTo>
                  <a:lnTo>
                    <a:pt x="281" y="65"/>
                  </a:lnTo>
                  <a:lnTo>
                    <a:pt x="281" y="63"/>
                  </a:lnTo>
                  <a:lnTo>
                    <a:pt x="281" y="65"/>
                  </a:lnTo>
                  <a:lnTo>
                    <a:pt x="283" y="65"/>
                  </a:lnTo>
                  <a:lnTo>
                    <a:pt x="283" y="63"/>
                  </a:lnTo>
                  <a:lnTo>
                    <a:pt x="284" y="63"/>
                  </a:lnTo>
                  <a:lnTo>
                    <a:pt x="286" y="63"/>
                  </a:lnTo>
                  <a:lnTo>
                    <a:pt x="284" y="63"/>
                  </a:lnTo>
                  <a:lnTo>
                    <a:pt x="284" y="61"/>
                  </a:lnTo>
                  <a:lnTo>
                    <a:pt x="286" y="61"/>
                  </a:lnTo>
                  <a:lnTo>
                    <a:pt x="286" y="63"/>
                  </a:lnTo>
                  <a:lnTo>
                    <a:pt x="286" y="61"/>
                  </a:lnTo>
                  <a:lnTo>
                    <a:pt x="286" y="63"/>
                  </a:lnTo>
                  <a:lnTo>
                    <a:pt x="288" y="63"/>
                  </a:lnTo>
                  <a:lnTo>
                    <a:pt x="288" y="61"/>
                  </a:lnTo>
                  <a:lnTo>
                    <a:pt x="290" y="61"/>
                  </a:lnTo>
                  <a:lnTo>
                    <a:pt x="290" y="59"/>
                  </a:lnTo>
                  <a:lnTo>
                    <a:pt x="292" y="59"/>
                  </a:lnTo>
                  <a:lnTo>
                    <a:pt x="292" y="57"/>
                  </a:lnTo>
                  <a:lnTo>
                    <a:pt x="294" y="57"/>
                  </a:lnTo>
                  <a:lnTo>
                    <a:pt x="292" y="55"/>
                  </a:lnTo>
                  <a:lnTo>
                    <a:pt x="294" y="55"/>
                  </a:lnTo>
                  <a:lnTo>
                    <a:pt x="296" y="55"/>
                  </a:lnTo>
                  <a:lnTo>
                    <a:pt x="296" y="53"/>
                  </a:lnTo>
                  <a:lnTo>
                    <a:pt x="298" y="53"/>
                  </a:lnTo>
                  <a:lnTo>
                    <a:pt x="298" y="51"/>
                  </a:lnTo>
                  <a:lnTo>
                    <a:pt x="300" y="51"/>
                  </a:lnTo>
                  <a:lnTo>
                    <a:pt x="300" y="49"/>
                  </a:lnTo>
                  <a:lnTo>
                    <a:pt x="302" y="49"/>
                  </a:lnTo>
                  <a:lnTo>
                    <a:pt x="302" y="51"/>
                  </a:lnTo>
                  <a:lnTo>
                    <a:pt x="302" y="49"/>
                  </a:lnTo>
                  <a:lnTo>
                    <a:pt x="304" y="49"/>
                  </a:lnTo>
                  <a:lnTo>
                    <a:pt x="304" y="48"/>
                  </a:lnTo>
                  <a:lnTo>
                    <a:pt x="302" y="48"/>
                  </a:lnTo>
                  <a:lnTo>
                    <a:pt x="304" y="48"/>
                  </a:lnTo>
                  <a:lnTo>
                    <a:pt x="304" y="46"/>
                  </a:lnTo>
                  <a:lnTo>
                    <a:pt x="304" y="48"/>
                  </a:lnTo>
                  <a:lnTo>
                    <a:pt x="304" y="46"/>
                  </a:lnTo>
                  <a:lnTo>
                    <a:pt x="306" y="46"/>
                  </a:lnTo>
                  <a:lnTo>
                    <a:pt x="306" y="44"/>
                  </a:lnTo>
                  <a:lnTo>
                    <a:pt x="306" y="42"/>
                  </a:lnTo>
                  <a:lnTo>
                    <a:pt x="306" y="44"/>
                  </a:lnTo>
                  <a:lnTo>
                    <a:pt x="306" y="42"/>
                  </a:lnTo>
                  <a:lnTo>
                    <a:pt x="308" y="42"/>
                  </a:lnTo>
                  <a:lnTo>
                    <a:pt x="306" y="42"/>
                  </a:lnTo>
                  <a:lnTo>
                    <a:pt x="308" y="42"/>
                  </a:lnTo>
                  <a:lnTo>
                    <a:pt x="308" y="40"/>
                  </a:lnTo>
                  <a:lnTo>
                    <a:pt x="306" y="40"/>
                  </a:lnTo>
                  <a:lnTo>
                    <a:pt x="306" y="38"/>
                  </a:lnTo>
                  <a:lnTo>
                    <a:pt x="308" y="38"/>
                  </a:lnTo>
                  <a:lnTo>
                    <a:pt x="308" y="40"/>
                  </a:lnTo>
                  <a:lnTo>
                    <a:pt x="309" y="40"/>
                  </a:lnTo>
                  <a:lnTo>
                    <a:pt x="309" y="38"/>
                  </a:lnTo>
                  <a:lnTo>
                    <a:pt x="311" y="38"/>
                  </a:lnTo>
                  <a:lnTo>
                    <a:pt x="311" y="40"/>
                  </a:lnTo>
                  <a:lnTo>
                    <a:pt x="313" y="40"/>
                  </a:lnTo>
                  <a:lnTo>
                    <a:pt x="313" y="42"/>
                  </a:lnTo>
                  <a:lnTo>
                    <a:pt x="313" y="44"/>
                  </a:lnTo>
                  <a:lnTo>
                    <a:pt x="315" y="44"/>
                  </a:lnTo>
                  <a:lnTo>
                    <a:pt x="315" y="42"/>
                  </a:lnTo>
                  <a:lnTo>
                    <a:pt x="317" y="44"/>
                  </a:lnTo>
                  <a:lnTo>
                    <a:pt x="317" y="42"/>
                  </a:lnTo>
                  <a:lnTo>
                    <a:pt x="319" y="42"/>
                  </a:lnTo>
                  <a:lnTo>
                    <a:pt x="319" y="40"/>
                  </a:lnTo>
                  <a:lnTo>
                    <a:pt x="319" y="42"/>
                  </a:lnTo>
                  <a:lnTo>
                    <a:pt x="321" y="42"/>
                  </a:lnTo>
                  <a:lnTo>
                    <a:pt x="323" y="42"/>
                  </a:lnTo>
                  <a:lnTo>
                    <a:pt x="323" y="44"/>
                  </a:lnTo>
                  <a:lnTo>
                    <a:pt x="323" y="42"/>
                  </a:lnTo>
                  <a:lnTo>
                    <a:pt x="325" y="42"/>
                  </a:lnTo>
                  <a:lnTo>
                    <a:pt x="325" y="44"/>
                  </a:lnTo>
                  <a:lnTo>
                    <a:pt x="327" y="44"/>
                  </a:lnTo>
                  <a:lnTo>
                    <a:pt x="329" y="44"/>
                  </a:lnTo>
                  <a:lnTo>
                    <a:pt x="329" y="42"/>
                  </a:lnTo>
                  <a:lnTo>
                    <a:pt x="329" y="44"/>
                  </a:lnTo>
                  <a:lnTo>
                    <a:pt x="331" y="44"/>
                  </a:lnTo>
                  <a:lnTo>
                    <a:pt x="331" y="46"/>
                  </a:lnTo>
                  <a:lnTo>
                    <a:pt x="332" y="46"/>
                  </a:lnTo>
                  <a:lnTo>
                    <a:pt x="332" y="44"/>
                  </a:lnTo>
                  <a:lnTo>
                    <a:pt x="332" y="42"/>
                  </a:lnTo>
                  <a:lnTo>
                    <a:pt x="334" y="42"/>
                  </a:lnTo>
                  <a:lnTo>
                    <a:pt x="336" y="42"/>
                  </a:lnTo>
                  <a:lnTo>
                    <a:pt x="336" y="44"/>
                  </a:lnTo>
                  <a:lnTo>
                    <a:pt x="338" y="42"/>
                  </a:lnTo>
                  <a:lnTo>
                    <a:pt x="338" y="40"/>
                  </a:lnTo>
                  <a:lnTo>
                    <a:pt x="336" y="40"/>
                  </a:lnTo>
                  <a:lnTo>
                    <a:pt x="338" y="40"/>
                  </a:lnTo>
                  <a:lnTo>
                    <a:pt x="338" y="42"/>
                  </a:lnTo>
                  <a:lnTo>
                    <a:pt x="338" y="40"/>
                  </a:lnTo>
                  <a:lnTo>
                    <a:pt x="340" y="40"/>
                  </a:lnTo>
                  <a:lnTo>
                    <a:pt x="338" y="40"/>
                  </a:lnTo>
                  <a:lnTo>
                    <a:pt x="340" y="38"/>
                  </a:lnTo>
                  <a:lnTo>
                    <a:pt x="340" y="40"/>
                  </a:lnTo>
                  <a:lnTo>
                    <a:pt x="342" y="40"/>
                  </a:lnTo>
                  <a:lnTo>
                    <a:pt x="342" y="42"/>
                  </a:lnTo>
                  <a:lnTo>
                    <a:pt x="342" y="44"/>
                  </a:lnTo>
                  <a:lnTo>
                    <a:pt x="344" y="44"/>
                  </a:lnTo>
                  <a:lnTo>
                    <a:pt x="344" y="42"/>
                  </a:lnTo>
                  <a:lnTo>
                    <a:pt x="344" y="44"/>
                  </a:lnTo>
                  <a:lnTo>
                    <a:pt x="346" y="44"/>
                  </a:lnTo>
                  <a:lnTo>
                    <a:pt x="346" y="42"/>
                  </a:lnTo>
                  <a:lnTo>
                    <a:pt x="346" y="44"/>
                  </a:lnTo>
                  <a:lnTo>
                    <a:pt x="348" y="44"/>
                  </a:lnTo>
                  <a:lnTo>
                    <a:pt x="348" y="42"/>
                  </a:lnTo>
                  <a:lnTo>
                    <a:pt x="346" y="42"/>
                  </a:lnTo>
                  <a:lnTo>
                    <a:pt x="346" y="40"/>
                  </a:lnTo>
                  <a:lnTo>
                    <a:pt x="348" y="40"/>
                  </a:lnTo>
                  <a:lnTo>
                    <a:pt x="350" y="40"/>
                  </a:lnTo>
                  <a:lnTo>
                    <a:pt x="352" y="40"/>
                  </a:lnTo>
                  <a:lnTo>
                    <a:pt x="354" y="42"/>
                  </a:lnTo>
                  <a:lnTo>
                    <a:pt x="352" y="42"/>
                  </a:lnTo>
                  <a:lnTo>
                    <a:pt x="354" y="42"/>
                  </a:lnTo>
                  <a:lnTo>
                    <a:pt x="354" y="44"/>
                  </a:lnTo>
                  <a:lnTo>
                    <a:pt x="354" y="42"/>
                  </a:lnTo>
                  <a:lnTo>
                    <a:pt x="356" y="42"/>
                  </a:lnTo>
                  <a:lnTo>
                    <a:pt x="357" y="42"/>
                  </a:lnTo>
                  <a:lnTo>
                    <a:pt x="359" y="42"/>
                  </a:lnTo>
                  <a:lnTo>
                    <a:pt x="359" y="44"/>
                  </a:lnTo>
                  <a:lnTo>
                    <a:pt x="357" y="44"/>
                  </a:lnTo>
                  <a:lnTo>
                    <a:pt x="359" y="44"/>
                  </a:lnTo>
                  <a:lnTo>
                    <a:pt x="359" y="46"/>
                  </a:lnTo>
                  <a:lnTo>
                    <a:pt x="359" y="44"/>
                  </a:lnTo>
                  <a:lnTo>
                    <a:pt x="361" y="44"/>
                  </a:lnTo>
                  <a:lnTo>
                    <a:pt x="361" y="46"/>
                  </a:lnTo>
                  <a:lnTo>
                    <a:pt x="359" y="46"/>
                  </a:lnTo>
                  <a:lnTo>
                    <a:pt x="361" y="46"/>
                  </a:lnTo>
                  <a:lnTo>
                    <a:pt x="361" y="48"/>
                  </a:lnTo>
                  <a:lnTo>
                    <a:pt x="361" y="46"/>
                  </a:lnTo>
                  <a:lnTo>
                    <a:pt x="363" y="46"/>
                  </a:lnTo>
                  <a:lnTo>
                    <a:pt x="363" y="44"/>
                  </a:lnTo>
                  <a:lnTo>
                    <a:pt x="363" y="46"/>
                  </a:lnTo>
                  <a:lnTo>
                    <a:pt x="365" y="46"/>
                  </a:lnTo>
                  <a:lnTo>
                    <a:pt x="365" y="44"/>
                  </a:lnTo>
                  <a:lnTo>
                    <a:pt x="367" y="44"/>
                  </a:lnTo>
                  <a:lnTo>
                    <a:pt x="367" y="46"/>
                  </a:lnTo>
                  <a:lnTo>
                    <a:pt x="367" y="44"/>
                  </a:lnTo>
                  <a:lnTo>
                    <a:pt x="369" y="44"/>
                  </a:lnTo>
                  <a:lnTo>
                    <a:pt x="369" y="42"/>
                  </a:lnTo>
                  <a:lnTo>
                    <a:pt x="369" y="44"/>
                  </a:lnTo>
                  <a:lnTo>
                    <a:pt x="371" y="44"/>
                  </a:lnTo>
                  <a:lnTo>
                    <a:pt x="373" y="44"/>
                  </a:lnTo>
                  <a:lnTo>
                    <a:pt x="373" y="46"/>
                  </a:lnTo>
                  <a:lnTo>
                    <a:pt x="373" y="44"/>
                  </a:lnTo>
                  <a:lnTo>
                    <a:pt x="375" y="44"/>
                  </a:lnTo>
                  <a:lnTo>
                    <a:pt x="375" y="46"/>
                  </a:lnTo>
                  <a:lnTo>
                    <a:pt x="377" y="46"/>
                  </a:lnTo>
                  <a:lnTo>
                    <a:pt x="377" y="44"/>
                  </a:lnTo>
                  <a:lnTo>
                    <a:pt x="375" y="44"/>
                  </a:lnTo>
                  <a:lnTo>
                    <a:pt x="377" y="44"/>
                  </a:lnTo>
                  <a:lnTo>
                    <a:pt x="377" y="42"/>
                  </a:lnTo>
                  <a:lnTo>
                    <a:pt x="377" y="40"/>
                  </a:lnTo>
                  <a:lnTo>
                    <a:pt x="379" y="40"/>
                  </a:lnTo>
                  <a:lnTo>
                    <a:pt x="379" y="42"/>
                  </a:lnTo>
                  <a:lnTo>
                    <a:pt x="379" y="40"/>
                  </a:lnTo>
                  <a:lnTo>
                    <a:pt x="380" y="40"/>
                  </a:lnTo>
                  <a:lnTo>
                    <a:pt x="380" y="38"/>
                  </a:lnTo>
                  <a:lnTo>
                    <a:pt x="382" y="38"/>
                  </a:lnTo>
                  <a:lnTo>
                    <a:pt x="382" y="40"/>
                  </a:lnTo>
                  <a:lnTo>
                    <a:pt x="384" y="40"/>
                  </a:lnTo>
                  <a:lnTo>
                    <a:pt x="382" y="38"/>
                  </a:lnTo>
                  <a:lnTo>
                    <a:pt x="384" y="38"/>
                  </a:lnTo>
                  <a:lnTo>
                    <a:pt x="384" y="40"/>
                  </a:lnTo>
                  <a:lnTo>
                    <a:pt x="384" y="38"/>
                  </a:lnTo>
                  <a:lnTo>
                    <a:pt x="386" y="36"/>
                  </a:lnTo>
                  <a:lnTo>
                    <a:pt x="386" y="38"/>
                  </a:lnTo>
                  <a:lnTo>
                    <a:pt x="386" y="36"/>
                  </a:lnTo>
                  <a:lnTo>
                    <a:pt x="388" y="36"/>
                  </a:lnTo>
                  <a:lnTo>
                    <a:pt x="390" y="36"/>
                  </a:lnTo>
                  <a:lnTo>
                    <a:pt x="390" y="38"/>
                  </a:lnTo>
                  <a:lnTo>
                    <a:pt x="392" y="38"/>
                  </a:lnTo>
                  <a:lnTo>
                    <a:pt x="392" y="36"/>
                  </a:lnTo>
                  <a:lnTo>
                    <a:pt x="394" y="36"/>
                  </a:lnTo>
                  <a:lnTo>
                    <a:pt x="394" y="38"/>
                  </a:lnTo>
                  <a:lnTo>
                    <a:pt x="396" y="36"/>
                  </a:lnTo>
                  <a:lnTo>
                    <a:pt x="396" y="34"/>
                  </a:lnTo>
                  <a:lnTo>
                    <a:pt x="396" y="36"/>
                  </a:lnTo>
                  <a:lnTo>
                    <a:pt x="398" y="34"/>
                  </a:lnTo>
                  <a:lnTo>
                    <a:pt x="398" y="36"/>
                  </a:lnTo>
                  <a:lnTo>
                    <a:pt x="400" y="36"/>
                  </a:lnTo>
                  <a:lnTo>
                    <a:pt x="400" y="34"/>
                  </a:lnTo>
                  <a:lnTo>
                    <a:pt x="402" y="34"/>
                  </a:lnTo>
                  <a:lnTo>
                    <a:pt x="402" y="32"/>
                  </a:lnTo>
                  <a:lnTo>
                    <a:pt x="404" y="32"/>
                  </a:lnTo>
                  <a:lnTo>
                    <a:pt x="404" y="30"/>
                  </a:lnTo>
                  <a:lnTo>
                    <a:pt x="405" y="30"/>
                  </a:lnTo>
                  <a:lnTo>
                    <a:pt x="405" y="32"/>
                  </a:lnTo>
                  <a:lnTo>
                    <a:pt x="405" y="34"/>
                  </a:lnTo>
                  <a:lnTo>
                    <a:pt x="407" y="32"/>
                  </a:lnTo>
                  <a:lnTo>
                    <a:pt x="405" y="32"/>
                  </a:lnTo>
                  <a:lnTo>
                    <a:pt x="407" y="30"/>
                  </a:lnTo>
                  <a:lnTo>
                    <a:pt x="407" y="32"/>
                  </a:lnTo>
                  <a:lnTo>
                    <a:pt x="407" y="30"/>
                  </a:lnTo>
                  <a:lnTo>
                    <a:pt x="409" y="30"/>
                  </a:lnTo>
                  <a:lnTo>
                    <a:pt x="409" y="32"/>
                  </a:lnTo>
                  <a:lnTo>
                    <a:pt x="409" y="34"/>
                  </a:lnTo>
                  <a:lnTo>
                    <a:pt x="409" y="36"/>
                  </a:lnTo>
                  <a:lnTo>
                    <a:pt x="409" y="34"/>
                  </a:lnTo>
                  <a:lnTo>
                    <a:pt x="411" y="34"/>
                  </a:lnTo>
                  <a:lnTo>
                    <a:pt x="411" y="32"/>
                  </a:lnTo>
                  <a:lnTo>
                    <a:pt x="413" y="32"/>
                  </a:lnTo>
                  <a:lnTo>
                    <a:pt x="415" y="32"/>
                  </a:lnTo>
                  <a:lnTo>
                    <a:pt x="415" y="34"/>
                  </a:lnTo>
                  <a:lnTo>
                    <a:pt x="417" y="34"/>
                  </a:lnTo>
                  <a:lnTo>
                    <a:pt x="417" y="32"/>
                  </a:lnTo>
                  <a:lnTo>
                    <a:pt x="415" y="32"/>
                  </a:lnTo>
                  <a:lnTo>
                    <a:pt x="417" y="32"/>
                  </a:lnTo>
                  <a:lnTo>
                    <a:pt x="417" y="30"/>
                  </a:lnTo>
                  <a:lnTo>
                    <a:pt x="419" y="30"/>
                  </a:lnTo>
                  <a:lnTo>
                    <a:pt x="417" y="28"/>
                  </a:lnTo>
                  <a:lnTo>
                    <a:pt x="417" y="30"/>
                  </a:lnTo>
                  <a:lnTo>
                    <a:pt x="417" y="28"/>
                  </a:lnTo>
                  <a:lnTo>
                    <a:pt x="419" y="28"/>
                  </a:lnTo>
                  <a:lnTo>
                    <a:pt x="421" y="28"/>
                  </a:lnTo>
                  <a:lnTo>
                    <a:pt x="423" y="28"/>
                  </a:lnTo>
                  <a:lnTo>
                    <a:pt x="421" y="28"/>
                  </a:lnTo>
                  <a:lnTo>
                    <a:pt x="421" y="26"/>
                  </a:lnTo>
                  <a:lnTo>
                    <a:pt x="423" y="26"/>
                  </a:lnTo>
                  <a:lnTo>
                    <a:pt x="423" y="28"/>
                  </a:lnTo>
                  <a:lnTo>
                    <a:pt x="425" y="26"/>
                  </a:lnTo>
                  <a:lnTo>
                    <a:pt x="423" y="26"/>
                  </a:lnTo>
                  <a:lnTo>
                    <a:pt x="423" y="25"/>
                  </a:lnTo>
                  <a:lnTo>
                    <a:pt x="421" y="25"/>
                  </a:lnTo>
                  <a:lnTo>
                    <a:pt x="423" y="25"/>
                  </a:lnTo>
                  <a:lnTo>
                    <a:pt x="423" y="23"/>
                  </a:lnTo>
                  <a:lnTo>
                    <a:pt x="425" y="23"/>
                  </a:lnTo>
                  <a:lnTo>
                    <a:pt x="427" y="23"/>
                  </a:lnTo>
                  <a:lnTo>
                    <a:pt x="428" y="23"/>
                  </a:lnTo>
                  <a:lnTo>
                    <a:pt x="428" y="21"/>
                  </a:lnTo>
                  <a:lnTo>
                    <a:pt x="430" y="19"/>
                  </a:lnTo>
                  <a:lnTo>
                    <a:pt x="430" y="21"/>
                  </a:lnTo>
                  <a:lnTo>
                    <a:pt x="432" y="23"/>
                  </a:lnTo>
                  <a:lnTo>
                    <a:pt x="432" y="21"/>
                  </a:lnTo>
                  <a:lnTo>
                    <a:pt x="432" y="23"/>
                  </a:lnTo>
                  <a:lnTo>
                    <a:pt x="434" y="23"/>
                  </a:lnTo>
                  <a:lnTo>
                    <a:pt x="436" y="23"/>
                  </a:lnTo>
                  <a:lnTo>
                    <a:pt x="436" y="21"/>
                  </a:lnTo>
                  <a:lnTo>
                    <a:pt x="438" y="21"/>
                  </a:lnTo>
                  <a:lnTo>
                    <a:pt x="438" y="23"/>
                  </a:lnTo>
                  <a:lnTo>
                    <a:pt x="438" y="21"/>
                  </a:lnTo>
                  <a:lnTo>
                    <a:pt x="440" y="19"/>
                  </a:lnTo>
                  <a:lnTo>
                    <a:pt x="440" y="21"/>
                  </a:lnTo>
                  <a:lnTo>
                    <a:pt x="442" y="21"/>
                  </a:lnTo>
                  <a:lnTo>
                    <a:pt x="442" y="23"/>
                  </a:lnTo>
                  <a:lnTo>
                    <a:pt x="444" y="23"/>
                  </a:lnTo>
                  <a:lnTo>
                    <a:pt x="446" y="23"/>
                  </a:lnTo>
                  <a:lnTo>
                    <a:pt x="446" y="21"/>
                  </a:lnTo>
                  <a:lnTo>
                    <a:pt x="444" y="21"/>
                  </a:lnTo>
                  <a:lnTo>
                    <a:pt x="444" y="19"/>
                  </a:lnTo>
                  <a:lnTo>
                    <a:pt x="446" y="19"/>
                  </a:lnTo>
                  <a:lnTo>
                    <a:pt x="448" y="19"/>
                  </a:lnTo>
                  <a:lnTo>
                    <a:pt x="450" y="21"/>
                  </a:lnTo>
                  <a:lnTo>
                    <a:pt x="450" y="23"/>
                  </a:lnTo>
                  <a:lnTo>
                    <a:pt x="452" y="23"/>
                  </a:lnTo>
                  <a:lnTo>
                    <a:pt x="453" y="25"/>
                  </a:lnTo>
                  <a:lnTo>
                    <a:pt x="453" y="23"/>
                  </a:lnTo>
                  <a:lnTo>
                    <a:pt x="453" y="21"/>
                  </a:lnTo>
                  <a:lnTo>
                    <a:pt x="453" y="23"/>
                  </a:lnTo>
                  <a:lnTo>
                    <a:pt x="455" y="23"/>
                  </a:lnTo>
                  <a:lnTo>
                    <a:pt x="455" y="21"/>
                  </a:lnTo>
                  <a:lnTo>
                    <a:pt x="455" y="19"/>
                  </a:lnTo>
                  <a:lnTo>
                    <a:pt x="455" y="21"/>
                  </a:lnTo>
                  <a:lnTo>
                    <a:pt x="457" y="21"/>
                  </a:lnTo>
                  <a:lnTo>
                    <a:pt x="459" y="21"/>
                  </a:lnTo>
                  <a:lnTo>
                    <a:pt x="457" y="21"/>
                  </a:lnTo>
                  <a:lnTo>
                    <a:pt x="457" y="19"/>
                  </a:lnTo>
                  <a:lnTo>
                    <a:pt x="459" y="19"/>
                  </a:lnTo>
                  <a:lnTo>
                    <a:pt x="461" y="19"/>
                  </a:lnTo>
                  <a:lnTo>
                    <a:pt x="459" y="19"/>
                  </a:lnTo>
                  <a:lnTo>
                    <a:pt x="461" y="19"/>
                  </a:lnTo>
                  <a:lnTo>
                    <a:pt x="461" y="17"/>
                  </a:lnTo>
                  <a:lnTo>
                    <a:pt x="461" y="19"/>
                  </a:lnTo>
                  <a:lnTo>
                    <a:pt x="461" y="17"/>
                  </a:lnTo>
                  <a:lnTo>
                    <a:pt x="461" y="15"/>
                  </a:lnTo>
                  <a:lnTo>
                    <a:pt x="463" y="15"/>
                  </a:lnTo>
                  <a:lnTo>
                    <a:pt x="463" y="17"/>
                  </a:lnTo>
                  <a:lnTo>
                    <a:pt x="465" y="17"/>
                  </a:lnTo>
                  <a:lnTo>
                    <a:pt x="465" y="15"/>
                  </a:lnTo>
                  <a:lnTo>
                    <a:pt x="467" y="15"/>
                  </a:lnTo>
                  <a:lnTo>
                    <a:pt x="469" y="15"/>
                  </a:lnTo>
                  <a:lnTo>
                    <a:pt x="471" y="15"/>
                  </a:lnTo>
                  <a:lnTo>
                    <a:pt x="473" y="15"/>
                  </a:lnTo>
                  <a:lnTo>
                    <a:pt x="473" y="13"/>
                  </a:lnTo>
                  <a:lnTo>
                    <a:pt x="473" y="15"/>
                  </a:lnTo>
                  <a:lnTo>
                    <a:pt x="475" y="13"/>
                  </a:lnTo>
                  <a:lnTo>
                    <a:pt x="476" y="13"/>
                  </a:lnTo>
                  <a:lnTo>
                    <a:pt x="476" y="15"/>
                  </a:lnTo>
                  <a:lnTo>
                    <a:pt x="478" y="15"/>
                  </a:lnTo>
                  <a:lnTo>
                    <a:pt x="478" y="13"/>
                  </a:lnTo>
                  <a:lnTo>
                    <a:pt x="478" y="11"/>
                  </a:lnTo>
                  <a:lnTo>
                    <a:pt x="480" y="11"/>
                  </a:lnTo>
                  <a:lnTo>
                    <a:pt x="480" y="13"/>
                  </a:lnTo>
                  <a:lnTo>
                    <a:pt x="482" y="13"/>
                  </a:lnTo>
                  <a:lnTo>
                    <a:pt x="482" y="11"/>
                  </a:lnTo>
                  <a:lnTo>
                    <a:pt x="484" y="11"/>
                  </a:lnTo>
                  <a:lnTo>
                    <a:pt x="484" y="9"/>
                  </a:lnTo>
                  <a:lnTo>
                    <a:pt x="486" y="9"/>
                  </a:lnTo>
                  <a:lnTo>
                    <a:pt x="486" y="11"/>
                  </a:lnTo>
                  <a:lnTo>
                    <a:pt x="488" y="11"/>
                  </a:lnTo>
                  <a:lnTo>
                    <a:pt x="488" y="13"/>
                  </a:lnTo>
                  <a:lnTo>
                    <a:pt x="490" y="13"/>
                  </a:lnTo>
                  <a:lnTo>
                    <a:pt x="488" y="13"/>
                  </a:lnTo>
                  <a:lnTo>
                    <a:pt x="490" y="13"/>
                  </a:lnTo>
                  <a:lnTo>
                    <a:pt x="490" y="11"/>
                  </a:lnTo>
                  <a:lnTo>
                    <a:pt x="490" y="13"/>
                  </a:lnTo>
                  <a:lnTo>
                    <a:pt x="492" y="13"/>
                  </a:lnTo>
                  <a:lnTo>
                    <a:pt x="490" y="13"/>
                  </a:lnTo>
                  <a:lnTo>
                    <a:pt x="492" y="13"/>
                  </a:lnTo>
                  <a:lnTo>
                    <a:pt x="492" y="11"/>
                  </a:lnTo>
                  <a:lnTo>
                    <a:pt x="494" y="11"/>
                  </a:lnTo>
                  <a:lnTo>
                    <a:pt x="494" y="13"/>
                  </a:lnTo>
                  <a:lnTo>
                    <a:pt x="496" y="13"/>
                  </a:lnTo>
                  <a:lnTo>
                    <a:pt x="496" y="11"/>
                  </a:lnTo>
                  <a:lnTo>
                    <a:pt x="496" y="13"/>
                  </a:lnTo>
                  <a:lnTo>
                    <a:pt x="498" y="13"/>
                  </a:lnTo>
                  <a:lnTo>
                    <a:pt x="498" y="11"/>
                  </a:lnTo>
                  <a:lnTo>
                    <a:pt x="498" y="13"/>
                  </a:lnTo>
                  <a:lnTo>
                    <a:pt x="500" y="11"/>
                  </a:lnTo>
                  <a:lnTo>
                    <a:pt x="498" y="11"/>
                  </a:lnTo>
                  <a:lnTo>
                    <a:pt x="500" y="11"/>
                  </a:lnTo>
                  <a:lnTo>
                    <a:pt x="500" y="9"/>
                  </a:lnTo>
                  <a:lnTo>
                    <a:pt x="500" y="7"/>
                  </a:lnTo>
                  <a:lnTo>
                    <a:pt x="501" y="7"/>
                  </a:lnTo>
                  <a:lnTo>
                    <a:pt x="501" y="9"/>
                  </a:lnTo>
                  <a:lnTo>
                    <a:pt x="501" y="7"/>
                  </a:lnTo>
                  <a:lnTo>
                    <a:pt x="503" y="7"/>
                  </a:lnTo>
                  <a:lnTo>
                    <a:pt x="503" y="5"/>
                  </a:lnTo>
                  <a:lnTo>
                    <a:pt x="503" y="3"/>
                  </a:lnTo>
                  <a:lnTo>
                    <a:pt x="503" y="1"/>
                  </a:lnTo>
                  <a:lnTo>
                    <a:pt x="505" y="1"/>
                  </a:lnTo>
                  <a:lnTo>
                    <a:pt x="505" y="0"/>
                  </a:lnTo>
                  <a:lnTo>
                    <a:pt x="507" y="0"/>
                  </a:lnTo>
                  <a:lnTo>
                    <a:pt x="507" y="1"/>
                  </a:lnTo>
                  <a:lnTo>
                    <a:pt x="509" y="1"/>
                  </a:lnTo>
                  <a:lnTo>
                    <a:pt x="511" y="1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5" y="0"/>
                  </a:lnTo>
                  <a:lnTo>
                    <a:pt x="517" y="5"/>
                  </a:lnTo>
                  <a:lnTo>
                    <a:pt x="515" y="5"/>
                  </a:lnTo>
                  <a:lnTo>
                    <a:pt x="515" y="7"/>
                  </a:lnTo>
                  <a:lnTo>
                    <a:pt x="515" y="9"/>
                  </a:lnTo>
                  <a:lnTo>
                    <a:pt x="515" y="7"/>
                  </a:lnTo>
                  <a:lnTo>
                    <a:pt x="515" y="9"/>
                  </a:lnTo>
                  <a:lnTo>
                    <a:pt x="513" y="9"/>
                  </a:lnTo>
                  <a:lnTo>
                    <a:pt x="515" y="9"/>
                  </a:lnTo>
                  <a:lnTo>
                    <a:pt x="515" y="11"/>
                  </a:lnTo>
                  <a:lnTo>
                    <a:pt x="515" y="13"/>
                  </a:lnTo>
                  <a:lnTo>
                    <a:pt x="513" y="13"/>
                  </a:lnTo>
                  <a:lnTo>
                    <a:pt x="513" y="15"/>
                  </a:lnTo>
                  <a:lnTo>
                    <a:pt x="513" y="17"/>
                  </a:lnTo>
                  <a:lnTo>
                    <a:pt x="513" y="19"/>
                  </a:lnTo>
                  <a:lnTo>
                    <a:pt x="511" y="19"/>
                  </a:lnTo>
                  <a:lnTo>
                    <a:pt x="511" y="21"/>
                  </a:lnTo>
                  <a:lnTo>
                    <a:pt x="511" y="23"/>
                  </a:lnTo>
                  <a:lnTo>
                    <a:pt x="509" y="23"/>
                  </a:lnTo>
                  <a:lnTo>
                    <a:pt x="509" y="25"/>
                  </a:lnTo>
                  <a:lnTo>
                    <a:pt x="509" y="26"/>
                  </a:lnTo>
                  <a:lnTo>
                    <a:pt x="509" y="28"/>
                  </a:lnTo>
                  <a:lnTo>
                    <a:pt x="507" y="28"/>
                  </a:lnTo>
                  <a:lnTo>
                    <a:pt x="507" y="30"/>
                  </a:lnTo>
                  <a:lnTo>
                    <a:pt x="505" y="30"/>
                  </a:lnTo>
                  <a:lnTo>
                    <a:pt x="505" y="32"/>
                  </a:lnTo>
                  <a:lnTo>
                    <a:pt x="505" y="34"/>
                  </a:lnTo>
                  <a:lnTo>
                    <a:pt x="503" y="36"/>
                  </a:lnTo>
                  <a:lnTo>
                    <a:pt x="503" y="38"/>
                  </a:lnTo>
                  <a:lnTo>
                    <a:pt x="505" y="40"/>
                  </a:lnTo>
                  <a:lnTo>
                    <a:pt x="503" y="40"/>
                  </a:lnTo>
                  <a:lnTo>
                    <a:pt x="503" y="42"/>
                  </a:lnTo>
                  <a:lnTo>
                    <a:pt x="503" y="44"/>
                  </a:lnTo>
                  <a:lnTo>
                    <a:pt x="501" y="44"/>
                  </a:lnTo>
                  <a:lnTo>
                    <a:pt x="501" y="46"/>
                  </a:lnTo>
                  <a:lnTo>
                    <a:pt x="501" y="48"/>
                  </a:lnTo>
                  <a:lnTo>
                    <a:pt x="500" y="48"/>
                  </a:lnTo>
                  <a:lnTo>
                    <a:pt x="500" y="49"/>
                  </a:lnTo>
                  <a:lnTo>
                    <a:pt x="500" y="51"/>
                  </a:lnTo>
                  <a:lnTo>
                    <a:pt x="500" y="53"/>
                  </a:lnTo>
                  <a:lnTo>
                    <a:pt x="500" y="55"/>
                  </a:lnTo>
                  <a:lnTo>
                    <a:pt x="500" y="53"/>
                  </a:lnTo>
                  <a:lnTo>
                    <a:pt x="501" y="53"/>
                  </a:lnTo>
                  <a:lnTo>
                    <a:pt x="501" y="55"/>
                  </a:lnTo>
                  <a:lnTo>
                    <a:pt x="501" y="53"/>
                  </a:lnTo>
                  <a:lnTo>
                    <a:pt x="503" y="53"/>
                  </a:lnTo>
                  <a:lnTo>
                    <a:pt x="505" y="53"/>
                  </a:lnTo>
                  <a:lnTo>
                    <a:pt x="507" y="53"/>
                  </a:lnTo>
                  <a:lnTo>
                    <a:pt x="507" y="55"/>
                  </a:lnTo>
                  <a:lnTo>
                    <a:pt x="509" y="55"/>
                  </a:lnTo>
                  <a:lnTo>
                    <a:pt x="507" y="55"/>
                  </a:lnTo>
                  <a:lnTo>
                    <a:pt x="509" y="55"/>
                  </a:lnTo>
                  <a:lnTo>
                    <a:pt x="509" y="57"/>
                  </a:lnTo>
                  <a:lnTo>
                    <a:pt x="511" y="57"/>
                  </a:lnTo>
                  <a:lnTo>
                    <a:pt x="511" y="59"/>
                  </a:lnTo>
                  <a:lnTo>
                    <a:pt x="513" y="59"/>
                  </a:lnTo>
                  <a:lnTo>
                    <a:pt x="513" y="61"/>
                  </a:lnTo>
                  <a:lnTo>
                    <a:pt x="513" y="63"/>
                  </a:lnTo>
                  <a:lnTo>
                    <a:pt x="515" y="63"/>
                  </a:lnTo>
                  <a:lnTo>
                    <a:pt x="517" y="63"/>
                  </a:lnTo>
                  <a:lnTo>
                    <a:pt x="517" y="65"/>
                  </a:lnTo>
                  <a:lnTo>
                    <a:pt x="519" y="65"/>
                  </a:lnTo>
                  <a:lnTo>
                    <a:pt x="519" y="67"/>
                  </a:lnTo>
                  <a:lnTo>
                    <a:pt x="521" y="67"/>
                  </a:lnTo>
                  <a:lnTo>
                    <a:pt x="521" y="69"/>
                  </a:lnTo>
                  <a:lnTo>
                    <a:pt x="523" y="69"/>
                  </a:lnTo>
                  <a:lnTo>
                    <a:pt x="523" y="71"/>
                  </a:lnTo>
                  <a:lnTo>
                    <a:pt x="523" y="69"/>
                  </a:lnTo>
                  <a:lnTo>
                    <a:pt x="523" y="71"/>
                  </a:lnTo>
                  <a:lnTo>
                    <a:pt x="524" y="71"/>
                  </a:lnTo>
                  <a:lnTo>
                    <a:pt x="524" y="73"/>
                  </a:lnTo>
                  <a:lnTo>
                    <a:pt x="526" y="73"/>
                  </a:lnTo>
                  <a:lnTo>
                    <a:pt x="528" y="73"/>
                  </a:lnTo>
                  <a:lnTo>
                    <a:pt x="530" y="73"/>
                  </a:lnTo>
                  <a:lnTo>
                    <a:pt x="530" y="74"/>
                  </a:lnTo>
                  <a:lnTo>
                    <a:pt x="530" y="76"/>
                  </a:lnTo>
                  <a:lnTo>
                    <a:pt x="532" y="76"/>
                  </a:lnTo>
                  <a:lnTo>
                    <a:pt x="532" y="78"/>
                  </a:lnTo>
                  <a:lnTo>
                    <a:pt x="532" y="76"/>
                  </a:lnTo>
                  <a:lnTo>
                    <a:pt x="532" y="78"/>
                  </a:lnTo>
                  <a:lnTo>
                    <a:pt x="534" y="78"/>
                  </a:lnTo>
                  <a:lnTo>
                    <a:pt x="532" y="78"/>
                  </a:lnTo>
                  <a:lnTo>
                    <a:pt x="534" y="78"/>
                  </a:lnTo>
                  <a:lnTo>
                    <a:pt x="534" y="80"/>
                  </a:lnTo>
                  <a:lnTo>
                    <a:pt x="536" y="80"/>
                  </a:lnTo>
                  <a:lnTo>
                    <a:pt x="538" y="80"/>
                  </a:lnTo>
                  <a:lnTo>
                    <a:pt x="538" y="82"/>
                  </a:lnTo>
                  <a:lnTo>
                    <a:pt x="538" y="80"/>
                  </a:lnTo>
                  <a:lnTo>
                    <a:pt x="538" y="82"/>
                  </a:lnTo>
                  <a:lnTo>
                    <a:pt x="538" y="80"/>
                  </a:lnTo>
                  <a:lnTo>
                    <a:pt x="538" y="82"/>
                  </a:lnTo>
                  <a:lnTo>
                    <a:pt x="540" y="82"/>
                  </a:lnTo>
                  <a:lnTo>
                    <a:pt x="540" y="80"/>
                  </a:lnTo>
                  <a:lnTo>
                    <a:pt x="540" y="82"/>
                  </a:lnTo>
                  <a:lnTo>
                    <a:pt x="542" y="82"/>
                  </a:lnTo>
                  <a:lnTo>
                    <a:pt x="542" y="84"/>
                  </a:lnTo>
                  <a:lnTo>
                    <a:pt x="542" y="82"/>
                  </a:lnTo>
                  <a:lnTo>
                    <a:pt x="542" y="84"/>
                  </a:lnTo>
                  <a:lnTo>
                    <a:pt x="544" y="84"/>
                  </a:lnTo>
                  <a:lnTo>
                    <a:pt x="546" y="84"/>
                  </a:lnTo>
                  <a:lnTo>
                    <a:pt x="548" y="84"/>
                  </a:lnTo>
                  <a:lnTo>
                    <a:pt x="548" y="82"/>
                  </a:lnTo>
                  <a:lnTo>
                    <a:pt x="548" y="84"/>
                  </a:lnTo>
                  <a:lnTo>
                    <a:pt x="549" y="84"/>
                  </a:lnTo>
                  <a:lnTo>
                    <a:pt x="548" y="84"/>
                  </a:lnTo>
                  <a:lnTo>
                    <a:pt x="549" y="84"/>
                  </a:lnTo>
                  <a:lnTo>
                    <a:pt x="549" y="86"/>
                  </a:lnTo>
                  <a:lnTo>
                    <a:pt x="551" y="86"/>
                  </a:lnTo>
                  <a:lnTo>
                    <a:pt x="553" y="86"/>
                  </a:lnTo>
                  <a:lnTo>
                    <a:pt x="553" y="88"/>
                  </a:lnTo>
                  <a:lnTo>
                    <a:pt x="555" y="88"/>
                  </a:lnTo>
                  <a:lnTo>
                    <a:pt x="557" y="88"/>
                  </a:lnTo>
                  <a:lnTo>
                    <a:pt x="559" y="88"/>
                  </a:lnTo>
                  <a:lnTo>
                    <a:pt x="561" y="88"/>
                  </a:lnTo>
                  <a:lnTo>
                    <a:pt x="563" y="88"/>
                  </a:lnTo>
                  <a:lnTo>
                    <a:pt x="565" y="88"/>
                  </a:lnTo>
                  <a:lnTo>
                    <a:pt x="567" y="88"/>
                  </a:lnTo>
                  <a:lnTo>
                    <a:pt x="569" y="88"/>
                  </a:lnTo>
                  <a:lnTo>
                    <a:pt x="569" y="86"/>
                  </a:lnTo>
                  <a:lnTo>
                    <a:pt x="569" y="88"/>
                  </a:lnTo>
                  <a:lnTo>
                    <a:pt x="569" y="86"/>
                  </a:lnTo>
                  <a:lnTo>
                    <a:pt x="571" y="86"/>
                  </a:lnTo>
                  <a:lnTo>
                    <a:pt x="571" y="88"/>
                  </a:lnTo>
                  <a:lnTo>
                    <a:pt x="569" y="88"/>
                  </a:lnTo>
                  <a:lnTo>
                    <a:pt x="571" y="88"/>
                  </a:lnTo>
                  <a:lnTo>
                    <a:pt x="571" y="86"/>
                  </a:lnTo>
                  <a:lnTo>
                    <a:pt x="571" y="88"/>
                  </a:lnTo>
                  <a:lnTo>
                    <a:pt x="572" y="88"/>
                  </a:lnTo>
                  <a:lnTo>
                    <a:pt x="574" y="88"/>
                  </a:lnTo>
                  <a:lnTo>
                    <a:pt x="574" y="90"/>
                  </a:lnTo>
                  <a:lnTo>
                    <a:pt x="574" y="88"/>
                  </a:lnTo>
                  <a:lnTo>
                    <a:pt x="574" y="90"/>
                  </a:lnTo>
                  <a:lnTo>
                    <a:pt x="576" y="90"/>
                  </a:lnTo>
                  <a:lnTo>
                    <a:pt x="578" y="90"/>
                  </a:lnTo>
                  <a:lnTo>
                    <a:pt x="576" y="90"/>
                  </a:lnTo>
                  <a:lnTo>
                    <a:pt x="576" y="92"/>
                  </a:lnTo>
                  <a:lnTo>
                    <a:pt x="578" y="92"/>
                  </a:lnTo>
                  <a:lnTo>
                    <a:pt x="578" y="90"/>
                  </a:lnTo>
                  <a:lnTo>
                    <a:pt x="578" y="92"/>
                  </a:lnTo>
                  <a:lnTo>
                    <a:pt x="578" y="90"/>
                  </a:lnTo>
                  <a:lnTo>
                    <a:pt x="578" y="92"/>
                  </a:lnTo>
                  <a:lnTo>
                    <a:pt x="578" y="90"/>
                  </a:lnTo>
                  <a:lnTo>
                    <a:pt x="578" y="92"/>
                  </a:lnTo>
                  <a:lnTo>
                    <a:pt x="580" y="92"/>
                  </a:lnTo>
                  <a:lnTo>
                    <a:pt x="580" y="94"/>
                  </a:lnTo>
                  <a:lnTo>
                    <a:pt x="580" y="92"/>
                  </a:lnTo>
                  <a:lnTo>
                    <a:pt x="582" y="92"/>
                  </a:lnTo>
                  <a:lnTo>
                    <a:pt x="582" y="94"/>
                  </a:lnTo>
                  <a:lnTo>
                    <a:pt x="584" y="94"/>
                  </a:lnTo>
                  <a:lnTo>
                    <a:pt x="582" y="94"/>
                  </a:lnTo>
                  <a:lnTo>
                    <a:pt x="582" y="96"/>
                  </a:lnTo>
                  <a:lnTo>
                    <a:pt x="584" y="96"/>
                  </a:lnTo>
                  <a:lnTo>
                    <a:pt x="584" y="94"/>
                  </a:lnTo>
                  <a:lnTo>
                    <a:pt x="588" y="94"/>
                  </a:lnTo>
                  <a:lnTo>
                    <a:pt x="588" y="96"/>
                  </a:lnTo>
                  <a:lnTo>
                    <a:pt x="588" y="97"/>
                  </a:lnTo>
                  <a:lnTo>
                    <a:pt x="588" y="149"/>
                  </a:lnTo>
                  <a:lnTo>
                    <a:pt x="588" y="203"/>
                  </a:lnTo>
                  <a:lnTo>
                    <a:pt x="590" y="261"/>
                  </a:lnTo>
                  <a:lnTo>
                    <a:pt x="590" y="263"/>
                  </a:lnTo>
                  <a:lnTo>
                    <a:pt x="588" y="263"/>
                  </a:lnTo>
                  <a:lnTo>
                    <a:pt x="588" y="265"/>
                  </a:lnTo>
                  <a:lnTo>
                    <a:pt x="588" y="266"/>
                  </a:lnTo>
                  <a:lnTo>
                    <a:pt x="590" y="266"/>
                  </a:lnTo>
                  <a:lnTo>
                    <a:pt x="590" y="265"/>
                  </a:lnTo>
                  <a:lnTo>
                    <a:pt x="592" y="265"/>
                  </a:lnTo>
                  <a:lnTo>
                    <a:pt x="592" y="266"/>
                  </a:lnTo>
                  <a:lnTo>
                    <a:pt x="594" y="266"/>
                  </a:lnTo>
                  <a:lnTo>
                    <a:pt x="594" y="268"/>
                  </a:lnTo>
                  <a:lnTo>
                    <a:pt x="596" y="268"/>
                  </a:lnTo>
                  <a:lnTo>
                    <a:pt x="597" y="268"/>
                  </a:lnTo>
                  <a:lnTo>
                    <a:pt x="599" y="268"/>
                  </a:lnTo>
                  <a:lnTo>
                    <a:pt x="601" y="268"/>
                  </a:lnTo>
                  <a:lnTo>
                    <a:pt x="601" y="266"/>
                  </a:lnTo>
                  <a:lnTo>
                    <a:pt x="603" y="266"/>
                  </a:lnTo>
                  <a:lnTo>
                    <a:pt x="603" y="265"/>
                  </a:lnTo>
                  <a:lnTo>
                    <a:pt x="603" y="263"/>
                  </a:lnTo>
                  <a:lnTo>
                    <a:pt x="605" y="263"/>
                  </a:lnTo>
                  <a:lnTo>
                    <a:pt x="605" y="261"/>
                  </a:lnTo>
                  <a:lnTo>
                    <a:pt x="607" y="261"/>
                  </a:lnTo>
                  <a:lnTo>
                    <a:pt x="607" y="259"/>
                  </a:lnTo>
                  <a:lnTo>
                    <a:pt x="609" y="259"/>
                  </a:lnTo>
                  <a:lnTo>
                    <a:pt x="611" y="257"/>
                  </a:lnTo>
                  <a:lnTo>
                    <a:pt x="613" y="257"/>
                  </a:lnTo>
                  <a:lnTo>
                    <a:pt x="615" y="255"/>
                  </a:lnTo>
                  <a:lnTo>
                    <a:pt x="619" y="255"/>
                  </a:lnTo>
                  <a:lnTo>
                    <a:pt x="619" y="257"/>
                  </a:lnTo>
                  <a:lnTo>
                    <a:pt x="620" y="257"/>
                  </a:lnTo>
                  <a:lnTo>
                    <a:pt x="622" y="257"/>
                  </a:lnTo>
                  <a:lnTo>
                    <a:pt x="624" y="255"/>
                  </a:lnTo>
                  <a:lnTo>
                    <a:pt x="626" y="255"/>
                  </a:lnTo>
                  <a:lnTo>
                    <a:pt x="628" y="255"/>
                  </a:lnTo>
                  <a:lnTo>
                    <a:pt x="628" y="257"/>
                  </a:lnTo>
                  <a:lnTo>
                    <a:pt x="626" y="257"/>
                  </a:lnTo>
                  <a:lnTo>
                    <a:pt x="626" y="259"/>
                  </a:lnTo>
                  <a:lnTo>
                    <a:pt x="626" y="261"/>
                  </a:lnTo>
                  <a:lnTo>
                    <a:pt x="626" y="263"/>
                  </a:lnTo>
                  <a:lnTo>
                    <a:pt x="626" y="265"/>
                  </a:lnTo>
                  <a:lnTo>
                    <a:pt x="628" y="266"/>
                  </a:lnTo>
                  <a:lnTo>
                    <a:pt x="630" y="266"/>
                  </a:lnTo>
                  <a:lnTo>
                    <a:pt x="632" y="266"/>
                  </a:lnTo>
                  <a:lnTo>
                    <a:pt x="634" y="268"/>
                  </a:lnTo>
                  <a:lnTo>
                    <a:pt x="636" y="266"/>
                  </a:lnTo>
                  <a:lnTo>
                    <a:pt x="636" y="265"/>
                  </a:lnTo>
                  <a:lnTo>
                    <a:pt x="638" y="265"/>
                  </a:lnTo>
                  <a:lnTo>
                    <a:pt x="640" y="265"/>
                  </a:lnTo>
                  <a:lnTo>
                    <a:pt x="642" y="263"/>
                  </a:lnTo>
                  <a:lnTo>
                    <a:pt x="644" y="263"/>
                  </a:lnTo>
                  <a:lnTo>
                    <a:pt x="645" y="263"/>
                  </a:lnTo>
                  <a:lnTo>
                    <a:pt x="647" y="263"/>
                  </a:lnTo>
                  <a:lnTo>
                    <a:pt x="647" y="261"/>
                  </a:lnTo>
                  <a:lnTo>
                    <a:pt x="649" y="261"/>
                  </a:lnTo>
                  <a:lnTo>
                    <a:pt x="651" y="259"/>
                  </a:lnTo>
                  <a:lnTo>
                    <a:pt x="653" y="261"/>
                  </a:lnTo>
                  <a:lnTo>
                    <a:pt x="655" y="261"/>
                  </a:lnTo>
                  <a:lnTo>
                    <a:pt x="657" y="263"/>
                  </a:lnTo>
                  <a:lnTo>
                    <a:pt x="659" y="265"/>
                  </a:lnTo>
                  <a:lnTo>
                    <a:pt x="661" y="266"/>
                  </a:lnTo>
                  <a:lnTo>
                    <a:pt x="663" y="266"/>
                  </a:lnTo>
                  <a:lnTo>
                    <a:pt x="665" y="266"/>
                  </a:lnTo>
                  <a:lnTo>
                    <a:pt x="667" y="266"/>
                  </a:lnTo>
                  <a:lnTo>
                    <a:pt x="668" y="266"/>
                  </a:lnTo>
                  <a:lnTo>
                    <a:pt x="670" y="266"/>
                  </a:lnTo>
                  <a:lnTo>
                    <a:pt x="672" y="266"/>
                  </a:lnTo>
                  <a:lnTo>
                    <a:pt x="674" y="266"/>
                  </a:lnTo>
                  <a:lnTo>
                    <a:pt x="676" y="266"/>
                  </a:lnTo>
                  <a:lnTo>
                    <a:pt x="678" y="266"/>
                  </a:lnTo>
                  <a:lnTo>
                    <a:pt x="680" y="266"/>
                  </a:lnTo>
                  <a:lnTo>
                    <a:pt x="682" y="266"/>
                  </a:lnTo>
                  <a:lnTo>
                    <a:pt x="684" y="265"/>
                  </a:lnTo>
                  <a:lnTo>
                    <a:pt x="686" y="265"/>
                  </a:lnTo>
                  <a:lnTo>
                    <a:pt x="688" y="265"/>
                  </a:lnTo>
                  <a:lnTo>
                    <a:pt x="688" y="266"/>
                  </a:lnTo>
                  <a:lnTo>
                    <a:pt x="690" y="266"/>
                  </a:lnTo>
                  <a:lnTo>
                    <a:pt x="691" y="266"/>
                  </a:lnTo>
                  <a:lnTo>
                    <a:pt x="693" y="266"/>
                  </a:lnTo>
                  <a:lnTo>
                    <a:pt x="695" y="266"/>
                  </a:lnTo>
                  <a:lnTo>
                    <a:pt x="697" y="266"/>
                  </a:lnTo>
                  <a:lnTo>
                    <a:pt x="699" y="266"/>
                  </a:lnTo>
                  <a:lnTo>
                    <a:pt x="699" y="268"/>
                  </a:lnTo>
                  <a:lnTo>
                    <a:pt x="701" y="268"/>
                  </a:lnTo>
                  <a:lnTo>
                    <a:pt x="699" y="268"/>
                  </a:lnTo>
                  <a:lnTo>
                    <a:pt x="699" y="270"/>
                  </a:lnTo>
                  <a:lnTo>
                    <a:pt x="701" y="272"/>
                  </a:lnTo>
                  <a:lnTo>
                    <a:pt x="701" y="274"/>
                  </a:lnTo>
                  <a:lnTo>
                    <a:pt x="703" y="274"/>
                  </a:lnTo>
                  <a:lnTo>
                    <a:pt x="705" y="274"/>
                  </a:lnTo>
                  <a:lnTo>
                    <a:pt x="705" y="276"/>
                  </a:lnTo>
                  <a:lnTo>
                    <a:pt x="707" y="274"/>
                  </a:lnTo>
                  <a:lnTo>
                    <a:pt x="707" y="272"/>
                  </a:lnTo>
                  <a:lnTo>
                    <a:pt x="709" y="272"/>
                  </a:lnTo>
                  <a:lnTo>
                    <a:pt x="709" y="270"/>
                  </a:lnTo>
                  <a:lnTo>
                    <a:pt x="711" y="270"/>
                  </a:lnTo>
                  <a:lnTo>
                    <a:pt x="711" y="268"/>
                  </a:lnTo>
                  <a:lnTo>
                    <a:pt x="713" y="268"/>
                  </a:lnTo>
                  <a:lnTo>
                    <a:pt x="715" y="266"/>
                  </a:lnTo>
                  <a:lnTo>
                    <a:pt x="715" y="265"/>
                  </a:lnTo>
                  <a:lnTo>
                    <a:pt x="716" y="265"/>
                  </a:lnTo>
                  <a:lnTo>
                    <a:pt x="716" y="263"/>
                  </a:lnTo>
                  <a:lnTo>
                    <a:pt x="716" y="265"/>
                  </a:lnTo>
                  <a:lnTo>
                    <a:pt x="718" y="265"/>
                  </a:lnTo>
                  <a:lnTo>
                    <a:pt x="720" y="265"/>
                  </a:lnTo>
                  <a:lnTo>
                    <a:pt x="722" y="265"/>
                  </a:lnTo>
                  <a:lnTo>
                    <a:pt x="724" y="265"/>
                  </a:lnTo>
                  <a:lnTo>
                    <a:pt x="726" y="265"/>
                  </a:lnTo>
                  <a:lnTo>
                    <a:pt x="728" y="265"/>
                  </a:lnTo>
                  <a:lnTo>
                    <a:pt x="728" y="263"/>
                  </a:lnTo>
                  <a:lnTo>
                    <a:pt x="730" y="263"/>
                  </a:lnTo>
                  <a:lnTo>
                    <a:pt x="732" y="263"/>
                  </a:lnTo>
                  <a:lnTo>
                    <a:pt x="732" y="265"/>
                  </a:lnTo>
                  <a:lnTo>
                    <a:pt x="734" y="265"/>
                  </a:lnTo>
                  <a:lnTo>
                    <a:pt x="734" y="266"/>
                  </a:lnTo>
                  <a:lnTo>
                    <a:pt x="736" y="266"/>
                  </a:lnTo>
                  <a:lnTo>
                    <a:pt x="736" y="268"/>
                  </a:lnTo>
                  <a:lnTo>
                    <a:pt x="734" y="268"/>
                  </a:lnTo>
                  <a:lnTo>
                    <a:pt x="736" y="268"/>
                  </a:lnTo>
                  <a:lnTo>
                    <a:pt x="736" y="270"/>
                  </a:lnTo>
                  <a:lnTo>
                    <a:pt x="738" y="270"/>
                  </a:lnTo>
                  <a:lnTo>
                    <a:pt x="739" y="270"/>
                  </a:lnTo>
                  <a:lnTo>
                    <a:pt x="739" y="272"/>
                  </a:lnTo>
                  <a:lnTo>
                    <a:pt x="741" y="272"/>
                  </a:lnTo>
                  <a:lnTo>
                    <a:pt x="743" y="272"/>
                  </a:lnTo>
                  <a:lnTo>
                    <a:pt x="745" y="272"/>
                  </a:lnTo>
                  <a:lnTo>
                    <a:pt x="747" y="272"/>
                  </a:lnTo>
                  <a:lnTo>
                    <a:pt x="749" y="270"/>
                  </a:lnTo>
                  <a:lnTo>
                    <a:pt x="751" y="270"/>
                  </a:lnTo>
                  <a:lnTo>
                    <a:pt x="751" y="272"/>
                  </a:lnTo>
                  <a:lnTo>
                    <a:pt x="751" y="274"/>
                  </a:lnTo>
                  <a:lnTo>
                    <a:pt x="753" y="276"/>
                  </a:lnTo>
                  <a:lnTo>
                    <a:pt x="755" y="276"/>
                  </a:lnTo>
                  <a:lnTo>
                    <a:pt x="755" y="278"/>
                  </a:lnTo>
                  <a:lnTo>
                    <a:pt x="757" y="278"/>
                  </a:lnTo>
                  <a:lnTo>
                    <a:pt x="757" y="280"/>
                  </a:lnTo>
                  <a:lnTo>
                    <a:pt x="759" y="280"/>
                  </a:lnTo>
                  <a:lnTo>
                    <a:pt x="761" y="282"/>
                  </a:lnTo>
                  <a:lnTo>
                    <a:pt x="763" y="282"/>
                  </a:lnTo>
                  <a:lnTo>
                    <a:pt x="763" y="284"/>
                  </a:lnTo>
                  <a:lnTo>
                    <a:pt x="763" y="286"/>
                  </a:lnTo>
                  <a:lnTo>
                    <a:pt x="763" y="288"/>
                  </a:lnTo>
                  <a:lnTo>
                    <a:pt x="761" y="289"/>
                  </a:lnTo>
                  <a:lnTo>
                    <a:pt x="759" y="289"/>
                  </a:lnTo>
                  <a:lnTo>
                    <a:pt x="759" y="291"/>
                  </a:lnTo>
                  <a:lnTo>
                    <a:pt x="759" y="293"/>
                  </a:lnTo>
                  <a:lnTo>
                    <a:pt x="761" y="293"/>
                  </a:lnTo>
                  <a:lnTo>
                    <a:pt x="763" y="293"/>
                  </a:lnTo>
                  <a:lnTo>
                    <a:pt x="763" y="295"/>
                  </a:lnTo>
                  <a:lnTo>
                    <a:pt x="764" y="295"/>
                  </a:lnTo>
                  <a:lnTo>
                    <a:pt x="766" y="297"/>
                  </a:lnTo>
                  <a:lnTo>
                    <a:pt x="770" y="297"/>
                  </a:lnTo>
                  <a:lnTo>
                    <a:pt x="770" y="299"/>
                  </a:lnTo>
                  <a:lnTo>
                    <a:pt x="772" y="299"/>
                  </a:lnTo>
                  <a:lnTo>
                    <a:pt x="772" y="301"/>
                  </a:lnTo>
                  <a:lnTo>
                    <a:pt x="774" y="301"/>
                  </a:lnTo>
                  <a:lnTo>
                    <a:pt x="774" y="303"/>
                  </a:lnTo>
                  <a:lnTo>
                    <a:pt x="772" y="303"/>
                  </a:lnTo>
                  <a:lnTo>
                    <a:pt x="770" y="303"/>
                  </a:lnTo>
                  <a:lnTo>
                    <a:pt x="768" y="303"/>
                  </a:lnTo>
                  <a:lnTo>
                    <a:pt x="768" y="305"/>
                  </a:lnTo>
                  <a:lnTo>
                    <a:pt x="768" y="307"/>
                  </a:lnTo>
                  <a:lnTo>
                    <a:pt x="768" y="309"/>
                  </a:lnTo>
                  <a:lnTo>
                    <a:pt x="768" y="311"/>
                  </a:lnTo>
                  <a:lnTo>
                    <a:pt x="770" y="311"/>
                  </a:lnTo>
                  <a:lnTo>
                    <a:pt x="770" y="313"/>
                  </a:lnTo>
                  <a:lnTo>
                    <a:pt x="772" y="313"/>
                  </a:lnTo>
                  <a:lnTo>
                    <a:pt x="774" y="313"/>
                  </a:lnTo>
                  <a:lnTo>
                    <a:pt x="774" y="314"/>
                  </a:lnTo>
                  <a:lnTo>
                    <a:pt x="776" y="314"/>
                  </a:lnTo>
                  <a:lnTo>
                    <a:pt x="776" y="316"/>
                  </a:lnTo>
                  <a:lnTo>
                    <a:pt x="778" y="316"/>
                  </a:lnTo>
                  <a:lnTo>
                    <a:pt x="778" y="318"/>
                  </a:lnTo>
                  <a:lnTo>
                    <a:pt x="780" y="318"/>
                  </a:lnTo>
                  <a:lnTo>
                    <a:pt x="780" y="316"/>
                  </a:lnTo>
                  <a:lnTo>
                    <a:pt x="782" y="316"/>
                  </a:lnTo>
                  <a:lnTo>
                    <a:pt x="782" y="318"/>
                  </a:lnTo>
                  <a:lnTo>
                    <a:pt x="782" y="320"/>
                  </a:lnTo>
                  <a:lnTo>
                    <a:pt x="782" y="322"/>
                  </a:lnTo>
                  <a:lnTo>
                    <a:pt x="782" y="324"/>
                  </a:lnTo>
                  <a:lnTo>
                    <a:pt x="782" y="326"/>
                  </a:lnTo>
                  <a:lnTo>
                    <a:pt x="780" y="326"/>
                  </a:lnTo>
                  <a:lnTo>
                    <a:pt x="778" y="326"/>
                  </a:lnTo>
                  <a:lnTo>
                    <a:pt x="776" y="326"/>
                  </a:lnTo>
                  <a:lnTo>
                    <a:pt x="774" y="326"/>
                  </a:lnTo>
                  <a:lnTo>
                    <a:pt x="774" y="328"/>
                  </a:lnTo>
                  <a:lnTo>
                    <a:pt x="774" y="330"/>
                  </a:lnTo>
                  <a:lnTo>
                    <a:pt x="774" y="334"/>
                  </a:lnTo>
                  <a:lnTo>
                    <a:pt x="774" y="336"/>
                  </a:lnTo>
                  <a:lnTo>
                    <a:pt x="776" y="336"/>
                  </a:lnTo>
                  <a:lnTo>
                    <a:pt x="778" y="337"/>
                  </a:lnTo>
                  <a:lnTo>
                    <a:pt x="778" y="339"/>
                  </a:lnTo>
                  <a:lnTo>
                    <a:pt x="778" y="341"/>
                  </a:lnTo>
                  <a:lnTo>
                    <a:pt x="778" y="343"/>
                  </a:lnTo>
                  <a:lnTo>
                    <a:pt x="780" y="343"/>
                  </a:lnTo>
                  <a:lnTo>
                    <a:pt x="780" y="345"/>
                  </a:lnTo>
                  <a:lnTo>
                    <a:pt x="780" y="347"/>
                  </a:lnTo>
                  <a:lnTo>
                    <a:pt x="778" y="347"/>
                  </a:lnTo>
                  <a:lnTo>
                    <a:pt x="778" y="349"/>
                  </a:lnTo>
                  <a:lnTo>
                    <a:pt x="776" y="349"/>
                  </a:lnTo>
                  <a:lnTo>
                    <a:pt x="776" y="351"/>
                  </a:lnTo>
                  <a:lnTo>
                    <a:pt x="774" y="351"/>
                  </a:lnTo>
                  <a:lnTo>
                    <a:pt x="774" y="349"/>
                  </a:lnTo>
                  <a:lnTo>
                    <a:pt x="772" y="349"/>
                  </a:lnTo>
                  <a:lnTo>
                    <a:pt x="772" y="351"/>
                  </a:lnTo>
                  <a:lnTo>
                    <a:pt x="770" y="351"/>
                  </a:lnTo>
                  <a:lnTo>
                    <a:pt x="770" y="353"/>
                  </a:lnTo>
                  <a:lnTo>
                    <a:pt x="768" y="353"/>
                  </a:lnTo>
                  <a:lnTo>
                    <a:pt x="768" y="355"/>
                  </a:lnTo>
                  <a:lnTo>
                    <a:pt x="768" y="357"/>
                  </a:lnTo>
                  <a:lnTo>
                    <a:pt x="768" y="359"/>
                  </a:lnTo>
                  <a:lnTo>
                    <a:pt x="770" y="359"/>
                  </a:lnTo>
                  <a:lnTo>
                    <a:pt x="770" y="361"/>
                  </a:lnTo>
                  <a:lnTo>
                    <a:pt x="772" y="362"/>
                  </a:lnTo>
                  <a:lnTo>
                    <a:pt x="774" y="362"/>
                  </a:lnTo>
                  <a:lnTo>
                    <a:pt x="776" y="362"/>
                  </a:lnTo>
                  <a:lnTo>
                    <a:pt x="778" y="362"/>
                  </a:lnTo>
                  <a:lnTo>
                    <a:pt x="780" y="364"/>
                  </a:lnTo>
                  <a:lnTo>
                    <a:pt x="782" y="366"/>
                  </a:lnTo>
                  <a:lnTo>
                    <a:pt x="782" y="368"/>
                  </a:lnTo>
                  <a:lnTo>
                    <a:pt x="784" y="368"/>
                  </a:lnTo>
                  <a:lnTo>
                    <a:pt x="784" y="370"/>
                  </a:lnTo>
                  <a:lnTo>
                    <a:pt x="786" y="372"/>
                  </a:lnTo>
                  <a:lnTo>
                    <a:pt x="786" y="374"/>
                  </a:lnTo>
                  <a:lnTo>
                    <a:pt x="786" y="376"/>
                  </a:lnTo>
                  <a:lnTo>
                    <a:pt x="787" y="376"/>
                  </a:lnTo>
                  <a:lnTo>
                    <a:pt x="787" y="378"/>
                  </a:lnTo>
                  <a:lnTo>
                    <a:pt x="787" y="380"/>
                  </a:lnTo>
                  <a:lnTo>
                    <a:pt x="787" y="382"/>
                  </a:lnTo>
                  <a:lnTo>
                    <a:pt x="786" y="382"/>
                  </a:lnTo>
                  <a:lnTo>
                    <a:pt x="784" y="382"/>
                  </a:lnTo>
                  <a:lnTo>
                    <a:pt x="784" y="380"/>
                  </a:lnTo>
                  <a:lnTo>
                    <a:pt x="782" y="380"/>
                  </a:lnTo>
                  <a:lnTo>
                    <a:pt x="780" y="380"/>
                  </a:lnTo>
                  <a:lnTo>
                    <a:pt x="778" y="380"/>
                  </a:lnTo>
                  <a:lnTo>
                    <a:pt x="776" y="380"/>
                  </a:lnTo>
                  <a:lnTo>
                    <a:pt x="776" y="378"/>
                  </a:lnTo>
                  <a:lnTo>
                    <a:pt x="774" y="378"/>
                  </a:lnTo>
                  <a:lnTo>
                    <a:pt x="772" y="378"/>
                  </a:lnTo>
                  <a:lnTo>
                    <a:pt x="770" y="378"/>
                  </a:lnTo>
                  <a:lnTo>
                    <a:pt x="768" y="378"/>
                  </a:lnTo>
                  <a:lnTo>
                    <a:pt x="768" y="380"/>
                  </a:lnTo>
                  <a:lnTo>
                    <a:pt x="766" y="380"/>
                  </a:lnTo>
                  <a:lnTo>
                    <a:pt x="766" y="382"/>
                  </a:lnTo>
                  <a:lnTo>
                    <a:pt x="766" y="384"/>
                  </a:lnTo>
                  <a:lnTo>
                    <a:pt x="764" y="384"/>
                  </a:lnTo>
                  <a:lnTo>
                    <a:pt x="764" y="386"/>
                  </a:lnTo>
                  <a:lnTo>
                    <a:pt x="764" y="387"/>
                  </a:lnTo>
                  <a:lnTo>
                    <a:pt x="764" y="389"/>
                  </a:lnTo>
                  <a:lnTo>
                    <a:pt x="763" y="391"/>
                  </a:lnTo>
                  <a:lnTo>
                    <a:pt x="761" y="391"/>
                  </a:lnTo>
                  <a:lnTo>
                    <a:pt x="759" y="391"/>
                  </a:lnTo>
                  <a:lnTo>
                    <a:pt x="757" y="391"/>
                  </a:lnTo>
                  <a:lnTo>
                    <a:pt x="755" y="391"/>
                  </a:lnTo>
                  <a:lnTo>
                    <a:pt x="755" y="393"/>
                  </a:lnTo>
                  <a:lnTo>
                    <a:pt x="753" y="393"/>
                  </a:lnTo>
                  <a:lnTo>
                    <a:pt x="753" y="391"/>
                  </a:lnTo>
                  <a:lnTo>
                    <a:pt x="751" y="391"/>
                  </a:lnTo>
                  <a:lnTo>
                    <a:pt x="749" y="391"/>
                  </a:lnTo>
                  <a:lnTo>
                    <a:pt x="747" y="391"/>
                  </a:lnTo>
                  <a:lnTo>
                    <a:pt x="745" y="391"/>
                  </a:lnTo>
                  <a:lnTo>
                    <a:pt x="743" y="393"/>
                  </a:lnTo>
                  <a:lnTo>
                    <a:pt x="741" y="393"/>
                  </a:lnTo>
                  <a:lnTo>
                    <a:pt x="741" y="391"/>
                  </a:lnTo>
                  <a:lnTo>
                    <a:pt x="739" y="391"/>
                  </a:lnTo>
                  <a:lnTo>
                    <a:pt x="738" y="391"/>
                  </a:lnTo>
                  <a:lnTo>
                    <a:pt x="738" y="389"/>
                  </a:lnTo>
                  <a:lnTo>
                    <a:pt x="739" y="389"/>
                  </a:lnTo>
                  <a:lnTo>
                    <a:pt x="739" y="387"/>
                  </a:lnTo>
                  <a:lnTo>
                    <a:pt x="739" y="386"/>
                  </a:lnTo>
                  <a:lnTo>
                    <a:pt x="739" y="384"/>
                  </a:lnTo>
                  <a:lnTo>
                    <a:pt x="739" y="382"/>
                  </a:lnTo>
                  <a:lnTo>
                    <a:pt x="739" y="380"/>
                  </a:lnTo>
                  <a:lnTo>
                    <a:pt x="738" y="380"/>
                  </a:lnTo>
                  <a:lnTo>
                    <a:pt x="736" y="382"/>
                  </a:lnTo>
                  <a:lnTo>
                    <a:pt x="734" y="384"/>
                  </a:lnTo>
                  <a:lnTo>
                    <a:pt x="732" y="384"/>
                  </a:lnTo>
                  <a:lnTo>
                    <a:pt x="732" y="386"/>
                  </a:lnTo>
                  <a:lnTo>
                    <a:pt x="730" y="386"/>
                  </a:lnTo>
                  <a:lnTo>
                    <a:pt x="730" y="384"/>
                  </a:lnTo>
                  <a:lnTo>
                    <a:pt x="730" y="382"/>
                  </a:lnTo>
                  <a:lnTo>
                    <a:pt x="730" y="384"/>
                  </a:lnTo>
                  <a:lnTo>
                    <a:pt x="728" y="382"/>
                  </a:lnTo>
                  <a:lnTo>
                    <a:pt x="726" y="382"/>
                  </a:lnTo>
                  <a:lnTo>
                    <a:pt x="726" y="384"/>
                  </a:lnTo>
                  <a:lnTo>
                    <a:pt x="726" y="386"/>
                  </a:lnTo>
                  <a:lnTo>
                    <a:pt x="724" y="386"/>
                  </a:lnTo>
                  <a:lnTo>
                    <a:pt x="724" y="387"/>
                  </a:lnTo>
                  <a:lnTo>
                    <a:pt x="722" y="389"/>
                  </a:lnTo>
                  <a:lnTo>
                    <a:pt x="720" y="389"/>
                  </a:lnTo>
                  <a:lnTo>
                    <a:pt x="720" y="387"/>
                  </a:lnTo>
                  <a:lnTo>
                    <a:pt x="718" y="386"/>
                  </a:lnTo>
                  <a:lnTo>
                    <a:pt x="716" y="384"/>
                  </a:lnTo>
                  <a:lnTo>
                    <a:pt x="715" y="382"/>
                  </a:lnTo>
                  <a:lnTo>
                    <a:pt x="713" y="380"/>
                  </a:lnTo>
                  <a:lnTo>
                    <a:pt x="711" y="378"/>
                  </a:lnTo>
                  <a:lnTo>
                    <a:pt x="709" y="376"/>
                  </a:lnTo>
                  <a:lnTo>
                    <a:pt x="709" y="374"/>
                  </a:lnTo>
                  <a:lnTo>
                    <a:pt x="707" y="374"/>
                  </a:lnTo>
                  <a:lnTo>
                    <a:pt x="707" y="372"/>
                  </a:lnTo>
                  <a:lnTo>
                    <a:pt x="707" y="370"/>
                  </a:lnTo>
                  <a:lnTo>
                    <a:pt x="705" y="370"/>
                  </a:lnTo>
                  <a:lnTo>
                    <a:pt x="703" y="368"/>
                  </a:lnTo>
                  <a:lnTo>
                    <a:pt x="701" y="368"/>
                  </a:lnTo>
                  <a:lnTo>
                    <a:pt x="699" y="366"/>
                  </a:lnTo>
                  <a:lnTo>
                    <a:pt x="699" y="364"/>
                  </a:lnTo>
                  <a:lnTo>
                    <a:pt x="701" y="364"/>
                  </a:lnTo>
                  <a:lnTo>
                    <a:pt x="701" y="362"/>
                  </a:lnTo>
                  <a:lnTo>
                    <a:pt x="699" y="362"/>
                  </a:lnTo>
                  <a:lnTo>
                    <a:pt x="697" y="362"/>
                  </a:lnTo>
                  <a:lnTo>
                    <a:pt x="695" y="362"/>
                  </a:lnTo>
                  <a:lnTo>
                    <a:pt x="693" y="361"/>
                  </a:lnTo>
                  <a:lnTo>
                    <a:pt x="693" y="359"/>
                  </a:lnTo>
                  <a:lnTo>
                    <a:pt x="693" y="357"/>
                  </a:lnTo>
                  <a:lnTo>
                    <a:pt x="691" y="357"/>
                  </a:lnTo>
                  <a:lnTo>
                    <a:pt x="690" y="357"/>
                  </a:lnTo>
                  <a:lnTo>
                    <a:pt x="688" y="357"/>
                  </a:lnTo>
                  <a:lnTo>
                    <a:pt x="686" y="359"/>
                  </a:lnTo>
                  <a:lnTo>
                    <a:pt x="684" y="359"/>
                  </a:lnTo>
                  <a:lnTo>
                    <a:pt x="682" y="361"/>
                  </a:lnTo>
                  <a:lnTo>
                    <a:pt x="682" y="362"/>
                  </a:lnTo>
                  <a:lnTo>
                    <a:pt x="680" y="362"/>
                  </a:lnTo>
                  <a:lnTo>
                    <a:pt x="678" y="362"/>
                  </a:lnTo>
                  <a:lnTo>
                    <a:pt x="676" y="364"/>
                  </a:lnTo>
                  <a:lnTo>
                    <a:pt x="674" y="366"/>
                  </a:lnTo>
                  <a:lnTo>
                    <a:pt x="674" y="368"/>
                  </a:lnTo>
                  <a:lnTo>
                    <a:pt x="674" y="370"/>
                  </a:lnTo>
                  <a:lnTo>
                    <a:pt x="672" y="372"/>
                  </a:lnTo>
                  <a:lnTo>
                    <a:pt x="670" y="372"/>
                  </a:lnTo>
                  <a:lnTo>
                    <a:pt x="668" y="372"/>
                  </a:lnTo>
                  <a:lnTo>
                    <a:pt x="667" y="372"/>
                  </a:lnTo>
                  <a:lnTo>
                    <a:pt x="667" y="370"/>
                  </a:lnTo>
                  <a:lnTo>
                    <a:pt x="665" y="370"/>
                  </a:lnTo>
                  <a:lnTo>
                    <a:pt x="665" y="372"/>
                  </a:lnTo>
                  <a:lnTo>
                    <a:pt x="665" y="374"/>
                  </a:lnTo>
                  <a:lnTo>
                    <a:pt x="663" y="374"/>
                  </a:lnTo>
                  <a:lnTo>
                    <a:pt x="663" y="376"/>
                  </a:lnTo>
                  <a:lnTo>
                    <a:pt x="661" y="376"/>
                  </a:lnTo>
                  <a:lnTo>
                    <a:pt x="659" y="376"/>
                  </a:lnTo>
                  <a:lnTo>
                    <a:pt x="659" y="378"/>
                  </a:lnTo>
                  <a:lnTo>
                    <a:pt x="659" y="380"/>
                  </a:lnTo>
                  <a:lnTo>
                    <a:pt x="657" y="380"/>
                  </a:lnTo>
                  <a:lnTo>
                    <a:pt x="659" y="380"/>
                  </a:lnTo>
                  <a:lnTo>
                    <a:pt x="657" y="382"/>
                  </a:lnTo>
                  <a:lnTo>
                    <a:pt x="659" y="382"/>
                  </a:lnTo>
                  <a:lnTo>
                    <a:pt x="659" y="384"/>
                  </a:lnTo>
                  <a:lnTo>
                    <a:pt x="657" y="384"/>
                  </a:lnTo>
                  <a:lnTo>
                    <a:pt x="655" y="384"/>
                  </a:lnTo>
                  <a:lnTo>
                    <a:pt x="653" y="384"/>
                  </a:lnTo>
                  <a:lnTo>
                    <a:pt x="653" y="386"/>
                  </a:lnTo>
                  <a:lnTo>
                    <a:pt x="653" y="387"/>
                  </a:lnTo>
                  <a:lnTo>
                    <a:pt x="653" y="389"/>
                  </a:lnTo>
                  <a:lnTo>
                    <a:pt x="655" y="389"/>
                  </a:lnTo>
                  <a:lnTo>
                    <a:pt x="653" y="389"/>
                  </a:lnTo>
                  <a:lnTo>
                    <a:pt x="653" y="387"/>
                  </a:lnTo>
                  <a:lnTo>
                    <a:pt x="651" y="387"/>
                  </a:lnTo>
                  <a:lnTo>
                    <a:pt x="651" y="386"/>
                  </a:lnTo>
                  <a:lnTo>
                    <a:pt x="651" y="384"/>
                  </a:lnTo>
                  <a:lnTo>
                    <a:pt x="649" y="384"/>
                  </a:lnTo>
                  <a:lnTo>
                    <a:pt x="647" y="384"/>
                  </a:lnTo>
                  <a:lnTo>
                    <a:pt x="647" y="386"/>
                  </a:lnTo>
                  <a:lnTo>
                    <a:pt x="647" y="384"/>
                  </a:lnTo>
                  <a:lnTo>
                    <a:pt x="645" y="384"/>
                  </a:lnTo>
                  <a:lnTo>
                    <a:pt x="645" y="382"/>
                  </a:lnTo>
                  <a:lnTo>
                    <a:pt x="645" y="380"/>
                  </a:lnTo>
                  <a:lnTo>
                    <a:pt x="644" y="380"/>
                  </a:lnTo>
                  <a:lnTo>
                    <a:pt x="644" y="378"/>
                  </a:lnTo>
                  <a:lnTo>
                    <a:pt x="642" y="378"/>
                  </a:lnTo>
                  <a:lnTo>
                    <a:pt x="642" y="376"/>
                  </a:lnTo>
                  <a:lnTo>
                    <a:pt x="640" y="376"/>
                  </a:lnTo>
                  <a:lnTo>
                    <a:pt x="638" y="376"/>
                  </a:lnTo>
                  <a:lnTo>
                    <a:pt x="636" y="376"/>
                  </a:lnTo>
                  <a:lnTo>
                    <a:pt x="634" y="376"/>
                  </a:lnTo>
                  <a:lnTo>
                    <a:pt x="632" y="376"/>
                  </a:lnTo>
                  <a:lnTo>
                    <a:pt x="632" y="378"/>
                  </a:lnTo>
                  <a:lnTo>
                    <a:pt x="632" y="380"/>
                  </a:lnTo>
                  <a:lnTo>
                    <a:pt x="630" y="380"/>
                  </a:lnTo>
                  <a:lnTo>
                    <a:pt x="630" y="378"/>
                  </a:lnTo>
                  <a:lnTo>
                    <a:pt x="630" y="380"/>
                  </a:lnTo>
                  <a:lnTo>
                    <a:pt x="628" y="380"/>
                  </a:lnTo>
                  <a:lnTo>
                    <a:pt x="626" y="380"/>
                  </a:lnTo>
                  <a:lnTo>
                    <a:pt x="626" y="382"/>
                  </a:lnTo>
                  <a:lnTo>
                    <a:pt x="624" y="384"/>
                  </a:lnTo>
                  <a:lnTo>
                    <a:pt x="624" y="382"/>
                  </a:lnTo>
                  <a:lnTo>
                    <a:pt x="624" y="384"/>
                  </a:lnTo>
                  <a:lnTo>
                    <a:pt x="624" y="386"/>
                  </a:lnTo>
                  <a:lnTo>
                    <a:pt x="622" y="387"/>
                  </a:lnTo>
                  <a:lnTo>
                    <a:pt x="622" y="389"/>
                  </a:lnTo>
                  <a:lnTo>
                    <a:pt x="620" y="389"/>
                  </a:lnTo>
                  <a:lnTo>
                    <a:pt x="619" y="389"/>
                  </a:lnTo>
                  <a:lnTo>
                    <a:pt x="619" y="391"/>
                  </a:lnTo>
                  <a:lnTo>
                    <a:pt x="617" y="391"/>
                  </a:lnTo>
                  <a:lnTo>
                    <a:pt x="617" y="389"/>
                  </a:lnTo>
                  <a:lnTo>
                    <a:pt x="617" y="387"/>
                  </a:lnTo>
                  <a:lnTo>
                    <a:pt x="615" y="387"/>
                  </a:lnTo>
                  <a:lnTo>
                    <a:pt x="615" y="389"/>
                  </a:lnTo>
                  <a:lnTo>
                    <a:pt x="613" y="389"/>
                  </a:lnTo>
                  <a:lnTo>
                    <a:pt x="613" y="391"/>
                  </a:lnTo>
                  <a:lnTo>
                    <a:pt x="611" y="391"/>
                  </a:lnTo>
                  <a:lnTo>
                    <a:pt x="611" y="393"/>
                  </a:lnTo>
                  <a:lnTo>
                    <a:pt x="609" y="393"/>
                  </a:lnTo>
                  <a:lnTo>
                    <a:pt x="607" y="393"/>
                  </a:lnTo>
                  <a:lnTo>
                    <a:pt x="607" y="395"/>
                  </a:lnTo>
                  <a:lnTo>
                    <a:pt x="605" y="395"/>
                  </a:lnTo>
                  <a:lnTo>
                    <a:pt x="605" y="397"/>
                  </a:lnTo>
                  <a:lnTo>
                    <a:pt x="603" y="397"/>
                  </a:lnTo>
                  <a:lnTo>
                    <a:pt x="603" y="399"/>
                  </a:lnTo>
                  <a:lnTo>
                    <a:pt x="601" y="399"/>
                  </a:lnTo>
                  <a:lnTo>
                    <a:pt x="601" y="401"/>
                  </a:lnTo>
                  <a:lnTo>
                    <a:pt x="599" y="401"/>
                  </a:lnTo>
                  <a:lnTo>
                    <a:pt x="599" y="399"/>
                  </a:lnTo>
                  <a:lnTo>
                    <a:pt x="597" y="397"/>
                  </a:lnTo>
                  <a:lnTo>
                    <a:pt x="596" y="397"/>
                  </a:lnTo>
                  <a:lnTo>
                    <a:pt x="596" y="395"/>
                  </a:lnTo>
                  <a:lnTo>
                    <a:pt x="594" y="395"/>
                  </a:lnTo>
                  <a:lnTo>
                    <a:pt x="592" y="395"/>
                  </a:lnTo>
                  <a:lnTo>
                    <a:pt x="592" y="397"/>
                  </a:lnTo>
                  <a:lnTo>
                    <a:pt x="590" y="397"/>
                  </a:lnTo>
                  <a:lnTo>
                    <a:pt x="588" y="397"/>
                  </a:lnTo>
                  <a:lnTo>
                    <a:pt x="586" y="397"/>
                  </a:lnTo>
                  <a:lnTo>
                    <a:pt x="586" y="399"/>
                  </a:lnTo>
                  <a:lnTo>
                    <a:pt x="584" y="399"/>
                  </a:lnTo>
                  <a:lnTo>
                    <a:pt x="584" y="397"/>
                  </a:lnTo>
                  <a:lnTo>
                    <a:pt x="582" y="397"/>
                  </a:lnTo>
                  <a:lnTo>
                    <a:pt x="582" y="399"/>
                  </a:lnTo>
                  <a:lnTo>
                    <a:pt x="580" y="399"/>
                  </a:lnTo>
                  <a:lnTo>
                    <a:pt x="578" y="399"/>
                  </a:lnTo>
                  <a:lnTo>
                    <a:pt x="576" y="399"/>
                  </a:lnTo>
                  <a:lnTo>
                    <a:pt x="576" y="397"/>
                  </a:lnTo>
                  <a:lnTo>
                    <a:pt x="574" y="397"/>
                  </a:lnTo>
                  <a:lnTo>
                    <a:pt x="574" y="399"/>
                  </a:lnTo>
                  <a:lnTo>
                    <a:pt x="572" y="399"/>
                  </a:lnTo>
                  <a:lnTo>
                    <a:pt x="572" y="397"/>
                  </a:lnTo>
                  <a:lnTo>
                    <a:pt x="571" y="397"/>
                  </a:lnTo>
                  <a:lnTo>
                    <a:pt x="571" y="395"/>
                  </a:lnTo>
                  <a:lnTo>
                    <a:pt x="571" y="397"/>
                  </a:lnTo>
                  <a:lnTo>
                    <a:pt x="571" y="399"/>
                  </a:lnTo>
                  <a:lnTo>
                    <a:pt x="571" y="401"/>
                  </a:lnTo>
                  <a:lnTo>
                    <a:pt x="569" y="401"/>
                  </a:lnTo>
                  <a:lnTo>
                    <a:pt x="569" y="403"/>
                  </a:lnTo>
                  <a:lnTo>
                    <a:pt x="567" y="403"/>
                  </a:lnTo>
                  <a:lnTo>
                    <a:pt x="567" y="405"/>
                  </a:lnTo>
                  <a:lnTo>
                    <a:pt x="565" y="405"/>
                  </a:lnTo>
                  <a:lnTo>
                    <a:pt x="565" y="407"/>
                  </a:lnTo>
                  <a:lnTo>
                    <a:pt x="565" y="405"/>
                  </a:lnTo>
                  <a:lnTo>
                    <a:pt x="563" y="405"/>
                  </a:lnTo>
                  <a:lnTo>
                    <a:pt x="561" y="405"/>
                  </a:lnTo>
                  <a:lnTo>
                    <a:pt x="559" y="405"/>
                  </a:lnTo>
                  <a:lnTo>
                    <a:pt x="559" y="403"/>
                  </a:lnTo>
                  <a:lnTo>
                    <a:pt x="557" y="403"/>
                  </a:lnTo>
                  <a:lnTo>
                    <a:pt x="557" y="401"/>
                  </a:lnTo>
                  <a:lnTo>
                    <a:pt x="555" y="401"/>
                  </a:lnTo>
                  <a:lnTo>
                    <a:pt x="555" y="399"/>
                  </a:lnTo>
                  <a:lnTo>
                    <a:pt x="553" y="399"/>
                  </a:lnTo>
                  <a:lnTo>
                    <a:pt x="551" y="401"/>
                  </a:lnTo>
                  <a:lnTo>
                    <a:pt x="551" y="399"/>
                  </a:lnTo>
                  <a:lnTo>
                    <a:pt x="551" y="401"/>
                  </a:lnTo>
                  <a:lnTo>
                    <a:pt x="551" y="403"/>
                  </a:lnTo>
                  <a:lnTo>
                    <a:pt x="551" y="401"/>
                  </a:lnTo>
                  <a:lnTo>
                    <a:pt x="549" y="401"/>
                  </a:lnTo>
                  <a:lnTo>
                    <a:pt x="548" y="401"/>
                  </a:lnTo>
                  <a:lnTo>
                    <a:pt x="549" y="401"/>
                  </a:lnTo>
                  <a:lnTo>
                    <a:pt x="549" y="403"/>
                  </a:lnTo>
                  <a:lnTo>
                    <a:pt x="549" y="405"/>
                  </a:lnTo>
                  <a:lnTo>
                    <a:pt x="549" y="407"/>
                  </a:lnTo>
                  <a:lnTo>
                    <a:pt x="548" y="409"/>
                  </a:lnTo>
                  <a:lnTo>
                    <a:pt x="546" y="409"/>
                  </a:lnTo>
                  <a:lnTo>
                    <a:pt x="546" y="407"/>
                  </a:lnTo>
                  <a:lnTo>
                    <a:pt x="544" y="409"/>
                  </a:lnTo>
                  <a:lnTo>
                    <a:pt x="542" y="409"/>
                  </a:lnTo>
                  <a:lnTo>
                    <a:pt x="542" y="407"/>
                  </a:lnTo>
                  <a:lnTo>
                    <a:pt x="542" y="405"/>
                  </a:lnTo>
                  <a:lnTo>
                    <a:pt x="540" y="403"/>
                  </a:lnTo>
                  <a:lnTo>
                    <a:pt x="538" y="403"/>
                  </a:lnTo>
                  <a:lnTo>
                    <a:pt x="536" y="403"/>
                  </a:lnTo>
                  <a:lnTo>
                    <a:pt x="536" y="483"/>
                  </a:lnTo>
                  <a:lnTo>
                    <a:pt x="536" y="482"/>
                  </a:lnTo>
                  <a:lnTo>
                    <a:pt x="534" y="482"/>
                  </a:lnTo>
                  <a:lnTo>
                    <a:pt x="534" y="483"/>
                  </a:lnTo>
                  <a:lnTo>
                    <a:pt x="536" y="485"/>
                  </a:lnTo>
                  <a:lnTo>
                    <a:pt x="538" y="581"/>
                  </a:lnTo>
                  <a:lnTo>
                    <a:pt x="538" y="583"/>
                  </a:lnTo>
                  <a:lnTo>
                    <a:pt x="538" y="585"/>
                  </a:lnTo>
                  <a:lnTo>
                    <a:pt x="538" y="587"/>
                  </a:lnTo>
                  <a:lnTo>
                    <a:pt x="538" y="589"/>
                  </a:lnTo>
                  <a:lnTo>
                    <a:pt x="540" y="589"/>
                  </a:lnTo>
                  <a:lnTo>
                    <a:pt x="540" y="591"/>
                  </a:lnTo>
                  <a:lnTo>
                    <a:pt x="540" y="593"/>
                  </a:lnTo>
                  <a:lnTo>
                    <a:pt x="542" y="593"/>
                  </a:lnTo>
                  <a:lnTo>
                    <a:pt x="544" y="595"/>
                  </a:lnTo>
                  <a:lnTo>
                    <a:pt x="546" y="597"/>
                  </a:lnTo>
                  <a:lnTo>
                    <a:pt x="546" y="599"/>
                  </a:lnTo>
                  <a:lnTo>
                    <a:pt x="546" y="601"/>
                  </a:lnTo>
                  <a:lnTo>
                    <a:pt x="546" y="602"/>
                  </a:lnTo>
                  <a:lnTo>
                    <a:pt x="544" y="604"/>
                  </a:lnTo>
                  <a:lnTo>
                    <a:pt x="544" y="606"/>
                  </a:lnTo>
                  <a:lnTo>
                    <a:pt x="542" y="608"/>
                  </a:lnTo>
                  <a:lnTo>
                    <a:pt x="544" y="608"/>
                  </a:lnTo>
                  <a:lnTo>
                    <a:pt x="544" y="610"/>
                  </a:lnTo>
                  <a:lnTo>
                    <a:pt x="546" y="612"/>
                  </a:lnTo>
                  <a:lnTo>
                    <a:pt x="546" y="614"/>
                  </a:lnTo>
                  <a:lnTo>
                    <a:pt x="548" y="614"/>
                  </a:lnTo>
                  <a:lnTo>
                    <a:pt x="548" y="616"/>
                  </a:lnTo>
                  <a:lnTo>
                    <a:pt x="548" y="618"/>
                  </a:lnTo>
                  <a:lnTo>
                    <a:pt x="549" y="618"/>
                  </a:lnTo>
                  <a:lnTo>
                    <a:pt x="549" y="620"/>
                  </a:lnTo>
                  <a:lnTo>
                    <a:pt x="551" y="620"/>
                  </a:lnTo>
                  <a:lnTo>
                    <a:pt x="551" y="622"/>
                  </a:lnTo>
                  <a:lnTo>
                    <a:pt x="551" y="624"/>
                  </a:lnTo>
                  <a:lnTo>
                    <a:pt x="553" y="624"/>
                  </a:lnTo>
                  <a:lnTo>
                    <a:pt x="553" y="626"/>
                  </a:lnTo>
                  <a:lnTo>
                    <a:pt x="555" y="626"/>
                  </a:lnTo>
                  <a:lnTo>
                    <a:pt x="555" y="627"/>
                  </a:lnTo>
                  <a:lnTo>
                    <a:pt x="557" y="627"/>
                  </a:lnTo>
                  <a:lnTo>
                    <a:pt x="559" y="629"/>
                  </a:lnTo>
                  <a:lnTo>
                    <a:pt x="561" y="629"/>
                  </a:lnTo>
                  <a:lnTo>
                    <a:pt x="561" y="631"/>
                  </a:lnTo>
                  <a:lnTo>
                    <a:pt x="561" y="633"/>
                  </a:lnTo>
                  <a:lnTo>
                    <a:pt x="563" y="633"/>
                  </a:lnTo>
                  <a:lnTo>
                    <a:pt x="565" y="633"/>
                  </a:lnTo>
                  <a:lnTo>
                    <a:pt x="565" y="635"/>
                  </a:lnTo>
                  <a:lnTo>
                    <a:pt x="565" y="637"/>
                  </a:lnTo>
                  <a:lnTo>
                    <a:pt x="567" y="637"/>
                  </a:lnTo>
                  <a:lnTo>
                    <a:pt x="567" y="639"/>
                  </a:lnTo>
                  <a:lnTo>
                    <a:pt x="569" y="639"/>
                  </a:lnTo>
                  <a:lnTo>
                    <a:pt x="569" y="641"/>
                  </a:lnTo>
                  <a:lnTo>
                    <a:pt x="571" y="641"/>
                  </a:lnTo>
                  <a:lnTo>
                    <a:pt x="571" y="643"/>
                  </a:lnTo>
                  <a:lnTo>
                    <a:pt x="572" y="643"/>
                  </a:lnTo>
                  <a:lnTo>
                    <a:pt x="572" y="645"/>
                  </a:lnTo>
                  <a:lnTo>
                    <a:pt x="574" y="645"/>
                  </a:lnTo>
                  <a:lnTo>
                    <a:pt x="576" y="645"/>
                  </a:lnTo>
                  <a:lnTo>
                    <a:pt x="578" y="645"/>
                  </a:lnTo>
                  <a:lnTo>
                    <a:pt x="578" y="643"/>
                  </a:lnTo>
                  <a:lnTo>
                    <a:pt x="580" y="643"/>
                  </a:lnTo>
                  <a:lnTo>
                    <a:pt x="580" y="645"/>
                  </a:lnTo>
                  <a:lnTo>
                    <a:pt x="582" y="645"/>
                  </a:lnTo>
                  <a:lnTo>
                    <a:pt x="584" y="645"/>
                  </a:lnTo>
                  <a:lnTo>
                    <a:pt x="586" y="645"/>
                  </a:lnTo>
                  <a:lnTo>
                    <a:pt x="588" y="645"/>
                  </a:lnTo>
                  <a:lnTo>
                    <a:pt x="590" y="645"/>
                  </a:lnTo>
                  <a:lnTo>
                    <a:pt x="592" y="647"/>
                  </a:lnTo>
                  <a:lnTo>
                    <a:pt x="592" y="649"/>
                  </a:lnTo>
                  <a:lnTo>
                    <a:pt x="594" y="649"/>
                  </a:lnTo>
                  <a:lnTo>
                    <a:pt x="594" y="650"/>
                  </a:lnTo>
                  <a:lnTo>
                    <a:pt x="594" y="652"/>
                  </a:lnTo>
                  <a:lnTo>
                    <a:pt x="594" y="654"/>
                  </a:lnTo>
                  <a:lnTo>
                    <a:pt x="596" y="654"/>
                  </a:lnTo>
                  <a:lnTo>
                    <a:pt x="597" y="654"/>
                  </a:lnTo>
                  <a:lnTo>
                    <a:pt x="599" y="654"/>
                  </a:lnTo>
                  <a:lnTo>
                    <a:pt x="601" y="654"/>
                  </a:lnTo>
                  <a:lnTo>
                    <a:pt x="601" y="656"/>
                  </a:lnTo>
                  <a:lnTo>
                    <a:pt x="603" y="656"/>
                  </a:lnTo>
                  <a:lnTo>
                    <a:pt x="605" y="656"/>
                  </a:lnTo>
                  <a:lnTo>
                    <a:pt x="605" y="658"/>
                  </a:lnTo>
                  <a:lnTo>
                    <a:pt x="607" y="660"/>
                  </a:lnTo>
                  <a:lnTo>
                    <a:pt x="607" y="658"/>
                  </a:lnTo>
                  <a:lnTo>
                    <a:pt x="607" y="660"/>
                  </a:lnTo>
                  <a:lnTo>
                    <a:pt x="609" y="660"/>
                  </a:lnTo>
                  <a:lnTo>
                    <a:pt x="609" y="658"/>
                  </a:lnTo>
                  <a:lnTo>
                    <a:pt x="609" y="660"/>
                  </a:lnTo>
                  <a:lnTo>
                    <a:pt x="611" y="660"/>
                  </a:lnTo>
                  <a:lnTo>
                    <a:pt x="613" y="660"/>
                  </a:lnTo>
                  <a:lnTo>
                    <a:pt x="613" y="662"/>
                  </a:lnTo>
                  <a:lnTo>
                    <a:pt x="615" y="662"/>
                  </a:lnTo>
                  <a:lnTo>
                    <a:pt x="617" y="664"/>
                  </a:lnTo>
                  <a:lnTo>
                    <a:pt x="615" y="664"/>
                  </a:lnTo>
                  <a:lnTo>
                    <a:pt x="617" y="666"/>
                  </a:lnTo>
                  <a:lnTo>
                    <a:pt x="617" y="664"/>
                  </a:lnTo>
                  <a:lnTo>
                    <a:pt x="617" y="666"/>
                  </a:lnTo>
                  <a:lnTo>
                    <a:pt x="619" y="666"/>
                  </a:lnTo>
                  <a:lnTo>
                    <a:pt x="619" y="668"/>
                  </a:lnTo>
                  <a:lnTo>
                    <a:pt x="619" y="670"/>
                  </a:lnTo>
                  <a:lnTo>
                    <a:pt x="620" y="670"/>
                  </a:lnTo>
                  <a:lnTo>
                    <a:pt x="620" y="672"/>
                  </a:lnTo>
                  <a:lnTo>
                    <a:pt x="622" y="672"/>
                  </a:lnTo>
                  <a:lnTo>
                    <a:pt x="622" y="674"/>
                  </a:lnTo>
                  <a:lnTo>
                    <a:pt x="624" y="674"/>
                  </a:lnTo>
                  <a:lnTo>
                    <a:pt x="626" y="674"/>
                  </a:lnTo>
                  <a:lnTo>
                    <a:pt x="626" y="675"/>
                  </a:lnTo>
                  <a:lnTo>
                    <a:pt x="626" y="674"/>
                  </a:lnTo>
                  <a:lnTo>
                    <a:pt x="628" y="675"/>
                  </a:lnTo>
                  <a:lnTo>
                    <a:pt x="630" y="675"/>
                  </a:lnTo>
                  <a:lnTo>
                    <a:pt x="632" y="675"/>
                  </a:lnTo>
                  <a:lnTo>
                    <a:pt x="632" y="677"/>
                  </a:lnTo>
                  <a:lnTo>
                    <a:pt x="634" y="677"/>
                  </a:lnTo>
                  <a:lnTo>
                    <a:pt x="636" y="677"/>
                  </a:lnTo>
                  <a:lnTo>
                    <a:pt x="636" y="679"/>
                  </a:lnTo>
                  <a:lnTo>
                    <a:pt x="638" y="679"/>
                  </a:lnTo>
                  <a:lnTo>
                    <a:pt x="640" y="679"/>
                  </a:lnTo>
                  <a:lnTo>
                    <a:pt x="642" y="679"/>
                  </a:lnTo>
                  <a:lnTo>
                    <a:pt x="642" y="681"/>
                  </a:lnTo>
                  <a:lnTo>
                    <a:pt x="644" y="681"/>
                  </a:lnTo>
                  <a:lnTo>
                    <a:pt x="645" y="683"/>
                  </a:lnTo>
                  <a:lnTo>
                    <a:pt x="645" y="685"/>
                  </a:lnTo>
                  <a:lnTo>
                    <a:pt x="645" y="687"/>
                  </a:lnTo>
                  <a:lnTo>
                    <a:pt x="647" y="687"/>
                  </a:lnTo>
                  <a:lnTo>
                    <a:pt x="649" y="687"/>
                  </a:lnTo>
                  <a:lnTo>
                    <a:pt x="651" y="689"/>
                  </a:lnTo>
                  <a:lnTo>
                    <a:pt x="651" y="687"/>
                  </a:lnTo>
                  <a:lnTo>
                    <a:pt x="653" y="689"/>
                  </a:lnTo>
                  <a:lnTo>
                    <a:pt x="655" y="689"/>
                  </a:lnTo>
                  <a:lnTo>
                    <a:pt x="655" y="691"/>
                  </a:lnTo>
                  <a:lnTo>
                    <a:pt x="655" y="693"/>
                  </a:lnTo>
                  <a:lnTo>
                    <a:pt x="653" y="693"/>
                  </a:lnTo>
                  <a:lnTo>
                    <a:pt x="653" y="695"/>
                  </a:lnTo>
                  <a:lnTo>
                    <a:pt x="653" y="698"/>
                  </a:lnTo>
                  <a:lnTo>
                    <a:pt x="655" y="698"/>
                  </a:lnTo>
                  <a:lnTo>
                    <a:pt x="655" y="700"/>
                  </a:lnTo>
                  <a:lnTo>
                    <a:pt x="657" y="700"/>
                  </a:lnTo>
                  <a:lnTo>
                    <a:pt x="657" y="702"/>
                  </a:lnTo>
                  <a:lnTo>
                    <a:pt x="659" y="702"/>
                  </a:lnTo>
                  <a:lnTo>
                    <a:pt x="659" y="704"/>
                  </a:lnTo>
                  <a:lnTo>
                    <a:pt x="659" y="706"/>
                  </a:lnTo>
                  <a:lnTo>
                    <a:pt x="659" y="708"/>
                  </a:lnTo>
                  <a:lnTo>
                    <a:pt x="657" y="710"/>
                  </a:lnTo>
                  <a:lnTo>
                    <a:pt x="659" y="710"/>
                  </a:lnTo>
                  <a:lnTo>
                    <a:pt x="657" y="712"/>
                  </a:lnTo>
                  <a:lnTo>
                    <a:pt x="655" y="712"/>
                  </a:lnTo>
                  <a:lnTo>
                    <a:pt x="655" y="714"/>
                  </a:lnTo>
                  <a:lnTo>
                    <a:pt x="657" y="714"/>
                  </a:lnTo>
                  <a:lnTo>
                    <a:pt x="657" y="716"/>
                  </a:lnTo>
                  <a:lnTo>
                    <a:pt x="659" y="716"/>
                  </a:lnTo>
                  <a:lnTo>
                    <a:pt x="659" y="718"/>
                  </a:lnTo>
                  <a:lnTo>
                    <a:pt x="661" y="718"/>
                  </a:lnTo>
                  <a:lnTo>
                    <a:pt x="661" y="720"/>
                  </a:lnTo>
                  <a:lnTo>
                    <a:pt x="661" y="722"/>
                  </a:lnTo>
                  <a:lnTo>
                    <a:pt x="663" y="720"/>
                  </a:lnTo>
                  <a:lnTo>
                    <a:pt x="665" y="722"/>
                  </a:lnTo>
                  <a:lnTo>
                    <a:pt x="665" y="723"/>
                  </a:lnTo>
                  <a:lnTo>
                    <a:pt x="663" y="723"/>
                  </a:lnTo>
                  <a:lnTo>
                    <a:pt x="665" y="723"/>
                  </a:lnTo>
                  <a:lnTo>
                    <a:pt x="667" y="725"/>
                  </a:lnTo>
                  <a:lnTo>
                    <a:pt x="667" y="727"/>
                  </a:lnTo>
                  <a:lnTo>
                    <a:pt x="665" y="727"/>
                  </a:lnTo>
                  <a:lnTo>
                    <a:pt x="665" y="729"/>
                  </a:lnTo>
                  <a:lnTo>
                    <a:pt x="663" y="729"/>
                  </a:lnTo>
                  <a:lnTo>
                    <a:pt x="663" y="731"/>
                  </a:lnTo>
                  <a:lnTo>
                    <a:pt x="663" y="733"/>
                  </a:lnTo>
                  <a:lnTo>
                    <a:pt x="661" y="731"/>
                  </a:lnTo>
                  <a:lnTo>
                    <a:pt x="661" y="733"/>
                  </a:lnTo>
                  <a:lnTo>
                    <a:pt x="663" y="733"/>
                  </a:lnTo>
                  <a:lnTo>
                    <a:pt x="663" y="735"/>
                  </a:lnTo>
                  <a:lnTo>
                    <a:pt x="661" y="735"/>
                  </a:lnTo>
                  <a:lnTo>
                    <a:pt x="661" y="737"/>
                  </a:lnTo>
                  <a:lnTo>
                    <a:pt x="659" y="737"/>
                  </a:lnTo>
                  <a:lnTo>
                    <a:pt x="659" y="739"/>
                  </a:lnTo>
                  <a:lnTo>
                    <a:pt x="657" y="739"/>
                  </a:lnTo>
                  <a:lnTo>
                    <a:pt x="659" y="739"/>
                  </a:lnTo>
                  <a:lnTo>
                    <a:pt x="659" y="741"/>
                  </a:lnTo>
                  <a:lnTo>
                    <a:pt x="657" y="741"/>
                  </a:lnTo>
                  <a:lnTo>
                    <a:pt x="657" y="739"/>
                  </a:lnTo>
                  <a:lnTo>
                    <a:pt x="657" y="741"/>
                  </a:lnTo>
                  <a:lnTo>
                    <a:pt x="655" y="741"/>
                  </a:lnTo>
                  <a:lnTo>
                    <a:pt x="657" y="741"/>
                  </a:lnTo>
                  <a:lnTo>
                    <a:pt x="657" y="743"/>
                  </a:lnTo>
                  <a:lnTo>
                    <a:pt x="655" y="743"/>
                  </a:lnTo>
                  <a:lnTo>
                    <a:pt x="657" y="743"/>
                  </a:lnTo>
                  <a:lnTo>
                    <a:pt x="655" y="745"/>
                  </a:lnTo>
                  <a:lnTo>
                    <a:pt x="655" y="747"/>
                  </a:lnTo>
                  <a:lnTo>
                    <a:pt x="655" y="748"/>
                  </a:lnTo>
                  <a:lnTo>
                    <a:pt x="653" y="747"/>
                  </a:lnTo>
                  <a:lnTo>
                    <a:pt x="651" y="747"/>
                  </a:lnTo>
                  <a:lnTo>
                    <a:pt x="653" y="748"/>
                  </a:lnTo>
                  <a:lnTo>
                    <a:pt x="653" y="750"/>
                  </a:lnTo>
                  <a:lnTo>
                    <a:pt x="651" y="750"/>
                  </a:lnTo>
                  <a:lnTo>
                    <a:pt x="651" y="752"/>
                  </a:lnTo>
                  <a:lnTo>
                    <a:pt x="651" y="754"/>
                  </a:lnTo>
                  <a:lnTo>
                    <a:pt x="649" y="754"/>
                  </a:lnTo>
                  <a:lnTo>
                    <a:pt x="651" y="756"/>
                  </a:lnTo>
                  <a:lnTo>
                    <a:pt x="651" y="754"/>
                  </a:lnTo>
                  <a:lnTo>
                    <a:pt x="653" y="754"/>
                  </a:lnTo>
                  <a:lnTo>
                    <a:pt x="653" y="756"/>
                  </a:lnTo>
                  <a:lnTo>
                    <a:pt x="651" y="758"/>
                  </a:lnTo>
                  <a:lnTo>
                    <a:pt x="653" y="758"/>
                  </a:lnTo>
                  <a:lnTo>
                    <a:pt x="655" y="758"/>
                  </a:lnTo>
                  <a:lnTo>
                    <a:pt x="653" y="760"/>
                  </a:lnTo>
                  <a:lnTo>
                    <a:pt x="655" y="760"/>
                  </a:lnTo>
                  <a:lnTo>
                    <a:pt x="655" y="762"/>
                  </a:lnTo>
                  <a:lnTo>
                    <a:pt x="657" y="762"/>
                  </a:lnTo>
                  <a:lnTo>
                    <a:pt x="655" y="762"/>
                  </a:lnTo>
                  <a:lnTo>
                    <a:pt x="655" y="764"/>
                  </a:lnTo>
                  <a:lnTo>
                    <a:pt x="657" y="764"/>
                  </a:lnTo>
                  <a:lnTo>
                    <a:pt x="657" y="766"/>
                  </a:lnTo>
                  <a:lnTo>
                    <a:pt x="659" y="766"/>
                  </a:lnTo>
                  <a:lnTo>
                    <a:pt x="659" y="764"/>
                  </a:lnTo>
                  <a:lnTo>
                    <a:pt x="661" y="764"/>
                  </a:lnTo>
                  <a:lnTo>
                    <a:pt x="661" y="766"/>
                  </a:lnTo>
                  <a:lnTo>
                    <a:pt x="659" y="766"/>
                  </a:lnTo>
                  <a:lnTo>
                    <a:pt x="659" y="768"/>
                  </a:lnTo>
                  <a:lnTo>
                    <a:pt x="661" y="768"/>
                  </a:lnTo>
                  <a:lnTo>
                    <a:pt x="661" y="770"/>
                  </a:lnTo>
                  <a:lnTo>
                    <a:pt x="663" y="770"/>
                  </a:lnTo>
                  <a:lnTo>
                    <a:pt x="663" y="771"/>
                  </a:lnTo>
                  <a:lnTo>
                    <a:pt x="665" y="773"/>
                  </a:lnTo>
                  <a:lnTo>
                    <a:pt x="665" y="771"/>
                  </a:lnTo>
                  <a:lnTo>
                    <a:pt x="667" y="771"/>
                  </a:lnTo>
                  <a:lnTo>
                    <a:pt x="667" y="773"/>
                  </a:lnTo>
                  <a:lnTo>
                    <a:pt x="667" y="775"/>
                  </a:lnTo>
                  <a:lnTo>
                    <a:pt x="667" y="777"/>
                  </a:lnTo>
                  <a:lnTo>
                    <a:pt x="665" y="779"/>
                  </a:lnTo>
                  <a:lnTo>
                    <a:pt x="665" y="781"/>
                  </a:lnTo>
                  <a:lnTo>
                    <a:pt x="667" y="781"/>
                  </a:lnTo>
                  <a:lnTo>
                    <a:pt x="667" y="783"/>
                  </a:lnTo>
                  <a:lnTo>
                    <a:pt x="667" y="781"/>
                  </a:lnTo>
                  <a:lnTo>
                    <a:pt x="668" y="781"/>
                  </a:lnTo>
                  <a:lnTo>
                    <a:pt x="668" y="783"/>
                  </a:lnTo>
                  <a:lnTo>
                    <a:pt x="670" y="783"/>
                  </a:lnTo>
                  <a:lnTo>
                    <a:pt x="670" y="785"/>
                  </a:lnTo>
                  <a:lnTo>
                    <a:pt x="672" y="785"/>
                  </a:lnTo>
                  <a:lnTo>
                    <a:pt x="672" y="787"/>
                  </a:lnTo>
                  <a:lnTo>
                    <a:pt x="674" y="787"/>
                  </a:lnTo>
                  <a:lnTo>
                    <a:pt x="674" y="785"/>
                  </a:lnTo>
                  <a:lnTo>
                    <a:pt x="674" y="787"/>
                  </a:lnTo>
                  <a:lnTo>
                    <a:pt x="676" y="787"/>
                  </a:lnTo>
                  <a:lnTo>
                    <a:pt x="676" y="789"/>
                  </a:lnTo>
                  <a:lnTo>
                    <a:pt x="674" y="789"/>
                  </a:lnTo>
                  <a:lnTo>
                    <a:pt x="676" y="789"/>
                  </a:lnTo>
                  <a:lnTo>
                    <a:pt x="676" y="791"/>
                  </a:lnTo>
                  <a:lnTo>
                    <a:pt x="676" y="793"/>
                  </a:lnTo>
                  <a:lnTo>
                    <a:pt x="676" y="795"/>
                  </a:lnTo>
                  <a:lnTo>
                    <a:pt x="674" y="795"/>
                  </a:lnTo>
                  <a:lnTo>
                    <a:pt x="676" y="795"/>
                  </a:lnTo>
                  <a:lnTo>
                    <a:pt x="676" y="796"/>
                  </a:lnTo>
                  <a:lnTo>
                    <a:pt x="678" y="796"/>
                  </a:lnTo>
                  <a:lnTo>
                    <a:pt x="676" y="796"/>
                  </a:lnTo>
                  <a:lnTo>
                    <a:pt x="674" y="796"/>
                  </a:lnTo>
                  <a:lnTo>
                    <a:pt x="674" y="798"/>
                  </a:lnTo>
                  <a:lnTo>
                    <a:pt x="676" y="798"/>
                  </a:lnTo>
                  <a:lnTo>
                    <a:pt x="676" y="800"/>
                  </a:lnTo>
                  <a:lnTo>
                    <a:pt x="676" y="802"/>
                  </a:lnTo>
                  <a:lnTo>
                    <a:pt x="676" y="804"/>
                  </a:lnTo>
                  <a:lnTo>
                    <a:pt x="678" y="804"/>
                  </a:lnTo>
                  <a:lnTo>
                    <a:pt x="680" y="804"/>
                  </a:lnTo>
                  <a:lnTo>
                    <a:pt x="680" y="806"/>
                  </a:lnTo>
                  <a:lnTo>
                    <a:pt x="682" y="806"/>
                  </a:lnTo>
                  <a:lnTo>
                    <a:pt x="682" y="808"/>
                  </a:lnTo>
                  <a:lnTo>
                    <a:pt x="684" y="808"/>
                  </a:lnTo>
                  <a:lnTo>
                    <a:pt x="684" y="810"/>
                  </a:lnTo>
                  <a:lnTo>
                    <a:pt x="686" y="808"/>
                  </a:lnTo>
                  <a:lnTo>
                    <a:pt x="686" y="810"/>
                  </a:lnTo>
                  <a:lnTo>
                    <a:pt x="688" y="810"/>
                  </a:lnTo>
                  <a:lnTo>
                    <a:pt x="690" y="810"/>
                  </a:lnTo>
                  <a:lnTo>
                    <a:pt x="690" y="812"/>
                  </a:lnTo>
                  <a:lnTo>
                    <a:pt x="691" y="812"/>
                  </a:lnTo>
                  <a:lnTo>
                    <a:pt x="691" y="814"/>
                  </a:lnTo>
                  <a:lnTo>
                    <a:pt x="693" y="814"/>
                  </a:lnTo>
                  <a:lnTo>
                    <a:pt x="693" y="816"/>
                  </a:lnTo>
                  <a:lnTo>
                    <a:pt x="693" y="818"/>
                  </a:lnTo>
                  <a:lnTo>
                    <a:pt x="693" y="819"/>
                  </a:lnTo>
                  <a:lnTo>
                    <a:pt x="695" y="819"/>
                  </a:lnTo>
                  <a:lnTo>
                    <a:pt x="695" y="821"/>
                  </a:lnTo>
                  <a:lnTo>
                    <a:pt x="697" y="821"/>
                  </a:lnTo>
                  <a:lnTo>
                    <a:pt x="699" y="821"/>
                  </a:lnTo>
                  <a:lnTo>
                    <a:pt x="701" y="821"/>
                  </a:lnTo>
                  <a:lnTo>
                    <a:pt x="701" y="823"/>
                  </a:lnTo>
                  <a:lnTo>
                    <a:pt x="703" y="823"/>
                  </a:lnTo>
                  <a:lnTo>
                    <a:pt x="705" y="823"/>
                  </a:lnTo>
                  <a:lnTo>
                    <a:pt x="705" y="821"/>
                  </a:lnTo>
                  <a:lnTo>
                    <a:pt x="705" y="823"/>
                  </a:lnTo>
                  <a:lnTo>
                    <a:pt x="705" y="825"/>
                  </a:lnTo>
                  <a:lnTo>
                    <a:pt x="703" y="825"/>
                  </a:lnTo>
                  <a:lnTo>
                    <a:pt x="703" y="823"/>
                  </a:lnTo>
                  <a:lnTo>
                    <a:pt x="703" y="825"/>
                  </a:lnTo>
                  <a:lnTo>
                    <a:pt x="701" y="825"/>
                  </a:lnTo>
                  <a:lnTo>
                    <a:pt x="703" y="825"/>
                  </a:lnTo>
                  <a:lnTo>
                    <a:pt x="703" y="827"/>
                  </a:lnTo>
                  <a:lnTo>
                    <a:pt x="705" y="825"/>
                  </a:lnTo>
                  <a:lnTo>
                    <a:pt x="705" y="827"/>
                  </a:lnTo>
                  <a:lnTo>
                    <a:pt x="703" y="827"/>
                  </a:lnTo>
                  <a:lnTo>
                    <a:pt x="701" y="827"/>
                  </a:lnTo>
                  <a:lnTo>
                    <a:pt x="701" y="829"/>
                  </a:lnTo>
                  <a:lnTo>
                    <a:pt x="701" y="831"/>
                  </a:lnTo>
                  <a:lnTo>
                    <a:pt x="699" y="831"/>
                  </a:lnTo>
                  <a:lnTo>
                    <a:pt x="699" y="829"/>
                  </a:lnTo>
                  <a:lnTo>
                    <a:pt x="699" y="831"/>
                  </a:lnTo>
                  <a:lnTo>
                    <a:pt x="699" y="833"/>
                  </a:lnTo>
                  <a:lnTo>
                    <a:pt x="701" y="833"/>
                  </a:lnTo>
                  <a:lnTo>
                    <a:pt x="703" y="833"/>
                  </a:lnTo>
                  <a:lnTo>
                    <a:pt x="703" y="835"/>
                  </a:lnTo>
                  <a:lnTo>
                    <a:pt x="705" y="835"/>
                  </a:lnTo>
                  <a:lnTo>
                    <a:pt x="705" y="837"/>
                  </a:lnTo>
                  <a:lnTo>
                    <a:pt x="703" y="839"/>
                  </a:lnTo>
                  <a:lnTo>
                    <a:pt x="703" y="841"/>
                  </a:lnTo>
                  <a:lnTo>
                    <a:pt x="705" y="841"/>
                  </a:lnTo>
                  <a:lnTo>
                    <a:pt x="705" y="843"/>
                  </a:lnTo>
                  <a:lnTo>
                    <a:pt x="703" y="843"/>
                  </a:lnTo>
                  <a:lnTo>
                    <a:pt x="703" y="841"/>
                  </a:lnTo>
                  <a:lnTo>
                    <a:pt x="701" y="841"/>
                  </a:lnTo>
                  <a:lnTo>
                    <a:pt x="701" y="843"/>
                  </a:lnTo>
                  <a:lnTo>
                    <a:pt x="699" y="843"/>
                  </a:lnTo>
                  <a:lnTo>
                    <a:pt x="697" y="843"/>
                  </a:lnTo>
                  <a:lnTo>
                    <a:pt x="695" y="843"/>
                  </a:lnTo>
                  <a:lnTo>
                    <a:pt x="693" y="843"/>
                  </a:lnTo>
                  <a:lnTo>
                    <a:pt x="693" y="844"/>
                  </a:lnTo>
                  <a:lnTo>
                    <a:pt x="693" y="846"/>
                  </a:lnTo>
                  <a:lnTo>
                    <a:pt x="691" y="846"/>
                  </a:lnTo>
                  <a:lnTo>
                    <a:pt x="691" y="848"/>
                  </a:lnTo>
                  <a:lnTo>
                    <a:pt x="691" y="850"/>
                  </a:lnTo>
                  <a:lnTo>
                    <a:pt x="693" y="852"/>
                  </a:lnTo>
                  <a:lnTo>
                    <a:pt x="693" y="854"/>
                  </a:lnTo>
                  <a:lnTo>
                    <a:pt x="693" y="856"/>
                  </a:lnTo>
                  <a:lnTo>
                    <a:pt x="695" y="858"/>
                  </a:lnTo>
                  <a:lnTo>
                    <a:pt x="695" y="860"/>
                  </a:lnTo>
                  <a:lnTo>
                    <a:pt x="693" y="860"/>
                  </a:lnTo>
                  <a:lnTo>
                    <a:pt x="693" y="862"/>
                  </a:lnTo>
                  <a:lnTo>
                    <a:pt x="691" y="862"/>
                  </a:lnTo>
                  <a:lnTo>
                    <a:pt x="690" y="862"/>
                  </a:lnTo>
                  <a:lnTo>
                    <a:pt x="688" y="862"/>
                  </a:lnTo>
                  <a:lnTo>
                    <a:pt x="686" y="864"/>
                  </a:lnTo>
                  <a:lnTo>
                    <a:pt x="688" y="864"/>
                  </a:lnTo>
                  <a:lnTo>
                    <a:pt x="688" y="866"/>
                  </a:lnTo>
                  <a:lnTo>
                    <a:pt x="690" y="866"/>
                  </a:lnTo>
                  <a:lnTo>
                    <a:pt x="691" y="866"/>
                  </a:lnTo>
                  <a:lnTo>
                    <a:pt x="691" y="867"/>
                  </a:lnTo>
                  <a:lnTo>
                    <a:pt x="693" y="869"/>
                  </a:lnTo>
                  <a:lnTo>
                    <a:pt x="693" y="871"/>
                  </a:lnTo>
                  <a:lnTo>
                    <a:pt x="693" y="873"/>
                  </a:lnTo>
                  <a:lnTo>
                    <a:pt x="693" y="875"/>
                  </a:lnTo>
                  <a:lnTo>
                    <a:pt x="691" y="875"/>
                  </a:lnTo>
                  <a:lnTo>
                    <a:pt x="691" y="877"/>
                  </a:lnTo>
                  <a:lnTo>
                    <a:pt x="691" y="879"/>
                  </a:lnTo>
                  <a:lnTo>
                    <a:pt x="690" y="879"/>
                  </a:lnTo>
                  <a:lnTo>
                    <a:pt x="688" y="881"/>
                  </a:lnTo>
                  <a:lnTo>
                    <a:pt x="686" y="881"/>
                  </a:lnTo>
                  <a:lnTo>
                    <a:pt x="684" y="881"/>
                  </a:lnTo>
                  <a:lnTo>
                    <a:pt x="682" y="881"/>
                  </a:lnTo>
                  <a:lnTo>
                    <a:pt x="680" y="881"/>
                  </a:lnTo>
                  <a:lnTo>
                    <a:pt x="680" y="879"/>
                  </a:lnTo>
                  <a:lnTo>
                    <a:pt x="678" y="879"/>
                  </a:lnTo>
                  <a:lnTo>
                    <a:pt x="678" y="877"/>
                  </a:lnTo>
                  <a:lnTo>
                    <a:pt x="676" y="877"/>
                  </a:lnTo>
                  <a:lnTo>
                    <a:pt x="676" y="875"/>
                  </a:lnTo>
                  <a:lnTo>
                    <a:pt x="674" y="875"/>
                  </a:lnTo>
                  <a:lnTo>
                    <a:pt x="674" y="873"/>
                  </a:lnTo>
                  <a:lnTo>
                    <a:pt x="672" y="873"/>
                  </a:lnTo>
                  <a:lnTo>
                    <a:pt x="670" y="873"/>
                  </a:lnTo>
                  <a:lnTo>
                    <a:pt x="668" y="873"/>
                  </a:lnTo>
                  <a:lnTo>
                    <a:pt x="667" y="873"/>
                  </a:lnTo>
                  <a:lnTo>
                    <a:pt x="667" y="871"/>
                  </a:lnTo>
                  <a:lnTo>
                    <a:pt x="665" y="869"/>
                  </a:lnTo>
                  <a:lnTo>
                    <a:pt x="665" y="867"/>
                  </a:lnTo>
                  <a:lnTo>
                    <a:pt x="663" y="866"/>
                  </a:lnTo>
                  <a:lnTo>
                    <a:pt x="663" y="864"/>
                  </a:lnTo>
                  <a:lnTo>
                    <a:pt x="661" y="862"/>
                  </a:lnTo>
                  <a:lnTo>
                    <a:pt x="659" y="862"/>
                  </a:lnTo>
                  <a:lnTo>
                    <a:pt x="657" y="862"/>
                  </a:lnTo>
                  <a:lnTo>
                    <a:pt x="655" y="864"/>
                  </a:lnTo>
                  <a:lnTo>
                    <a:pt x="655" y="866"/>
                  </a:lnTo>
                  <a:lnTo>
                    <a:pt x="653" y="866"/>
                  </a:lnTo>
                  <a:lnTo>
                    <a:pt x="651" y="867"/>
                  </a:lnTo>
                  <a:lnTo>
                    <a:pt x="649" y="867"/>
                  </a:lnTo>
                  <a:lnTo>
                    <a:pt x="647" y="869"/>
                  </a:lnTo>
                  <a:lnTo>
                    <a:pt x="647" y="871"/>
                  </a:lnTo>
                  <a:lnTo>
                    <a:pt x="647" y="873"/>
                  </a:lnTo>
                  <a:lnTo>
                    <a:pt x="647" y="875"/>
                  </a:lnTo>
                  <a:lnTo>
                    <a:pt x="647" y="877"/>
                  </a:lnTo>
                  <a:lnTo>
                    <a:pt x="647" y="879"/>
                  </a:lnTo>
                  <a:lnTo>
                    <a:pt x="647" y="881"/>
                  </a:lnTo>
                  <a:lnTo>
                    <a:pt x="645" y="881"/>
                  </a:lnTo>
                  <a:lnTo>
                    <a:pt x="645" y="883"/>
                  </a:lnTo>
                  <a:lnTo>
                    <a:pt x="644" y="883"/>
                  </a:lnTo>
                  <a:lnTo>
                    <a:pt x="642" y="883"/>
                  </a:lnTo>
                  <a:lnTo>
                    <a:pt x="640" y="883"/>
                  </a:lnTo>
                  <a:lnTo>
                    <a:pt x="638" y="881"/>
                  </a:lnTo>
                  <a:lnTo>
                    <a:pt x="636" y="879"/>
                  </a:lnTo>
                  <a:lnTo>
                    <a:pt x="636" y="877"/>
                  </a:lnTo>
                  <a:lnTo>
                    <a:pt x="636" y="875"/>
                  </a:lnTo>
                  <a:lnTo>
                    <a:pt x="636" y="871"/>
                  </a:lnTo>
                  <a:lnTo>
                    <a:pt x="636" y="869"/>
                  </a:lnTo>
                  <a:lnTo>
                    <a:pt x="636" y="867"/>
                  </a:lnTo>
                  <a:lnTo>
                    <a:pt x="636" y="864"/>
                  </a:lnTo>
                  <a:lnTo>
                    <a:pt x="636" y="862"/>
                  </a:lnTo>
                  <a:lnTo>
                    <a:pt x="636" y="858"/>
                  </a:lnTo>
                  <a:lnTo>
                    <a:pt x="636" y="856"/>
                  </a:lnTo>
                  <a:lnTo>
                    <a:pt x="636" y="854"/>
                  </a:lnTo>
                  <a:lnTo>
                    <a:pt x="638" y="854"/>
                  </a:lnTo>
                  <a:lnTo>
                    <a:pt x="640" y="854"/>
                  </a:lnTo>
                  <a:lnTo>
                    <a:pt x="642" y="854"/>
                  </a:lnTo>
                  <a:lnTo>
                    <a:pt x="642" y="856"/>
                  </a:lnTo>
                  <a:lnTo>
                    <a:pt x="642" y="858"/>
                  </a:lnTo>
                  <a:lnTo>
                    <a:pt x="644" y="858"/>
                  </a:lnTo>
                  <a:lnTo>
                    <a:pt x="645" y="858"/>
                  </a:lnTo>
                  <a:lnTo>
                    <a:pt x="645" y="856"/>
                  </a:lnTo>
                  <a:lnTo>
                    <a:pt x="644" y="854"/>
                  </a:lnTo>
                  <a:lnTo>
                    <a:pt x="644" y="852"/>
                  </a:lnTo>
                  <a:lnTo>
                    <a:pt x="642" y="850"/>
                  </a:lnTo>
                  <a:lnTo>
                    <a:pt x="640" y="848"/>
                  </a:lnTo>
                  <a:lnTo>
                    <a:pt x="638" y="846"/>
                  </a:lnTo>
                  <a:lnTo>
                    <a:pt x="636" y="846"/>
                  </a:lnTo>
                  <a:lnTo>
                    <a:pt x="636" y="844"/>
                  </a:lnTo>
                  <a:lnTo>
                    <a:pt x="634" y="843"/>
                  </a:lnTo>
                  <a:lnTo>
                    <a:pt x="634" y="841"/>
                  </a:lnTo>
                  <a:lnTo>
                    <a:pt x="632" y="839"/>
                  </a:lnTo>
                  <a:lnTo>
                    <a:pt x="630" y="837"/>
                  </a:lnTo>
                  <a:lnTo>
                    <a:pt x="630" y="835"/>
                  </a:lnTo>
                  <a:lnTo>
                    <a:pt x="628" y="835"/>
                  </a:lnTo>
                  <a:lnTo>
                    <a:pt x="626" y="833"/>
                  </a:lnTo>
                  <a:lnTo>
                    <a:pt x="624" y="833"/>
                  </a:lnTo>
                  <a:lnTo>
                    <a:pt x="622" y="833"/>
                  </a:lnTo>
                  <a:lnTo>
                    <a:pt x="620" y="833"/>
                  </a:lnTo>
                  <a:lnTo>
                    <a:pt x="619" y="833"/>
                  </a:lnTo>
                  <a:lnTo>
                    <a:pt x="619" y="831"/>
                  </a:lnTo>
                  <a:lnTo>
                    <a:pt x="619" y="829"/>
                  </a:lnTo>
                  <a:lnTo>
                    <a:pt x="617" y="829"/>
                  </a:lnTo>
                  <a:lnTo>
                    <a:pt x="617" y="831"/>
                  </a:lnTo>
                  <a:lnTo>
                    <a:pt x="615" y="831"/>
                  </a:lnTo>
                  <a:lnTo>
                    <a:pt x="613" y="831"/>
                  </a:lnTo>
                  <a:lnTo>
                    <a:pt x="611" y="833"/>
                  </a:lnTo>
                  <a:lnTo>
                    <a:pt x="611" y="835"/>
                  </a:lnTo>
                  <a:lnTo>
                    <a:pt x="613" y="835"/>
                  </a:lnTo>
                  <a:lnTo>
                    <a:pt x="613" y="837"/>
                  </a:lnTo>
                  <a:lnTo>
                    <a:pt x="613" y="839"/>
                  </a:lnTo>
                  <a:lnTo>
                    <a:pt x="613" y="841"/>
                  </a:lnTo>
                  <a:lnTo>
                    <a:pt x="615" y="843"/>
                  </a:lnTo>
                  <a:lnTo>
                    <a:pt x="617" y="843"/>
                  </a:lnTo>
                  <a:lnTo>
                    <a:pt x="619" y="843"/>
                  </a:lnTo>
                  <a:lnTo>
                    <a:pt x="620" y="843"/>
                  </a:lnTo>
                  <a:lnTo>
                    <a:pt x="620" y="844"/>
                  </a:lnTo>
                  <a:lnTo>
                    <a:pt x="622" y="844"/>
                  </a:lnTo>
                  <a:lnTo>
                    <a:pt x="620" y="846"/>
                  </a:lnTo>
                  <a:lnTo>
                    <a:pt x="620" y="848"/>
                  </a:lnTo>
                  <a:lnTo>
                    <a:pt x="619" y="848"/>
                  </a:lnTo>
                  <a:lnTo>
                    <a:pt x="617" y="848"/>
                  </a:lnTo>
                  <a:lnTo>
                    <a:pt x="615" y="848"/>
                  </a:lnTo>
                  <a:lnTo>
                    <a:pt x="613" y="848"/>
                  </a:lnTo>
                  <a:lnTo>
                    <a:pt x="611" y="848"/>
                  </a:lnTo>
                  <a:lnTo>
                    <a:pt x="609" y="846"/>
                  </a:lnTo>
                  <a:lnTo>
                    <a:pt x="607" y="844"/>
                  </a:lnTo>
                  <a:lnTo>
                    <a:pt x="605" y="841"/>
                  </a:lnTo>
                  <a:lnTo>
                    <a:pt x="603" y="839"/>
                  </a:lnTo>
                  <a:lnTo>
                    <a:pt x="603" y="837"/>
                  </a:lnTo>
                  <a:lnTo>
                    <a:pt x="601" y="835"/>
                  </a:lnTo>
                  <a:lnTo>
                    <a:pt x="601" y="833"/>
                  </a:lnTo>
                  <a:lnTo>
                    <a:pt x="599" y="831"/>
                  </a:lnTo>
                  <a:lnTo>
                    <a:pt x="597" y="829"/>
                  </a:lnTo>
                  <a:lnTo>
                    <a:pt x="596" y="829"/>
                  </a:lnTo>
                  <a:lnTo>
                    <a:pt x="594" y="831"/>
                  </a:lnTo>
                  <a:lnTo>
                    <a:pt x="592" y="831"/>
                  </a:lnTo>
                  <a:lnTo>
                    <a:pt x="590" y="831"/>
                  </a:lnTo>
                  <a:lnTo>
                    <a:pt x="590" y="833"/>
                  </a:lnTo>
                  <a:lnTo>
                    <a:pt x="588" y="835"/>
                  </a:lnTo>
                  <a:lnTo>
                    <a:pt x="588" y="837"/>
                  </a:lnTo>
                  <a:lnTo>
                    <a:pt x="586" y="841"/>
                  </a:lnTo>
                  <a:lnTo>
                    <a:pt x="584" y="843"/>
                  </a:lnTo>
                  <a:lnTo>
                    <a:pt x="582" y="844"/>
                  </a:lnTo>
                  <a:lnTo>
                    <a:pt x="580" y="844"/>
                  </a:lnTo>
                  <a:lnTo>
                    <a:pt x="578" y="844"/>
                  </a:lnTo>
                  <a:lnTo>
                    <a:pt x="576" y="844"/>
                  </a:lnTo>
                  <a:lnTo>
                    <a:pt x="574" y="844"/>
                  </a:lnTo>
                  <a:lnTo>
                    <a:pt x="572" y="844"/>
                  </a:lnTo>
                  <a:lnTo>
                    <a:pt x="571" y="846"/>
                  </a:lnTo>
                  <a:lnTo>
                    <a:pt x="569" y="846"/>
                  </a:lnTo>
                  <a:lnTo>
                    <a:pt x="567" y="848"/>
                  </a:lnTo>
                  <a:lnTo>
                    <a:pt x="565" y="848"/>
                  </a:lnTo>
                  <a:lnTo>
                    <a:pt x="563" y="848"/>
                  </a:lnTo>
                  <a:lnTo>
                    <a:pt x="561" y="848"/>
                  </a:lnTo>
                  <a:lnTo>
                    <a:pt x="559" y="846"/>
                  </a:lnTo>
                  <a:lnTo>
                    <a:pt x="557" y="844"/>
                  </a:lnTo>
                  <a:lnTo>
                    <a:pt x="557" y="843"/>
                  </a:lnTo>
                  <a:lnTo>
                    <a:pt x="557" y="841"/>
                  </a:lnTo>
                  <a:lnTo>
                    <a:pt x="559" y="839"/>
                  </a:lnTo>
                  <a:lnTo>
                    <a:pt x="561" y="837"/>
                  </a:lnTo>
                  <a:lnTo>
                    <a:pt x="561" y="835"/>
                  </a:lnTo>
                  <a:lnTo>
                    <a:pt x="563" y="835"/>
                  </a:lnTo>
                  <a:lnTo>
                    <a:pt x="565" y="833"/>
                  </a:lnTo>
                  <a:lnTo>
                    <a:pt x="567" y="831"/>
                  </a:lnTo>
                  <a:lnTo>
                    <a:pt x="567" y="829"/>
                  </a:lnTo>
                  <a:lnTo>
                    <a:pt x="565" y="829"/>
                  </a:lnTo>
                  <a:lnTo>
                    <a:pt x="565" y="827"/>
                  </a:lnTo>
                  <a:lnTo>
                    <a:pt x="563" y="825"/>
                  </a:lnTo>
                  <a:lnTo>
                    <a:pt x="563" y="823"/>
                  </a:lnTo>
                  <a:lnTo>
                    <a:pt x="563" y="821"/>
                  </a:lnTo>
                  <a:lnTo>
                    <a:pt x="563" y="819"/>
                  </a:lnTo>
                  <a:lnTo>
                    <a:pt x="565" y="819"/>
                  </a:lnTo>
                  <a:lnTo>
                    <a:pt x="567" y="819"/>
                  </a:lnTo>
                  <a:lnTo>
                    <a:pt x="569" y="818"/>
                  </a:lnTo>
                  <a:lnTo>
                    <a:pt x="571" y="816"/>
                  </a:lnTo>
                  <a:lnTo>
                    <a:pt x="572" y="816"/>
                  </a:lnTo>
                  <a:lnTo>
                    <a:pt x="574" y="816"/>
                  </a:lnTo>
                  <a:lnTo>
                    <a:pt x="576" y="816"/>
                  </a:lnTo>
                  <a:lnTo>
                    <a:pt x="576" y="814"/>
                  </a:lnTo>
                  <a:lnTo>
                    <a:pt x="574" y="812"/>
                  </a:lnTo>
                  <a:lnTo>
                    <a:pt x="572" y="810"/>
                  </a:lnTo>
                  <a:lnTo>
                    <a:pt x="571" y="810"/>
                  </a:lnTo>
                  <a:lnTo>
                    <a:pt x="569" y="808"/>
                  </a:lnTo>
                  <a:lnTo>
                    <a:pt x="567" y="808"/>
                  </a:lnTo>
                  <a:lnTo>
                    <a:pt x="565" y="808"/>
                  </a:lnTo>
                  <a:lnTo>
                    <a:pt x="565" y="810"/>
                  </a:lnTo>
                  <a:lnTo>
                    <a:pt x="563" y="810"/>
                  </a:lnTo>
                  <a:lnTo>
                    <a:pt x="563" y="812"/>
                  </a:lnTo>
                  <a:lnTo>
                    <a:pt x="561" y="814"/>
                  </a:lnTo>
                  <a:lnTo>
                    <a:pt x="559" y="814"/>
                  </a:lnTo>
                  <a:lnTo>
                    <a:pt x="555" y="816"/>
                  </a:lnTo>
                  <a:lnTo>
                    <a:pt x="553" y="816"/>
                  </a:lnTo>
                  <a:lnTo>
                    <a:pt x="551" y="816"/>
                  </a:lnTo>
                  <a:lnTo>
                    <a:pt x="549" y="816"/>
                  </a:lnTo>
                  <a:lnTo>
                    <a:pt x="548" y="814"/>
                  </a:lnTo>
                  <a:lnTo>
                    <a:pt x="548" y="812"/>
                  </a:lnTo>
                  <a:lnTo>
                    <a:pt x="549" y="810"/>
                  </a:lnTo>
                  <a:lnTo>
                    <a:pt x="549" y="808"/>
                  </a:lnTo>
                  <a:lnTo>
                    <a:pt x="549" y="806"/>
                  </a:lnTo>
                  <a:lnTo>
                    <a:pt x="548" y="806"/>
                  </a:lnTo>
                  <a:lnTo>
                    <a:pt x="546" y="804"/>
                  </a:lnTo>
                  <a:lnTo>
                    <a:pt x="544" y="806"/>
                  </a:lnTo>
                  <a:lnTo>
                    <a:pt x="544" y="808"/>
                  </a:lnTo>
                  <a:lnTo>
                    <a:pt x="544" y="810"/>
                  </a:lnTo>
                  <a:lnTo>
                    <a:pt x="544" y="812"/>
                  </a:lnTo>
                  <a:lnTo>
                    <a:pt x="544" y="814"/>
                  </a:lnTo>
                  <a:lnTo>
                    <a:pt x="544" y="816"/>
                  </a:lnTo>
                  <a:lnTo>
                    <a:pt x="542" y="816"/>
                  </a:lnTo>
                  <a:lnTo>
                    <a:pt x="542" y="818"/>
                  </a:lnTo>
                  <a:lnTo>
                    <a:pt x="540" y="818"/>
                  </a:lnTo>
                  <a:lnTo>
                    <a:pt x="538" y="818"/>
                  </a:lnTo>
                  <a:lnTo>
                    <a:pt x="536" y="816"/>
                  </a:lnTo>
                  <a:lnTo>
                    <a:pt x="536" y="814"/>
                  </a:lnTo>
                  <a:lnTo>
                    <a:pt x="534" y="812"/>
                  </a:lnTo>
                  <a:lnTo>
                    <a:pt x="532" y="810"/>
                  </a:lnTo>
                  <a:lnTo>
                    <a:pt x="532" y="808"/>
                  </a:lnTo>
                  <a:lnTo>
                    <a:pt x="530" y="808"/>
                  </a:lnTo>
                  <a:lnTo>
                    <a:pt x="528" y="808"/>
                  </a:lnTo>
                  <a:lnTo>
                    <a:pt x="526" y="808"/>
                  </a:lnTo>
                  <a:lnTo>
                    <a:pt x="524" y="808"/>
                  </a:lnTo>
                  <a:lnTo>
                    <a:pt x="523" y="810"/>
                  </a:lnTo>
                  <a:lnTo>
                    <a:pt x="521" y="812"/>
                  </a:lnTo>
                  <a:lnTo>
                    <a:pt x="519" y="814"/>
                  </a:lnTo>
                  <a:lnTo>
                    <a:pt x="517" y="816"/>
                  </a:lnTo>
                  <a:lnTo>
                    <a:pt x="515" y="818"/>
                  </a:lnTo>
                  <a:lnTo>
                    <a:pt x="513" y="818"/>
                  </a:lnTo>
                  <a:lnTo>
                    <a:pt x="513" y="819"/>
                  </a:lnTo>
                  <a:lnTo>
                    <a:pt x="513" y="821"/>
                  </a:lnTo>
                  <a:lnTo>
                    <a:pt x="513" y="823"/>
                  </a:lnTo>
                  <a:lnTo>
                    <a:pt x="513" y="825"/>
                  </a:lnTo>
                  <a:lnTo>
                    <a:pt x="513" y="827"/>
                  </a:lnTo>
                  <a:lnTo>
                    <a:pt x="515" y="827"/>
                  </a:lnTo>
                  <a:lnTo>
                    <a:pt x="517" y="827"/>
                  </a:lnTo>
                  <a:lnTo>
                    <a:pt x="519" y="827"/>
                  </a:lnTo>
                  <a:lnTo>
                    <a:pt x="519" y="825"/>
                  </a:lnTo>
                  <a:lnTo>
                    <a:pt x="521" y="825"/>
                  </a:lnTo>
                  <a:lnTo>
                    <a:pt x="523" y="825"/>
                  </a:lnTo>
                  <a:lnTo>
                    <a:pt x="524" y="825"/>
                  </a:lnTo>
                  <a:lnTo>
                    <a:pt x="526" y="825"/>
                  </a:lnTo>
                  <a:lnTo>
                    <a:pt x="528" y="827"/>
                  </a:lnTo>
                  <a:lnTo>
                    <a:pt x="528" y="829"/>
                  </a:lnTo>
                  <a:lnTo>
                    <a:pt x="528" y="831"/>
                  </a:lnTo>
                  <a:lnTo>
                    <a:pt x="528" y="833"/>
                  </a:lnTo>
                  <a:lnTo>
                    <a:pt x="526" y="835"/>
                  </a:lnTo>
                  <a:lnTo>
                    <a:pt x="526" y="837"/>
                  </a:lnTo>
                  <a:lnTo>
                    <a:pt x="524" y="837"/>
                  </a:lnTo>
                  <a:lnTo>
                    <a:pt x="523" y="839"/>
                  </a:lnTo>
                  <a:lnTo>
                    <a:pt x="523" y="841"/>
                  </a:lnTo>
                  <a:lnTo>
                    <a:pt x="521" y="841"/>
                  </a:lnTo>
                  <a:lnTo>
                    <a:pt x="519" y="843"/>
                  </a:lnTo>
                  <a:lnTo>
                    <a:pt x="519" y="844"/>
                  </a:lnTo>
                  <a:lnTo>
                    <a:pt x="517" y="844"/>
                  </a:lnTo>
                  <a:lnTo>
                    <a:pt x="517" y="846"/>
                  </a:lnTo>
                  <a:lnTo>
                    <a:pt x="517" y="848"/>
                  </a:lnTo>
                  <a:lnTo>
                    <a:pt x="517" y="850"/>
                  </a:lnTo>
                  <a:lnTo>
                    <a:pt x="515" y="852"/>
                  </a:lnTo>
                  <a:lnTo>
                    <a:pt x="513" y="852"/>
                  </a:lnTo>
                  <a:lnTo>
                    <a:pt x="511" y="852"/>
                  </a:lnTo>
                  <a:lnTo>
                    <a:pt x="509" y="854"/>
                  </a:lnTo>
                  <a:lnTo>
                    <a:pt x="507" y="854"/>
                  </a:lnTo>
                  <a:lnTo>
                    <a:pt x="505" y="852"/>
                  </a:lnTo>
                  <a:lnTo>
                    <a:pt x="503" y="850"/>
                  </a:lnTo>
                  <a:lnTo>
                    <a:pt x="503" y="848"/>
                  </a:lnTo>
                  <a:lnTo>
                    <a:pt x="503" y="846"/>
                  </a:lnTo>
                  <a:lnTo>
                    <a:pt x="503" y="844"/>
                  </a:lnTo>
                  <a:lnTo>
                    <a:pt x="503" y="843"/>
                  </a:lnTo>
                  <a:lnTo>
                    <a:pt x="501" y="841"/>
                  </a:lnTo>
                  <a:lnTo>
                    <a:pt x="498" y="841"/>
                  </a:lnTo>
                  <a:lnTo>
                    <a:pt x="494" y="841"/>
                  </a:lnTo>
                  <a:lnTo>
                    <a:pt x="492" y="839"/>
                  </a:lnTo>
                  <a:lnTo>
                    <a:pt x="490" y="837"/>
                  </a:lnTo>
                  <a:lnTo>
                    <a:pt x="490" y="835"/>
                  </a:lnTo>
                  <a:lnTo>
                    <a:pt x="488" y="835"/>
                  </a:lnTo>
                  <a:lnTo>
                    <a:pt x="488" y="833"/>
                  </a:lnTo>
                  <a:lnTo>
                    <a:pt x="490" y="831"/>
                  </a:lnTo>
                  <a:lnTo>
                    <a:pt x="490" y="829"/>
                  </a:lnTo>
                  <a:lnTo>
                    <a:pt x="492" y="827"/>
                  </a:lnTo>
                  <a:lnTo>
                    <a:pt x="494" y="827"/>
                  </a:lnTo>
                  <a:lnTo>
                    <a:pt x="496" y="825"/>
                  </a:lnTo>
                  <a:lnTo>
                    <a:pt x="496" y="823"/>
                  </a:lnTo>
                  <a:lnTo>
                    <a:pt x="498" y="819"/>
                  </a:lnTo>
                  <a:lnTo>
                    <a:pt x="498" y="818"/>
                  </a:lnTo>
                  <a:lnTo>
                    <a:pt x="496" y="818"/>
                  </a:lnTo>
                  <a:lnTo>
                    <a:pt x="494" y="818"/>
                  </a:lnTo>
                  <a:lnTo>
                    <a:pt x="492" y="818"/>
                  </a:lnTo>
                  <a:lnTo>
                    <a:pt x="490" y="818"/>
                  </a:lnTo>
                  <a:lnTo>
                    <a:pt x="490" y="819"/>
                  </a:lnTo>
                  <a:lnTo>
                    <a:pt x="488" y="821"/>
                  </a:lnTo>
                  <a:lnTo>
                    <a:pt x="488" y="823"/>
                  </a:lnTo>
                  <a:lnTo>
                    <a:pt x="488" y="825"/>
                  </a:lnTo>
                  <a:lnTo>
                    <a:pt x="486" y="827"/>
                  </a:lnTo>
                  <a:lnTo>
                    <a:pt x="482" y="827"/>
                  </a:lnTo>
                  <a:lnTo>
                    <a:pt x="480" y="827"/>
                  </a:lnTo>
                  <a:lnTo>
                    <a:pt x="478" y="825"/>
                  </a:lnTo>
                  <a:lnTo>
                    <a:pt x="476" y="825"/>
                  </a:lnTo>
                  <a:lnTo>
                    <a:pt x="476" y="823"/>
                  </a:lnTo>
                  <a:lnTo>
                    <a:pt x="475" y="821"/>
                  </a:lnTo>
                  <a:lnTo>
                    <a:pt x="473" y="819"/>
                  </a:lnTo>
                  <a:lnTo>
                    <a:pt x="469" y="818"/>
                  </a:lnTo>
                  <a:lnTo>
                    <a:pt x="469" y="816"/>
                  </a:lnTo>
                  <a:lnTo>
                    <a:pt x="467" y="814"/>
                  </a:lnTo>
                  <a:lnTo>
                    <a:pt x="467" y="812"/>
                  </a:lnTo>
                  <a:lnTo>
                    <a:pt x="467" y="810"/>
                  </a:lnTo>
                  <a:lnTo>
                    <a:pt x="469" y="808"/>
                  </a:lnTo>
                  <a:lnTo>
                    <a:pt x="469" y="806"/>
                  </a:lnTo>
                  <a:lnTo>
                    <a:pt x="471" y="806"/>
                  </a:lnTo>
                  <a:lnTo>
                    <a:pt x="471" y="804"/>
                  </a:lnTo>
                  <a:lnTo>
                    <a:pt x="473" y="804"/>
                  </a:lnTo>
                  <a:lnTo>
                    <a:pt x="475" y="804"/>
                  </a:lnTo>
                  <a:lnTo>
                    <a:pt x="476" y="806"/>
                  </a:lnTo>
                  <a:lnTo>
                    <a:pt x="478" y="806"/>
                  </a:lnTo>
                  <a:lnTo>
                    <a:pt x="480" y="804"/>
                  </a:lnTo>
                  <a:lnTo>
                    <a:pt x="482" y="802"/>
                  </a:lnTo>
                  <a:lnTo>
                    <a:pt x="482" y="800"/>
                  </a:lnTo>
                  <a:lnTo>
                    <a:pt x="482" y="798"/>
                  </a:lnTo>
                  <a:lnTo>
                    <a:pt x="484" y="796"/>
                  </a:lnTo>
                  <a:lnTo>
                    <a:pt x="486" y="795"/>
                  </a:lnTo>
                  <a:lnTo>
                    <a:pt x="488" y="795"/>
                  </a:lnTo>
                  <a:lnTo>
                    <a:pt x="490" y="793"/>
                  </a:lnTo>
                  <a:lnTo>
                    <a:pt x="490" y="791"/>
                  </a:lnTo>
                  <a:lnTo>
                    <a:pt x="490" y="789"/>
                  </a:lnTo>
                  <a:lnTo>
                    <a:pt x="488" y="789"/>
                  </a:lnTo>
                  <a:lnTo>
                    <a:pt x="486" y="785"/>
                  </a:lnTo>
                  <a:lnTo>
                    <a:pt x="484" y="783"/>
                  </a:lnTo>
                  <a:lnTo>
                    <a:pt x="482" y="781"/>
                  </a:lnTo>
                  <a:lnTo>
                    <a:pt x="482" y="779"/>
                  </a:lnTo>
                  <a:lnTo>
                    <a:pt x="480" y="777"/>
                  </a:lnTo>
                  <a:lnTo>
                    <a:pt x="478" y="775"/>
                  </a:lnTo>
                  <a:lnTo>
                    <a:pt x="476" y="775"/>
                  </a:lnTo>
                  <a:lnTo>
                    <a:pt x="475" y="773"/>
                  </a:lnTo>
                  <a:lnTo>
                    <a:pt x="473" y="773"/>
                  </a:lnTo>
                  <a:lnTo>
                    <a:pt x="473" y="771"/>
                  </a:lnTo>
                  <a:lnTo>
                    <a:pt x="471" y="771"/>
                  </a:lnTo>
                  <a:lnTo>
                    <a:pt x="471" y="770"/>
                  </a:lnTo>
                  <a:lnTo>
                    <a:pt x="469" y="768"/>
                  </a:lnTo>
                  <a:lnTo>
                    <a:pt x="469" y="766"/>
                  </a:lnTo>
                  <a:lnTo>
                    <a:pt x="469" y="764"/>
                  </a:lnTo>
                  <a:lnTo>
                    <a:pt x="469" y="762"/>
                  </a:lnTo>
                  <a:lnTo>
                    <a:pt x="469" y="760"/>
                  </a:lnTo>
                  <a:lnTo>
                    <a:pt x="471" y="758"/>
                  </a:lnTo>
                  <a:lnTo>
                    <a:pt x="471" y="756"/>
                  </a:lnTo>
                  <a:lnTo>
                    <a:pt x="471" y="754"/>
                  </a:lnTo>
                  <a:lnTo>
                    <a:pt x="473" y="754"/>
                  </a:lnTo>
                  <a:lnTo>
                    <a:pt x="475" y="754"/>
                  </a:lnTo>
                  <a:lnTo>
                    <a:pt x="476" y="754"/>
                  </a:lnTo>
                  <a:lnTo>
                    <a:pt x="478" y="754"/>
                  </a:lnTo>
                  <a:lnTo>
                    <a:pt x="480" y="754"/>
                  </a:lnTo>
                  <a:lnTo>
                    <a:pt x="482" y="752"/>
                  </a:lnTo>
                  <a:lnTo>
                    <a:pt x="482" y="750"/>
                  </a:lnTo>
                  <a:lnTo>
                    <a:pt x="480" y="748"/>
                  </a:lnTo>
                  <a:lnTo>
                    <a:pt x="480" y="747"/>
                  </a:lnTo>
                  <a:lnTo>
                    <a:pt x="478" y="745"/>
                  </a:lnTo>
                  <a:lnTo>
                    <a:pt x="478" y="743"/>
                  </a:lnTo>
                  <a:lnTo>
                    <a:pt x="478" y="741"/>
                  </a:lnTo>
                  <a:lnTo>
                    <a:pt x="478" y="739"/>
                  </a:lnTo>
                  <a:lnTo>
                    <a:pt x="480" y="737"/>
                  </a:lnTo>
                  <a:lnTo>
                    <a:pt x="480" y="735"/>
                  </a:lnTo>
                  <a:lnTo>
                    <a:pt x="482" y="735"/>
                  </a:lnTo>
                  <a:lnTo>
                    <a:pt x="482" y="733"/>
                  </a:lnTo>
                  <a:lnTo>
                    <a:pt x="480" y="731"/>
                  </a:lnTo>
                  <a:lnTo>
                    <a:pt x="480" y="729"/>
                  </a:lnTo>
                  <a:lnTo>
                    <a:pt x="480" y="727"/>
                  </a:lnTo>
                  <a:lnTo>
                    <a:pt x="480" y="725"/>
                  </a:lnTo>
                  <a:lnTo>
                    <a:pt x="480" y="722"/>
                  </a:lnTo>
                  <a:lnTo>
                    <a:pt x="482" y="722"/>
                  </a:lnTo>
                  <a:lnTo>
                    <a:pt x="480" y="720"/>
                  </a:lnTo>
                  <a:lnTo>
                    <a:pt x="480" y="718"/>
                  </a:lnTo>
                  <a:lnTo>
                    <a:pt x="480" y="716"/>
                  </a:lnTo>
                  <a:lnTo>
                    <a:pt x="480" y="714"/>
                  </a:lnTo>
                  <a:lnTo>
                    <a:pt x="480" y="712"/>
                  </a:lnTo>
                  <a:lnTo>
                    <a:pt x="478" y="710"/>
                  </a:lnTo>
                  <a:lnTo>
                    <a:pt x="478" y="708"/>
                  </a:lnTo>
                  <a:lnTo>
                    <a:pt x="478" y="706"/>
                  </a:lnTo>
                  <a:lnTo>
                    <a:pt x="476" y="706"/>
                  </a:lnTo>
                  <a:lnTo>
                    <a:pt x="476" y="704"/>
                  </a:lnTo>
                  <a:lnTo>
                    <a:pt x="475" y="704"/>
                  </a:lnTo>
                  <a:lnTo>
                    <a:pt x="475" y="702"/>
                  </a:lnTo>
                  <a:lnTo>
                    <a:pt x="473" y="702"/>
                  </a:lnTo>
                  <a:lnTo>
                    <a:pt x="471" y="702"/>
                  </a:lnTo>
                  <a:lnTo>
                    <a:pt x="471" y="704"/>
                  </a:lnTo>
                  <a:lnTo>
                    <a:pt x="469" y="704"/>
                  </a:lnTo>
                  <a:lnTo>
                    <a:pt x="469" y="706"/>
                  </a:lnTo>
                  <a:lnTo>
                    <a:pt x="469" y="708"/>
                  </a:lnTo>
                  <a:lnTo>
                    <a:pt x="469" y="710"/>
                  </a:lnTo>
                  <a:lnTo>
                    <a:pt x="469" y="712"/>
                  </a:lnTo>
                  <a:lnTo>
                    <a:pt x="467" y="712"/>
                  </a:lnTo>
                  <a:lnTo>
                    <a:pt x="465" y="712"/>
                  </a:lnTo>
                  <a:lnTo>
                    <a:pt x="465" y="710"/>
                  </a:lnTo>
                  <a:lnTo>
                    <a:pt x="463" y="710"/>
                  </a:lnTo>
                  <a:lnTo>
                    <a:pt x="463" y="708"/>
                  </a:lnTo>
                  <a:lnTo>
                    <a:pt x="463" y="706"/>
                  </a:lnTo>
                  <a:lnTo>
                    <a:pt x="463" y="704"/>
                  </a:lnTo>
                  <a:lnTo>
                    <a:pt x="463" y="702"/>
                  </a:lnTo>
                  <a:lnTo>
                    <a:pt x="465" y="702"/>
                  </a:lnTo>
                  <a:lnTo>
                    <a:pt x="465" y="700"/>
                  </a:lnTo>
                  <a:lnTo>
                    <a:pt x="467" y="698"/>
                  </a:lnTo>
                  <a:lnTo>
                    <a:pt x="469" y="697"/>
                  </a:lnTo>
                  <a:lnTo>
                    <a:pt x="469" y="695"/>
                  </a:lnTo>
                  <a:lnTo>
                    <a:pt x="471" y="695"/>
                  </a:lnTo>
                  <a:lnTo>
                    <a:pt x="471" y="693"/>
                  </a:lnTo>
                  <a:lnTo>
                    <a:pt x="473" y="691"/>
                  </a:lnTo>
                  <a:lnTo>
                    <a:pt x="475" y="689"/>
                  </a:lnTo>
                  <a:lnTo>
                    <a:pt x="476" y="689"/>
                  </a:lnTo>
                  <a:lnTo>
                    <a:pt x="478" y="687"/>
                  </a:lnTo>
                  <a:lnTo>
                    <a:pt x="480" y="687"/>
                  </a:lnTo>
                  <a:lnTo>
                    <a:pt x="480" y="685"/>
                  </a:lnTo>
                  <a:lnTo>
                    <a:pt x="482" y="685"/>
                  </a:lnTo>
                  <a:lnTo>
                    <a:pt x="482" y="683"/>
                  </a:lnTo>
                  <a:lnTo>
                    <a:pt x="484" y="683"/>
                  </a:lnTo>
                  <a:lnTo>
                    <a:pt x="484" y="681"/>
                  </a:lnTo>
                  <a:lnTo>
                    <a:pt x="484" y="679"/>
                  </a:lnTo>
                  <a:lnTo>
                    <a:pt x="486" y="679"/>
                  </a:lnTo>
                  <a:lnTo>
                    <a:pt x="488" y="679"/>
                  </a:lnTo>
                  <a:lnTo>
                    <a:pt x="490" y="679"/>
                  </a:lnTo>
                  <a:lnTo>
                    <a:pt x="492" y="681"/>
                  </a:lnTo>
                  <a:lnTo>
                    <a:pt x="494" y="681"/>
                  </a:lnTo>
                  <a:lnTo>
                    <a:pt x="496" y="681"/>
                  </a:lnTo>
                  <a:lnTo>
                    <a:pt x="498" y="681"/>
                  </a:lnTo>
                  <a:lnTo>
                    <a:pt x="498" y="679"/>
                  </a:lnTo>
                  <a:lnTo>
                    <a:pt x="498" y="677"/>
                  </a:lnTo>
                  <a:lnTo>
                    <a:pt x="496" y="675"/>
                  </a:lnTo>
                  <a:lnTo>
                    <a:pt x="496" y="672"/>
                  </a:lnTo>
                  <a:lnTo>
                    <a:pt x="494" y="672"/>
                  </a:lnTo>
                  <a:lnTo>
                    <a:pt x="492" y="670"/>
                  </a:lnTo>
                  <a:lnTo>
                    <a:pt x="490" y="672"/>
                  </a:lnTo>
                  <a:lnTo>
                    <a:pt x="488" y="672"/>
                  </a:lnTo>
                  <a:lnTo>
                    <a:pt x="486" y="674"/>
                  </a:lnTo>
                  <a:lnTo>
                    <a:pt x="484" y="672"/>
                  </a:lnTo>
                  <a:lnTo>
                    <a:pt x="482" y="670"/>
                  </a:lnTo>
                  <a:lnTo>
                    <a:pt x="480" y="668"/>
                  </a:lnTo>
                  <a:lnTo>
                    <a:pt x="480" y="666"/>
                  </a:lnTo>
                  <a:lnTo>
                    <a:pt x="478" y="666"/>
                  </a:lnTo>
                  <a:lnTo>
                    <a:pt x="476" y="664"/>
                  </a:lnTo>
                  <a:lnTo>
                    <a:pt x="475" y="664"/>
                  </a:lnTo>
                  <a:lnTo>
                    <a:pt x="473" y="664"/>
                  </a:lnTo>
                  <a:lnTo>
                    <a:pt x="473" y="666"/>
                  </a:lnTo>
                  <a:lnTo>
                    <a:pt x="471" y="666"/>
                  </a:lnTo>
                  <a:lnTo>
                    <a:pt x="471" y="668"/>
                  </a:lnTo>
                  <a:lnTo>
                    <a:pt x="469" y="670"/>
                  </a:lnTo>
                  <a:lnTo>
                    <a:pt x="469" y="672"/>
                  </a:lnTo>
                  <a:lnTo>
                    <a:pt x="467" y="672"/>
                  </a:lnTo>
                  <a:lnTo>
                    <a:pt x="465" y="672"/>
                  </a:lnTo>
                  <a:lnTo>
                    <a:pt x="463" y="672"/>
                  </a:lnTo>
                  <a:lnTo>
                    <a:pt x="461" y="672"/>
                  </a:lnTo>
                  <a:lnTo>
                    <a:pt x="459" y="672"/>
                  </a:lnTo>
                  <a:lnTo>
                    <a:pt x="459" y="674"/>
                  </a:lnTo>
                  <a:lnTo>
                    <a:pt x="457" y="674"/>
                  </a:lnTo>
                  <a:lnTo>
                    <a:pt x="455" y="674"/>
                  </a:lnTo>
                  <a:lnTo>
                    <a:pt x="453" y="674"/>
                  </a:lnTo>
                  <a:lnTo>
                    <a:pt x="453" y="675"/>
                  </a:lnTo>
                  <a:lnTo>
                    <a:pt x="452" y="675"/>
                  </a:lnTo>
                  <a:lnTo>
                    <a:pt x="452" y="677"/>
                  </a:lnTo>
                  <a:lnTo>
                    <a:pt x="453" y="677"/>
                  </a:lnTo>
                  <a:lnTo>
                    <a:pt x="453" y="679"/>
                  </a:lnTo>
                  <a:lnTo>
                    <a:pt x="455" y="679"/>
                  </a:lnTo>
                  <a:lnTo>
                    <a:pt x="459" y="681"/>
                  </a:lnTo>
                  <a:lnTo>
                    <a:pt x="459" y="679"/>
                  </a:lnTo>
                  <a:lnTo>
                    <a:pt x="461" y="679"/>
                  </a:lnTo>
                  <a:lnTo>
                    <a:pt x="463" y="679"/>
                  </a:lnTo>
                  <a:lnTo>
                    <a:pt x="465" y="679"/>
                  </a:lnTo>
                  <a:lnTo>
                    <a:pt x="465" y="681"/>
                  </a:lnTo>
                  <a:lnTo>
                    <a:pt x="465" y="683"/>
                  </a:lnTo>
                  <a:lnTo>
                    <a:pt x="465" y="685"/>
                  </a:lnTo>
                  <a:lnTo>
                    <a:pt x="463" y="685"/>
                  </a:lnTo>
                  <a:lnTo>
                    <a:pt x="461" y="687"/>
                  </a:lnTo>
                  <a:lnTo>
                    <a:pt x="457" y="687"/>
                  </a:lnTo>
                  <a:lnTo>
                    <a:pt x="453" y="687"/>
                  </a:lnTo>
                  <a:lnTo>
                    <a:pt x="452" y="687"/>
                  </a:lnTo>
                  <a:lnTo>
                    <a:pt x="450" y="687"/>
                  </a:lnTo>
                  <a:lnTo>
                    <a:pt x="448" y="687"/>
                  </a:lnTo>
                  <a:lnTo>
                    <a:pt x="448" y="685"/>
                  </a:lnTo>
                  <a:lnTo>
                    <a:pt x="448" y="681"/>
                  </a:lnTo>
                  <a:lnTo>
                    <a:pt x="446" y="679"/>
                  </a:lnTo>
                  <a:lnTo>
                    <a:pt x="446" y="677"/>
                  </a:lnTo>
                  <a:lnTo>
                    <a:pt x="444" y="677"/>
                  </a:lnTo>
                  <a:lnTo>
                    <a:pt x="442" y="677"/>
                  </a:lnTo>
                  <a:lnTo>
                    <a:pt x="440" y="677"/>
                  </a:lnTo>
                  <a:lnTo>
                    <a:pt x="438" y="679"/>
                  </a:lnTo>
                  <a:lnTo>
                    <a:pt x="436" y="679"/>
                  </a:lnTo>
                  <a:lnTo>
                    <a:pt x="434" y="679"/>
                  </a:lnTo>
                  <a:lnTo>
                    <a:pt x="434" y="681"/>
                  </a:lnTo>
                  <a:lnTo>
                    <a:pt x="432" y="681"/>
                  </a:lnTo>
                  <a:lnTo>
                    <a:pt x="430" y="681"/>
                  </a:lnTo>
                  <a:lnTo>
                    <a:pt x="430" y="683"/>
                  </a:lnTo>
                  <a:lnTo>
                    <a:pt x="428" y="685"/>
                  </a:lnTo>
                  <a:lnTo>
                    <a:pt x="428" y="687"/>
                  </a:lnTo>
                  <a:lnTo>
                    <a:pt x="427" y="687"/>
                  </a:lnTo>
                  <a:lnTo>
                    <a:pt x="425" y="685"/>
                  </a:lnTo>
                  <a:lnTo>
                    <a:pt x="425" y="683"/>
                  </a:lnTo>
                  <a:lnTo>
                    <a:pt x="425" y="681"/>
                  </a:lnTo>
                  <a:lnTo>
                    <a:pt x="425" y="679"/>
                  </a:lnTo>
                  <a:lnTo>
                    <a:pt x="427" y="679"/>
                  </a:lnTo>
                  <a:lnTo>
                    <a:pt x="428" y="677"/>
                  </a:lnTo>
                  <a:lnTo>
                    <a:pt x="428" y="675"/>
                  </a:lnTo>
                  <a:lnTo>
                    <a:pt x="428" y="674"/>
                  </a:lnTo>
                  <a:lnTo>
                    <a:pt x="427" y="672"/>
                  </a:lnTo>
                  <a:lnTo>
                    <a:pt x="427" y="670"/>
                  </a:lnTo>
                  <a:lnTo>
                    <a:pt x="425" y="668"/>
                  </a:lnTo>
                  <a:lnTo>
                    <a:pt x="423" y="666"/>
                  </a:lnTo>
                  <a:lnTo>
                    <a:pt x="423" y="664"/>
                  </a:lnTo>
                  <a:lnTo>
                    <a:pt x="421" y="662"/>
                  </a:lnTo>
                  <a:lnTo>
                    <a:pt x="421" y="660"/>
                  </a:lnTo>
                  <a:lnTo>
                    <a:pt x="419" y="660"/>
                  </a:lnTo>
                  <a:lnTo>
                    <a:pt x="417" y="658"/>
                  </a:lnTo>
                  <a:lnTo>
                    <a:pt x="415" y="658"/>
                  </a:lnTo>
                  <a:lnTo>
                    <a:pt x="415" y="656"/>
                  </a:lnTo>
                  <a:lnTo>
                    <a:pt x="413" y="656"/>
                  </a:lnTo>
                  <a:lnTo>
                    <a:pt x="411" y="654"/>
                  </a:lnTo>
                  <a:lnTo>
                    <a:pt x="411" y="652"/>
                  </a:lnTo>
                  <a:lnTo>
                    <a:pt x="411" y="650"/>
                  </a:lnTo>
                  <a:lnTo>
                    <a:pt x="409" y="650"/>
                  </a:lnTo>
                  <a:lnTo>
                    <a:pt x="409" y="649"/>
                  </a:lnTo>
                  <a:lnTo>
                    <a:pt x="407" y="649"/>
                  </a:lnTo>
                  <a:lnTo>
                    <a:pt x="407" y="650"/>
                  </a:lnTo>
                  <a:lnTo>
                    <a:pt x="405" y="650"/>
                  </a:lnTo>
                  <a:lnTo>
                    <a:pt x="405" y="652"/>
                  </a:lnTo>
                  <a:lnTo>
                    <a:pt x="407" y="654"/>
                  </a:lnTo>
                  <a:lnTo>
                    <a:pt x="405" y="654"/>
                  </a:lnTo>
                  <a:lnTo>
                    <a:pt x="404" y="652"/>
                  </a:lnTo>
                  <a:lnTo>
                    <a:pt x="402" y="650"/>
                  </a:lnTo>
                  <a:lnTo>
                    <a:pt x="400" y="650"/>
                  </a:lnTo>
                  <a:lnTo>
                    <a:pt x="400" y="652"/>
                  </a:lnTo>
                  <a:lnTo>
                    <a:pt x="398" y="652"/>
                  </a:lnTo>
                  <a:lnTo>
                    <a:pt x="398" y="654"/>
                  </a:lnTo>
                  <a:lnTo>
                    <a:pt x="396" y="654"/>
                  </a:lnTo>
                  <a:lnTo>
                    <a:pt x="396" y="656"/>
                  </a:lnTo>
                  <a:lnTo>
                    <a:pt x="396" y="658"/>
                  </a:lnTo>
                  <a:lnTo>
                    <a:pt x="394" y="660"/>
                  </a:lnTo>
                  <a:lnTo>
                    <a:pt x="394" y="658"/>
                  </a:lnTo>
                  <a:lnTo>
                    <a:pt x="392" y="658"/>
                  </a:lnTo>
                  <a:lnTo>
                    <a:pt x="390" y="658"/>
                  </a:lnTo>
                  <a:lnTo>
                    <a:pt x="390" y="656"/>
                  </a:lnTo>
                  <a:lnTo>
                    <a:pt x="390" y="654"/>
                  </a:lnTo>
                  <a:lnTo>
                    <a:pt x="388" y="654"/>
                  </a:lnTo>
                  <a:lnTo>
                    <a:pt x="388" y="652"/>
                  </a:lnTo>
                  <a:lnTo>
                    <a:pt x="386" y="650"/>
                  </a:lnTo>
                  <a:lnTo>
                    <a:pt x="386" y="649"/>
                  </a:lnTo>
                  <a:lnTo>
                    <a:pt x="386" y="647"/>
                  </a:lnTo>
                  <a:lnTo>
                    <a:pt x="384" y="647"/>
                  </a:lnTo>
                  <a:lnTo>
                    <a:pt x="384" y="645"/>
                  </a:lnTo>
                  <a:lnTo>
                    <a:pt x="382" y="645"/>
                  </a:lnTo>
                  <a:lnTo>
                    <a:pt x="382" y="643"/>
                  </a:lnTo>
                  <a:lnTo>
                    <a:pt x="380" y="641"/>
                  </a:lnTo>
                  <a:lnTo>
                    <a:pt x="380" y="639"/>
                  </a:lnTo>
                  <a:lnTo>
                    <a:pt x="379" y="639"/>
                  </a:lnTo>
                  <a:lnTo>
                    <a:pt x="377" y="639"/>
                  </a:lnTo>
                  <a:lnTo>
                    <a:pt x="375" y="639"/>
                  </a:lnTo>
                  <a:lnTo>
                    <a:pt x="375" y="641"/>
                  </a:lnTo>
                  <a:lnTo>
                    <a:pt x="373" y="641"/>
                  </a:lnTo>
                  <a:lnTo>
                    <a:pt x="373" y="643"/>
                  </a:lnTo>
                  <a:lnTo>
                    <a:pt x="371" y="643"/>
                  </a:lnTo>
                  <a:lnTo>
                    <a:pt x="371" y="647"/>
                  </a:lnTo>
                  <a:lnTo>
                    <a:pt x="369" y="647"/>
                  </a:lnTo>
                  <a:lnTo>
                    <a:pt x="367" y="649"/>
                  </a:lnTo>
                  <a:lnTo>
                    <a:pt x="365" y="647"/>
                  </a:lnTo>
                  <a:lnTo>
                    <a:pt x="365" y="645"/>
                  </a:lnTo>
                  <a:lnTo>
                    <a:pt x="363" y="645"/>
                  </a:lnTo>
                  <a:lnTo>
                    <a:pt x="363" y="643"/>
                  </a:lnTo>
                  <a:lnTo>
                    <a:pt x="361" y="641"/>
                  </a:lnTo>
                  <a:lnTo>
                    <a:pt x="359" y="639"/>
                  </a:lnTo>
                  <a:lnTo>
                    <a:pt x="357" y="639"/>
                  </a:lnTo>
                  <a:lnTo>
                    <a:pt x="357" y="637"/>
                  </a:lnTo>
                  <a:lnTo>
                    <a:pt x="356" y="637"/>
                  </a:lnTo>
                  <a:lnTo>
                    <a:pt x="356" y="635"/>
                  </a:lnTo>
                  <a:lnTo>
                    <a:pt x="354" y="635"/>
                  </a:lnTo>
                  <a:lnTo>
                    <a:pt x="354" y="633"/>
                  </a:lnTo>
                  <a:lnTo>
                    <a:pt x="352" y="633"/>
                  </a:lnTo>
                  <a:lnTo>
                    <a:pt x="352" y="631"/>
                  </a:lnTo>
                  <a:lnTo>
                    <a:pt x="350" y="629"/>
                  </a:lnTo>
                  <a:lnTo>
                    <a:pt x="348" y="629"/>
                  </a:lnTo>
                  <a:lnTo>
                    <a:pt x="346" y="629"/>
                  </a:lnTo>
                  <a:lnTo>
                    <a:pt x="346" y="631"/>
                  </a:lnTo>
                  <a:lnTo>
                    <a:pt x="344" y="631"/>
                  </a:lnTo>
                  <a:lnTo>
                    <a:pt x="342" y="631"/>
                  </a:lnTo>
                  <a:lnTo>
                    <a:pt x="340" y="631"/>
                  </a:lnTo>
                  <a:lnTo>
                    <a:pt x="338" y="633"/>
                  </a:lnTo>
                  <a:lnTo>
                    <a:pt x="336" y="633"/>
                  </a:lnTo>
                  <a:lnTo>
                    <a:pt x="336" y="635"/>
                  </a:lnTo>
                  <a:lnTo>
                    <a:pt x="336" y="637"/>
                  </a:lnTo>
                  <a:lnTo>
                    <a:pt x="338" y="637"/>
                  </a:lnTo>
                  <a:lnTo>
                    <a:pt x="340" y="637"/>
                  </a:lnTo>
                  <a:lnTo>
                    <a:pt x="342" y="637"/>
                  </a:lnTo>
                  <a:lnTo>
                    <a:pt x="342" y="639"/>
                  </a:lnTo>
                  <a:lnTo>
                    <a:pt x="342" y="641"/>
                  </a:lnTo>
                  <a:lnTo>
                    <a:pt x="340" y="641"/>
                  </a:lnTo>
                  <a:lnTo>
                    <a:pt x="338" y="643"/>
                  </a:lnTo>
                  <a:lnTo>
                    <a:pt x="336" y="643"/>
                  </a:lnTo>
                  <a:lnTo>
                    <a:pt x="334" y="643"/>
                  </a:lnTo>
                  <a:lnTo>
                    <a:pt x="332" y="643"/>
                  </a:lnTo>
                  <a:lnTo>
                    <a:pt x="332" y="645"/>
                  </a:lnTo>
                  <a:lnTo>
                    <a:pt x="331" y="645"/>
                  </a:lnTo>
                  <a:lnTo>
                    <a:pt x="329" y="645"/>
                  </a:lnTo>
                  <a:lnTo>
                    <a:pt x="327" y="645"/>
                  </a:lnTo>
                  <a:lnTo>
                    <a:pt x="327" y="647"/>
                  </a:lnTo>
                  <a:lnTo>
                    <a:pt x="327" y="649"/>
                  </a:lnTo>
                  <a:lnTo>
                    <a:pt x="327" y="650"/>
                  </a:lnTo>
                  <a:lnTo>
                    <a:pt x="325" y="650"/>
                  </a:lnTo>
                  <a:lnTo>
                    <a:pt x="323" y="650"/>
                  </a:lnTo>
                  <a:lnTo>
                    <a:pt x="321" y="650"/>
                  </a:lnTo>
                  <a:lnTo>
                    <a:pt x="321" y="649"/>
                  </a:lnTo>
                  <a:lnTo>
                    <a:pt x="321" y="647"/>
                  </a:lnTo>
                  <a:lnTo>
                    <a:pt x="321" y="645"/>
                  </a:lnTo>
                  <a:lnTo>
                    <a:pt x="319" y="645"/>
                  </a:lnTo>
                  <a:lnTo>
                    <a:pt x="317" y="643"/>
                  </a:lnTo>
                  <a:lnTo>
                    <a:pt x="317" y="641"/>
                  </a:lnTo>
                  <a:lnTo>
                    <a:pt x="317" y="639"/>
                  </a:lnTo>
                  <a:lnTo>
                    <a:pt x="315" y="637"/>
                  </a:lnTo>
                  <a:lnTo>
                    <a:pt x="313" y="637"/>
                  </a:lnTo>
                  <a:lnTo>
                    <a:pt x="311" y="635"/>
                  </a:lnTo>
                  <a:lnTo>
                    <a:pt x="311" y="633"/>
                  </a:lnTo>
                  <a:lnTo>
                    <a:pt x="311" y="631"/>
                  </a:lnTo>
                  <a:lnTo>
                    <a:pt x="311" y="629"/>
                  </a:lnTo>
                  <a:lnTo>
                    <a:pt x="309" y="629"/>
                  </a:lnTo>
                  <a:lnTo>
                    <a:pt x="308" y="627"/>
                  </a:lnTo>
                  <a:lnTo>
                    <a:pt x="308" y="626"/>
                  </a:lnTo>
                  <a:lnTo>
                    <a:pt x="309" y="624"/>
                  </a:lnTo>
                  <a:lnTo>
                    <a:pt x="309" y="622"/>
                  </a:lnTo>
                  <a:lnTo>
                    <a:pt x="309" y="620"/>
                  </a:lnTo>
                  <a:lnTo>
                    <a:pt x="309" y="618"/>
                  </a:lnTo>
                  <a:lnTo>
                    <a:pt x="308" y="616"/>
                  </a:lnTo>
                  <a:lnTo>
                    <a:pt x="308" y="614"/>
                  </a:lnTo>
                  <a:lnTo>
                    <a:pt x="306" y="614"/>
                  </a:lnTo>
                  <a:lnTo>
                    <a:pt x="306" y="612"/>
                  </a:lnTo>
                  <a:lnTo>
                    <a:pt x="306" y="610"/>
                  </a:lnTo>
                  <a:lnTo>
                    <a:pt x="306" y="608"/>
                  </a:lnTo>
                  <a:lnTo>
                    <a:pt x="304" y="608"/>
                  </a:lnTo>
                  <a:lnTo>
                    <a:pt x="302" y="608"/>
                  </a:lnTo>
                  <a:lnTo>
                    <a:pt x="300" y="608"/>
                  </a:lnTo>
                  <a:lnTo>
                    <a:pt x="298" y="608"/>
                  </a:lnTo>
                  <a:lnTo>
                    <a:pt x="298" y="606"/>
                  </a:lnTo>
                  <a:lnTo>
                    <a:pt x="296" y="604"/>
                  </a:lnTo>
                  <a:lnTo>
                    <a:pt x="298" y="602"/>
                  </a:lnTo>
                  <a:lnTo>
                    <a:pt x="296" y="601"/>
                  </a:lnTo>
                  <a:lnTo>
                    <a:pt x="294" y="601"/>
                  </a:lnTo>
                  <a:lnTo>
                    <a:pt x="292" y="599"/>
                  </a:lnTo>
                  <a:lnTo>
                    <a:pt x="290" y="597"/>
                  </a:lnTo>
                  <a:lnTo>
                    <a:pt x="290" y="595"/>
                  </a:lnTo>
                  <a:lnTo>
                    <a:pt x="288" y="595"/>
                  </a:lnTo>
                  <a:lnTo>
                    <a:pt x="288" y="593"/>
                  </a:lnTo>
                  <a:lnTo>
                    <a:pt x="290" y="591"/>
                  </a:lnTo>
                  <a:lnTo>
                    <a:pt x="292" y="589"/>
                  </a:lnTo>
                  <a:lnTo>
                    <a:pt x="294" y="587"/>
                  </a:lnTo>
                  <a:lnTo>
                    <a:pt x="296" y="587"/>
                  </a:lnTo>
                  <a:lnTo>
                    <a:pt x="296" y="585"/>
                  </a:lnTo>
                  <a:lnTo>
                    <a:pt x="298" y="585"/>
                  </a:lnTo>
                  <a:lnTo>
                    <a:pt x="298" y="587"/>
                  </a:lnTo>
                  <a:lnTo>
                    <a:pt x="300" y="587"/>
                  </a:lnTo>
                  <a:lnTo>
                    <a:pt x="300" y="589"/>
                  </a:lnTo>
                  <a:lnTo>
                    <a:pt x="302" y="589"/>
                  </a:lnTo>
                  <a:lnTo>
                    <a:pt x="302" y="587"/>
                  </a:lnTo>
                  <a:lnTo>
                    <a:pt x="302" y="585"/>
                  </a:lnTo>
                  <a:lnTo>
                    <a:pt x="304" y="585"/>
                  </a:lnTo>
                  <a:lnTo>
                    <a:pt x="304" y="583"/>
                  </a:lnTo>
                  <a:lnTo>
                    <a:pt x="304" y="581"/>
                  </a:lnTo>
                  <a:lnTo>
                    <a:pt x="302" y="581"/>
                  </a:lnTo>
                  <a:lnTo>
                    <a:pt x="302" y="579"/>
                  </a:lnTo>
                  <a:lnTo>
                    <a:pt x="300" y="579"/>
                  </a:lnTo>
                  <a:lnTo>
                    <a:pt x="298" y="579"/>
                  </a:lnTo>
                  <a:lnTo>
                    <a:pt x="296" y="579"/>
                  </a:lnTo>
                  <a:lnTo>
                    <a:pt x="294" y="578"/>
                  </a:lnTo>
                  <a:lnTo>
                    <a:pt x="294" y="576"/>
                  </a:lnTo>
                  <a:lnTo>
                    <a:pt x="294" y="574"/>
                  </a:lnTo>
                  <a:lnTo>
                    <a:pt x="294" y="572"/>
                  </a:lnTo>
                  <a:lnTo>
                    <a:pt x="294" y="570"/>
                  </a:lnTo>
                  <a:lnTo>
                    <a:pt x="294" y="568"/>
                  </a:lnTo>
                  <a:lnTo>
                    <a:pt x="294" y="566"/>
                  </a:lnTo>
                  <a:lnTo>
                    <a:pt x="294" y="568"/>
                  </a:lnTo>
                  <a:lnTo>
                    <a:pt x="292" y="568"/>
                  </a:lnTo>
                  <a:lnTo>
                    <a:pt x="292" y="566"/>
                  </a:lnTo>
                  <a:lnTo>
                    <a:pt x="290" y="566"/>
                  </a:lnTo>
                  <a:lnTo>
                    <a:pt x="290" y="564"/>
                  </a:lnTo>
                  <a:lnTo>
                    <a:pt x="288" y="564"/>
                  </a:lnTo>
                  <a:lnTo>
                    <a:pt x="286" y="564"/>
                  </a:lnTo>
                  <a:lnTo>
                    <a:pt x="284" y="562"/>
                  </a:lnTo>
                  <a:lnTo>
                    <a:pt x="283" y="562"/>
                  </a:lnTo>
                  <a:lnTo>
                    <a:pt x="283" y="560"/>
                  </a:lnTo>
                  <a:lnTo>
                    <a:pt x="283" y="558"/>
                  </a:lnTo>
                  <a:lnTo>
                    <a:pt x="283" y="556"/>
                  </a:lnTo>
                  <a:lnTo>
                    <a:pt x="283" y="554"/>
                  </a:lnTo>
                  <a:lnTo>
                    <a:pt x="281" y="554"/>
                  </a:lnTo>
                  <a:lnTo>
                    <a:pt x="279" y="554"/>
                  </a:lnTo>
                  <a:lnTo>
                    <a:pt x="277" y="554"/>
                  </a:lnTo>
                  <a:lnTo>
                    <a:pt x="275" y="554"/>
                  </a:lnTo>
                  <a:lnTo>
                    <a:pt x="273" y="556"/>
                  </a:lnTo>
                  <a:lnTo>
                    <a:pt x="271" y="556"/>
                  </a:lnTo>
                  <a:lnTo>
                    <a:pt x="271" y="558"/>
                  </a:lnTo>
                  <a:lnTo>
                    <a:pt x="269" y="558"/>
                  </a:lnTo>
                  <a:lnTo>
                    <a:pt x="271" y="560"/>
                  </a:lnTo>
                  <a:lnTo>
                    <a:pt x="271" y="562"/>
                  </a:lnTo>
                  <a:lnTo>
                    <a:pt x="271" y="564"/>
                  </a:lnTo>
                  <a:lnTo>
                    <a:pt x="271" y="566"/>
                  </a:lnTo>
                  <a:lnTo>
                    <a:pt x="269" y="566"/>
                  </a:lnTo>
                  <a:lnTo>
                    <a:pt x="267" y="566"/>
                  </a:lnTo>
                  <a:lnTo>
                    <a:pt x="265" y="566"/>
                  </a:lnTo>
                  <a:lnTo>
                    <a:pt x="265" y="564"/>
                  </a:lnTo>
                  <a:lnTo>
                    <a:pt x="263" y="564"/>
                  </a:lnTo>
                  <a:lnTo>
                    <a:pt x="261" y="562"/>
                  </a:lnTo>
                  <a:lnTo>
                    <a:pt x="261" y="560"/>
                  </a:lnTo>
                  <a:lnTo>
                    <a:pt x="263" y="560"/>
                  </a:lnTo>
                  <a:lnTo>
                    <a:pt x="265" y="558"/>
                  </a:lnTo>
                  <a:lnTo>
                    <a:pt x="265" y="556"/>
                  </a:lnTo>
                  <a:lnTo>
                    <a:pt x="265" y="554"/>
                  </a:lnTo>
                  <a:lnTo>
                    <a:pt x="263" y="554"/>
                  </a:lnTo>
                  <a:lnTo>
                    <a:pt x="261" y="554"/>
                  </a:lnTo>
                  <a:lnTo>
                    <a:pt x="261" y="556"/>
                  </a:lnTo>
                  <a:lnTo>
                    <a:pt x="260" y="556"/>
                  </a:lnTo>
                  <a:lnTo>
                    <a:pt x="258" y="556"/>
                  </a:lnTo>
                  <a:lnTo>
                    <a:pt x="258" y="554"/>
                  </a:lnTo>
                  <a:lnTo>
                    <a:pt x="256" y="554"/>
                  </a:lnTo>
                  <a:lnTo>
                    <a:pt x="256" y="553"/>
                  </a:lnTo>
                  <a:lnTo>
                    <a:pt x="254" y="553"/>
                  </a:lnTo>
                  <a:lnTo>
                    <a:pt x="254" y="551"/>
                  </a:lnTo>
                  <a:lnTo>
                    <a:pt x="254" y="549"/>
                  </a:lnTo>
                  <a:lnTo>
                    <a:pt x="252" y="549"/>
                  </a:lnTo>
                  <a:lnTo>
                    <a:pt x="252" y="547"/>
                  </a:lnTo>
                  <a:lnTo>
                    <a:pt x="250" y="547"/>
                  </a:lnTo>
                  <a:lnTo>
                    <a:pt x="248" y="547"/>
                  </a:lnTo>
                  <a:lnTo>
                    <a:pt x="248" y="549"/>
                  </a:lnTo>
                  <a:lnTo>
                    <a:pt x="248" y="551"/>
                  </a:lnTo>
                  <a:lnTo>
                    <a:pt x="246" y="553"/>
                  </a:lnTo>
                  <a:lnTo>
                    <a:pt x="244" y="553"/>
                  </a:lnTo>
                  <a:lnTo>
                    <a:pt x="242" y="553"/>
                  </a:lnTo>
                  <a:lnTo>
                    <a:pt x="242" y="551"/>
                  </a:lnTo>
                  <a:lnTo>
                    <a:pt x="240" y="549"/>
                  </a:lnTo>
                  <a:lnTo>
                    <a:pt x="240" y="547"/>
                  </a:lnTo>
                  <a:lnTo>
                    <a:pt x="238" y="545"/>
                  </a:lnTo>
                  <a:lnTo>
                    <a:pt x="238" y="543"/>
                  </a:lnTo>
                  <a:lnTo>
                    <a:pt x="238" y="541"/>
                  </a:lnTo>
                  <a:lnTo>
                    <a:pt x="240" y="539"/>
                  </a:lnTo>
                  <a:lnTo>
                    <a:pt x="240" y="537"/>
                  </a:lnTo>
                  <a:lnTo>
                    <a:pt x="238" y="535"/>
                  </a:lnTo>
                  <a:lnTo>
                    <a:pt x="236" y="535"/>
                  </a:lnTo>
                  <a:lnTo>
                    <a:pt x="236" y="533"/>
                  </a:lnTo>
                  <a:lnTo>
                    <a:pt x="235" y="533"/>
                  </a:lnTo>
                  <a:lnTo>
                    <a:pt x="235" y="531"/>
                  </a:lnTo>
                  <a:lnTo>
                    <a:pt x="233" y="530"/>
                  </a:lnTo>
                  <a:lnTo>
                    <a:pt x="231" y="528"/>
                  </a:lnTo>
                  <a:lnTo>
                    <a:pt x="229" y="528"/>
                  </a:lnTo>
                  <a:lnTo>
                    <a:pt x="227" y="528"/>
                  </a:lnTo>
                  <a:lnTo>
                    <a:pt x="227" y="530"/>
                  </a:lnTo>
                  <a:lnTo>
                    <a:pt x="229" y="530"/>
                  </a:lnTo>
                  <a:lnTo>
                    <a:pt x="229" y="531"/>
                  </a:lnTo>
                  <a:lnTo>
                    <a:pt x="227" y="533"/>
                  </a:lnTo>
                  <a:lnTo>
                    <a:pt x="225" y="533"/>
                  </a:lnTo>
                  <a:lnTo>
                    <a:pt x="223" y="535"/>
                  </a:lnTo>
                  <a:lnTo>
                    <a:pt x="221" y="535"/>
                  </a:lnTo>
                  <a:lnTo>
                    <a:pt x="219" y="537"/>
                  </a:lnTo>
                  <a:lnTo>
                    <a:pt x="219" y="539"/>
                  </a:lnTo>
                  <a:lnTo>
                    <a:pt x="217" y="539"/>
                  </a:lnTo>
                  <a:lnTo>
                    <a:pt x="217" y="537"/>
                  </a:lnTo>
                  <a:lnTo>
                    <a:pt x="215" y="535"/>
                  </a:lnTo>
                  <a:lnTo>
                    <a:pt x="213" y="535"/>
                  </a:lnTo>
                  <a:lnTo>
                    <a:pt x="213" y="537"/>
                  </a:lnTo>
                  <a:lnTo>
                    <a:pt x="212" y="537"/>
                  </a:lnTo>
                  <a:lnTo>
                    <a:pt x="212" y="539"/>
                  </a:lnTo>
                  <a:lnTo>
                    <a:pt x="212" y="537"/>
                  </a:lnTo>
                  <a:lnTo>
                    <a:pt x="210" y="537"/>
                  </a:lnTo>
                  <a:lnTo>
                    <a:pt x="210" y="535"/>
                  </a:lnTo>
                  <a:lnTo>
                    <a:pt x="208" y="535"/>
                  </a:lnTo>
                  <a:lnTo>
                    <a:pt x="206" y="535"/>
                  </a:lnTo>
                  <a:lnTo>
                    <a:pt x="204" y="535"/>
                  </a:lnTo>
                  <a:lnTo>
                    <a:pt x="202" y="535"/>
                  </a:lnTo>
                  <a:lnTo>
                    <a:pt x="200" y="535"/>
                  </a:lnTo>
                  <a:lnTo>
                    <a:pt x="198" y="535"/>
                  </a:lnTo>
                  <a:lnTo>
                    <a:pt x="200" y="533"/>
                  </a:lnTo>
                  <a:lnTo>
                    <a:pt x="200" y="531"/>
                  </a:lnTo>
                  <a:lnTo>
                    <a:pt x="200" y="530"/>
                  </a:lnTo>
                  <a:lnTo>
                    <a:pt x="200" y="528"/>
                  </a:lnTo>
                  <a:lnTo>
                    <a:pt x="198" y="526"/>
                  </a:lnTo>
                  <a:lnTo>
                    <a:pt x="196" y="526"/>
                  </a:lnTo>
                  <a:lnTo>
                    <a:pt x="194" y="526"/>
                  </a:lnTo>
                  <a:lnTo>
                    <a:pt x="194" y="524"/>
                  </a:lnTo>
                  <a:lnTo>
                    <a:pt x="192" y="524"/>
                  </a:lnTo>
                  <a:lnTo>
                    <a:pt x="190" y="524"/>
                  </a:lnTo>
                  <a:lnTo>
                    <a:pt x="190" y="522"/>
                  </a:lnTo>
                  <a:lnTo>
                    <a:pt x="192" y="520"/>
                  </a:lnTo>
                  <a:lnTo>
                    <a:pt x="192" y="518"/>
                  </a:lnTo>
                  <a:lnTo>
                    <a:pt x="192" y="516"/>
                  </a:lnTo>
                  <a:lnTo>
                    <a:pt x="190" y="516"/>
                  </a:lnTo>
                  <a:lnTo>
                    <a:pt x="190" y="514"/>
                  </a:lnTo>
                  <a:lnTo>
                    <a:pt x="188" y="514"/>
                  </a:lnTo>
                  <a:lnTo>
                    <a:pt x="188" y="512"/>
                  </a:lnTo>
                  <a:lnTo>
                    <a:pt x="187" y="512"/>
                  </a:lnTo>
                  <a:lnTo>
                    <a:pt x="187" y="514"/>
                  </a:lnTo>
                  <a:lnTo>
                    <a:pt x="188" y="516"/>
                  </a:lnTo>
                  <a:lnTo>
                    <a:pt x="187" y="516"/>
                  </a:lnTo>
                  <a:lnTo>
                    <a:pt x="185" y="516"/>
                  </a:lnTo>
                  <a:lnTo>
                    <a:pt x="183" y="516"/>
                  </a:lnTo>
                  <a:lnTo>
                    <a:pt x="181" y="516"/>
                  </a:lnTo>
                  <a:lnTo>
                    <a:pt x="181" y="514"/>
                  </a:lnTo>
                  <a:lnTo>
                    <a:pt x="179" y="514"/>
                  </a:lnTo>
                  <a:lnTo>
                    <a:pt x="179" y="512"/>
                  </a:lnTo>
                  <a:lnTo>
                    <a:pt x="179" y="510"/>
                  </a:lnTo>
                  <a:lnTo>
                    <a:pt x="179" y="508"/>
                  </a:lnTo>
                  <a:lnTo>
                    <a:pt x="179" y="506"/>
                  </a:lnTo>
                  <a:lnTo>
                    <a:pt x="177" y="506"/>
                  </a:lnTo>
                  <a:lnTo>
                    <a:pt x="175" y="506"/>
                  </a:lnTo>
                  <a:lnTo>
                    <a:pt x="173" y="506"/>
                  </a:lnTo>
                  <a:lnTo>
                    <a:pt x="173" y="505"/>
                  </a:lnTo>
                  <a:lnTo>
                    <a:pt x="171" y="505"/>
                  </a:lnTo>
                  <a:lnTo>
                    <a:pt x="171" y="506"/>
                  </a:lnTo>
                  <a:lnTo>
                    <a:pt x="171" y="508"/>
                  </a:lnTo>
                  <a:lnTo>
                    <a:pt x="171" y="510"/>
                  </a:lnTo>
                  <a:lnTo>
                    <a:pt x="171" y="512"/>
                  </a:lnTo>
                  <a:lnTo>
                    <a:pt x="169" y="512"/>
                  </a:lnTo>
                  <a:lnTo>
                    <a:pt x="169" y="514"/>
                  </a:lnTo>
                  <a:lnTo>
                    <a:pt x="167" y="514"/>
                  </a:lnTo>
                  <a:lnTo>
                    <a:pt x="165" y="516"/>
                  </a:lnTo>
                  <a:lnTo>
                    <a:pt x="164" y="516"/>
                  </a:lnTo>
                  <a:lnTo>
                    <a:pt x="162" y="516"/>
                  </a:lnTo>
                  <a:lnTo>
                    <a:pt x="160" y="516"/>
                  </a:lnTo>
                  <a:lnTo>
                    <a:pt x="158" y="516"/>
                  </a:lnTo>
                  <a:lnTo>
                    <a:pt x="156" y="516"/>
                  </a:lnTo>
                  <a:lnTo>
                    <a:pt x="156" y="514"/>
                  </a:lnTo>
                  <a:lnTo>
                    <a:pt x="154" y="514"/>
                  </a:lnTo>
                  <a:lnTo>
                    <a:pt x="152" y="512"/>
                  </a:lnTo>
                  <a:lnTo>
                    <a:pt x="154" y="510"/>
                  </a:lnTo>
                  <a:lnTo>
                    <a:pt x="156" y="510"/>
                  </a:lnTo>
                  <a:lnTo>
                    <a:pt x="156" y="508"/>
                  </a:lnTo>
                  <a:lnTo>
                    <a:pt x="156" y="506"/>
                  </a:lnTo>
                  <a:lnTo>
                    <a:pt x="154" y="506"/>
                  </a:lnTo>
                  <a:lnTo>
                    <a:pt x="154" y="505"/>
                  </a:lnTo>
                  <a:lnTo>
                    <a:pt x="152" y="505"/>
                  </a:lnTo>
                  <a:lnTo>
                    <a:pt x="150" y="505"/>
                  </a:lnTo>
                  <a:lnTo>
                    <a:pt x="150" y="506"/>
                  </a:lnTo>
                  <a:lnTo>
                    <a:pt x="150" y="508"/>
                  </a:lnTo>
                  <a:lnTo>
                    <a:pt x="148" y="510"/>
                  </a:lnTo>
                  <a:lnTo>
                    <a:pt x="150" y="512"/>
                  </a:lnTo>
                  <a:lnTo>
                    <a:pt x="148" y="512"/>
                  </a:lnTo>
                  <a:lnTo>
                    <a:pt x="150" y="514"/>
                  </a:lnTo>
                  <a:lnTo>
                    <a:pt x="148" y="514"/>
                  </a:lnTo>
                  <a:lnTo>
                    <a:pt x="146" y="514"/>
                  </a:lnTo>
                  <a:lnTo>
                    <a:pt x="146" y="516"/>
                  </a:lnTo>
                  <a:lnTo>
                    <a:pt x="146" y="518"/>
                  </a:lnTo>
                  <a:lnTo>
                    <a:pt x="144" y="518"/>
                  </a:lnTo>
                  <a:lnTo>
                    <a:pt x="144" y="520"/>
                  </a:lnTo>
                  <a:lnTo>
                    <a:pt x="142" y="518"/>
                  </a:lnTo>
                  <a:lnTo>
                    <a:pt x="140" y="518"/>
                  </a:lnTo>
                  <a:lnTo>
                    <a:pt x="139" y="520"/>
                  </a:lnTo>
                  <a:lnTo>
                    <a:pt x="139" y="522"/>
                  </a:lnTo>
                  <a:lnTo>
                    <a:pt x="137" y="522"/>
                  </a:lnTo>
                  <a:lnTo>
                    <a:pt x="135" y="522"/>
                  </a:lnTo>
                  <a:lnTo>
                    <a:pt x="135" y="520"/>
                  </a:lnTo>
                  <a:lnTo>
                    <a:pt x="133" y="520"/>
                  </a:lnTo>
                  <a:lnTo>
                    <a:pt x="133" y="518"/>
                  </a:lnTo>
                  <a:lnTo>
                    <a:pt x="135" y="516"/>
                  </a:lnTo>
                  <a:lnTo>
                    <a:pt x="137" y="516"/>
                  </a:lnTo>
                  <a:lnTo>
                    <a:pt x="137" y="514"/>
                  </a:lnTo>
                  <a:lnTo>
                    <a:pt x="137" y="512"/>
                  </a:lnTo>
                  <a:lnTo>
                    <a:pt x="139" y="512"/>
                  </a:lnTo>
                  <a:lnTo>
                    <a:pt x="137" y="512"/>
                  </a:lnTo>
                  <a:lnTo>
                    <a:pt x="137" y="510"/>
                  </a:lnTo>
                  <a:lnTo>
                    <a:pt x="135" y="508"/>
                  </a:lnTo>
                  <a:lnTo>
                    <a:pt x="133" y="508"/>
                  </a:lnTo>
                  <a:lnTo>
                    <a:pt x="133" y="506"/>
                  </a:lnTo>
                  <a:lnTo>
                    <a:pt x="131" y="506"/>
                  </a:lnTo>
                  <a:lnTo>
                    <a:pt x="131" y="508"/>
                  </a:lnTo>
                  <a:lnTo>
                    <a:pt x="129" y="508"/>
                  </a:lnTo>
                  <a:lnTo>
                    <a:pt x="127" y="508"/>
                  </a:lnTo>
                  <a:lnTo>
                    <a:pt x="125" y="508"/>
                  </a:lnTo>
                  <a:lnTo>
                    <a:pt x="125" y="510"/>
                  </a:lnTo>
                  <a:lnTo>
                    <a:pt x="123" y="510"/>
                  </a:lnTo>
                  <a:lnTo>
                    <a:pt x="121" y="510"/>
                  </a:lnTo>
                  <a:lnTo>
                    <a:pt x="121" y="508"/>
                  </a:lnTo>
                  <a:lnTo>
                    <a:pt x="123" y="506"/>
                  </a:lnTo>
                  <a:lnTo>
                    <a:pt x="123" y="505"/>
                  </a:lnTo>
                  <a:lnTo>
                    <a:pt x="123" y="503"/>
                  </a:lnTo>
                  <a:lnTo>
                    <a:pt x="123" y="501"/>
                  </a:lnTo>
                  <a:lnTo>
                    <a:pt x="125" y="501"/>
                  </a:lnTo>
                  <a:lnTo>
                    <a:pt x="125" y="499"/>
                  </a:lnTo>
                  <a:lnTo>
                    <a:pt x="127" y="499"/>
                  </a:lnTo>
                  <a:lnTo>
                    <a:pt x="129" y="499"/>
                  </a:lnTo>
                  <a:lnTo>
                    <a:pt x="129" y="497"/>
                  </a:lnTo>
                  <a:lnTo>
                    <a:pt x="127" y="495"/>
                  </a:lnTo>
                  <a:lnTo>
                    <a:pt x="125" y="497"/>
                  </a:lnTo>
                  <a:lnTo>
                    <a:pt x="123" y="499"/>
                  </a:lnTo>
                  <a:lnTo>
                    <a:pt x="121" y="501"/>
                  </a:lnTo>
                  <a:lnTo>
                    <a:pt x="119" y="501"/>
                  </a:lnTo>
                  <a:lnTo>
                    <a:pt x="117" y="503"/>
                  </a:lnTo>
                  <a:lnTo>
                    <a:pt x="117" y="505"/>
                  </a:lnTo>
                  <a:lnTo>
                    <a:pt x="116" y="505"/>
                  </a:lnTo>
                  <a:lnTo>
                    <a:pt x="114" y="505"/>
                  </a:lnTo>
                  <a:lnTo>
                    <a:pt x="112" y="505"/>
                  </a:lnTo>
                  <a:lnTo>
                    <a:pt x="110" y="505"/>
                  </a:lnTo>
                  <a:lnTo>
                    <a:pt x="108" y="505"/>
                  </a:lnTo>
                  <a:lnTo>
                    <a:pt x="108" y="503"/>
                  </a:lnTo>
                  <a:lnTo>
                    <a:pt x="110" y="503"/>
                  </a:lnTo>
                  <a:lnTo>
                    <a:pt x="112" y="503"/>
                  </a:lnTo>
                  <a:lnTo>
                    <a:pt x="114" y="503"/>
                  </a:lnTo>
                  <a:lnTo>
                    <a:pt x="114" y="501"/>
                  </a:lnTo>
                  <a:lnTo>
                    <a:pt x="112" y="501"/>
                  </a:lnTo>
                  <a:lnTo>
                    <a:pt x="110" y="499"/>
                  </a:lnTo>
                  <a:lnTo>
                    <a:pt x="112" y="497"/>
                  </a:lnTo>
                  <a:lnTo>
                    <a:pt x="110" y="497"/>
                  </a:lnTo>
                  <a:lnTo>
                    <a:pt x="108" y="497"/>
                  </a:lnTo>
                  <a:lnTo>
                    <a:pt x="108" y="499"/>
                  </a:lnTo>
                  <a:lnTo>
                    <a:pt x="106" y="499"/>
                  </a:lnTo>
                  <a:lnTo>
                    <a:pt x="104" y="497"/>
                  </a:lnTo>
                  <a:lnTo>
                    <a:pt x="102" y="495"/>
                  </a:lnTo>
                  <a:lnTo>
                    <a:pt x="100" y="495"/>
                  </a:lnTo>
                  <a:lnTo>
                    <a:pt x="98" y="495"/>
                  </a:lnTo>
                  <a:lnTo>
                    <a:pt x="96" y="493"/>
                  </a:lnTo>
                  <a:lnTo>
                    <a:pt x="94" y="491"/>
                  </a:lnTo>
                  <a:lnTo>
                    <a:pt x="92" y="491"/>
                  </a:lnTo>
                  <a:lnTo>
                    <a:pt x="91" y="491"/>
                  </a:lnTo>
                  <a:lnTo>
                    <a:pt x="91" y="489"/>
                  </a:lnTo>
                  <a:lnTo>
                    <a:pt x="89" y="487"/>
                  </a:lnTo>
                  <a:lnTo>
                    <a:pt x="87" y="485"/>
                  </a:lnTo>
                  <a:lnTo>
                    <a:pt x="87" y="483"/>
                  </a:lnTo>
                  <a:lnTo>
                    <a:pt x="85" y="482"/>
                  </a:lnTo>
                  <a:lnTo>
                    <a:pt x="85" y="480"/>
                  </a:lnTo>
                  <a:lnTo>
                    <a:pt x="83" y="480"/>
                  </a:lnTo>
                  <a:lnTo>
                    <a:pt x="83" y="478"/>
                  </a:lnTo>
                  <a:lnTo>
                    <a:pt x="85" y="478"/>
                  </a:lnTo>
                  <a:lnTo>
                    <a:pt x="85" y="476"/>
                  </a:lnTo>
                  <a:lnTo>
                    <a:pt x="87" y="476"/>
                  </a:lnTo>
                  <a:lnTo>
                    <a:pt x="89" y="476"/>
                  </a:lnTo>
                  <a:lnTo>
                    <a:pt x="91" y="476"/>
                  </a:lnTo>
                  <a:lnTo>
                    <a:pt x="91" y="474"/>
                  </a:lnTo>
                  <a:lnTo>
                    <a:pt x="91" y="472"/>
                  </a:lnTo>
                  <a:lnTo>
                    <a:pt x="91" y="470"/>
                  </a:lnTo>
                  <a:lnTo>
                    <a:pt x="89" y="468"/>
                  </a:lnTo>
                  <a:lnTo>
                    <a:pt x="89" y="470"/>
                  </a:lnTo>
                  <a:lnTo>
                    <a:pt x="87" y="470"/>
                  </a:lnTo>
                  <a:lnTo>
                    <a:pt x="85" y="470"/>
                  </a:lnTo>
                  <a:lnTo>
                    <a:pt x="83" y="472"/>
                  </a:lnTo>
                  <a:lnTo>
                    <a:pt x="83" y="474"/>
                  </a:lnTo>
                  <a:lnTo>
                    <a:pt x="81" y="474"/>
                  </a:lnTo>
                  <a:lnTo>
                    <a:pt x="81" y="476"/>
                  </a:lnTo>
                  <a:lnTo>
                    <a:pt x="81" y="478"/>
                  </a:lnTo>
                  <a:lnTo>
                    <a:pt x="79" y="478"/>
                  </a:lnTo>
                  <a:lnTo>
                    <a:pt x="77" y="476"/>
                  </a:lnTo>
                  <a:lnTo>
                    <a:pt x="77" y="474"/>
                  </a:lnTo>
                  <a:lnTo>
                    <a:pt x="77" y="472"/>
                  </a:lnTo>
                  <a:lnTo>
                    <a:pt x="77" y="470"/>
                  </a:lnTo>
                  <a:lnTo>
                    <a:pt x="75" y="470"/>
                  </a:lnTo>
                  <a:lnTo>
                    <a:pt x="75" y="468"/>
                  </a:lnTo>
                  <a:lnTo>
                    <a:pt x="77" y="466"/>
                  </a:lnTo>
                  <a:lnTo>
                    <a:pt x="75" y="464"/>
                  </a:lnTo>
                  <a:lnTo>
                    <a:pt x="75" y="466"/>
                  </a:lnTo>
                  <a:lnTo>
                    <a:pt x="73" y="466"/>
                  </a:lnTo>
                  <a:lnTo>
                    <a:pt x="71" y="466"/>
                  </a:lnTo>
                  <a:lnTo>
                    <a:pt x="69" y="466"/>
                  </a:lnTo>
                  <a:lnTo>
                    <a:pt x="68" y="466"/>
                  </a:lnTo>
                  <a:lnTo>
                    <a:pt x="68" y="464"/>
                  </a:lnTo>
                  <a:lnTo>
                    <a:pt x="68" y="462"/>
                  </a:lnTo>
                  <a:lnTo>
                    <a:pt x="69" y="462"/>
                  </a:lnTo>
                  <a:lnTo>
                    <a:pt x="71" y="460"/>
                  </a:lnTo>
                  <a:lnTo>
                    <a:pt x="71" y="458"/>
                  </a:lnTo>
                  <a:lnTo>
                    <a:pt x="71" y="457"/>
                  </a:lnTo>
                  <a:lnTo>
                    <a:pt x="73" y="457"/>
                  </a:lnTo>
                  <a:lnTo>
                    <a:pt x="73" y="455"/>
                  </a:lnTo>
                  <a:lnTo>
                    <a:pt x="71" y="455"/>
                  </a:lnTo>
                  <a:lnTo>
                    <a:pt x="71" y="457"/>
                  </a:lnTo>
                  <a:lnTo>
                    <a:pt x="69" y="457"/>
                  </a:lnTo>
                  <a:lnTo>
                    <a:pt x="68" y="457"/>
                  </a:lnTo>
                  <a:lnTo>
                    <a:pt x="66" y="457"/>
                  </a:lnTo>
                  <a:lnTo>
                    <a:pt x="64" y="457"/>
                  </a:lnTo>
                  <a:lnTo>
                    <a:pt x="62" y="455"/>
                  </a:lnTo>
                  <a:lnTo>
                    <a:pt x="60" y="455"/>
                  </a:lnTo>
                  <a:lnTo>
                    <a:pt x="60" y="457"/>
                  </a:lnTo>
                  <a:lnTo>
                    <a:pt x="62" y="457"/>
                  </a:lnTo>
                  <a:lnTo>
                    <a:pt x="64" y="457"/>
                  </a:lnTo>
                  <a:lnTo>
                    <a:pt x="64" y="458"/>
                  </a:lnTo>
                  <a:lnTo>
                    <a:pt x="64" y="460"/>
                  </a:lnTo>
                  <a:lnTo>
                    <a:pt x="62" y="460"/>
                  </a:lnTo>
                  <a:lnTo>
                    <a:pt x="62" y="462"/>
                  </a:lnTo>
                  <a:lnTo>
                    <a:pt x="60" y="462"/>
                  </a:lnTo>
                  <a:lnTo>
                    <a:pt x="58" y="462"/>
                  </a:lnTo>
                  <a:lnTo>
                    <a:pt x="56" y="464"/>
                  </a:lnTo>
                  <a:lnTo>
                    <a:pt x="54" y="464"/>
                  </a:lnTo>
                  <a:lnTo>
                    <a:pt x="54" y="462"/>
                  </a:lnTo>
                  <a:lnTo>
                    <a:pt x="52" y="462"/>
                  </a:lnTo>
                  <a:lnTo>
                    <a:pt x="50" y="460"/>
                  </a:lnTo>
                  <a:lnTo>
                    <a:pt x="48" y="460"/>
                  </a:lnTo>
                  <a:lnTo>
                    <a:pt x="48" y="458"/>
                  </a:lnTo>
                  <a:lnTo>
                    <a:pt x="50" y="458"/>
                  </a:lnTo>
                  <a:lnTo>
                    <a:pt x="52" y="458"/>
                  </a:lnTo>
                  <a:lnTo>
                    <a:pt x="54" y="457"/>
                  </a:lnTo>
                  <a:lnTo>
                    <a:pt x="54" y="455"/>
                  </a:lnTo>
                  <a:lnTo>
                    <a:pt x="54" y="453"/>
                  </a:lnTo>
                  <a:lnTo>
                    <a:pt x="54" y="451"/>
                  </a:lnTo>
                  <a:lnTo>
                    <a:pt x="54" y="449"/>
                  </a:lnTo>
                  <a:lnTo>
                    <a:pt x="54" y="447"/>
                  </a:lnTo>
                  <a:lnTo>
                    <a:pt x="56" y="447"/>
                  </a:lnTo>
                  <a:lnTo>
                    <a:pt x="58" y="447"/>
                  </a:lnTo>
                  <a:lnTo>
                    <a:pt x="58" y="445"/>
                  </a:lnTo>
                  <a:lnTo>
                    <a:pt x="56" y="445"/>
                  </a:lnTo>
                  <a:lnTo>
                    <a:pt x="54" y="445"/>
                  </a:lnTo>
                  <a:lnTo>
                    <a:pt x="52" y="445"/>
                  </a:lnTo>
                  <a:lnTo>
                    <a:pt x="52" y="443"/>
                  </a:lnTo>
                  <a:lnTo>
                    <a:pt x="50" y="443"/>
                  </a:lnTo>
                  <a:lnTo>
                    <a:pt x="50" y="441"/>
                  </a:lnTo>
                  <a:lnTo>
                    <a:pt x="52" y="441"/>
                  </a:lnTo>
                  <a:lnTo>
                    <a:pt x="52" y="439"/>
                  </a:lnTo>
                  <a:lnTo>
                    <a:pt x="50" y="437"/>
                  </a:lnTo>
                  <a:lnTo>
                    <a:pt x="50" y="435"/>
                  </a:lnTo>
                  <a:lnTo>
                    <a:pt x="48" y="434"/>
                  </a:lnTo>
                  <a:lnTo>
                    <a:pt x="48" y="432"/>
                  </a:lnTo>
                  <a:lnTo>
                    <a:pt x="46" y="432"/>
                  </a:lnTo>
                  <a:lnTo>
                    <a:pt x="45" y="432"/>
                  </a:lnTo>
                  <a:lnTo>
                    <a:pt x="43" y="430"/>
                  </a:lnTo>
                  <a:lnTo>
                    <a:pt x="41" y="430"/>
                  </a:lnTo>
                  <a:lnTo>
                    <a:pt x="41" y="428"/>
                  </a:lnTo>
                  <a:lnTo>
                    <a:pt x="41" y="430"/>
                  </a:lnTo>
                  <a:lnTo>
                    <a:pt x="41" y="432"/>
                  </a:lnTo>
                  <a:lnTo>
                    <a:pt x="41" y="434"/>
                  </a:lnTo>
                  <a:lnTo>
                    <a:pt x="39" y="435"/>
                  </a:lnTo>
                  <a:lnTo>
                    <a:pt x="37" y="435"/>
                  </a:lnTo>
                  <a:lnTo>
                    <a:pt x="35" y="435"/>
                  </a:lnTo>
                  <a:lnTo>
                    <a:pt x="33" y="435"/>
                  </a:lnTo>
                  <a:lnTo>
                    <a:pt x="31" y="434"/>
                  </a:lnTo>
                  <a:lnTo>
                    <a:pt x="31" y="432"/>
                  </a:lnTo>
                  <a:lnTo>
                    <a:pt x="33" y="430"/>
                  </a:lnTo>
                  <a:lnTo>
                    <a:pt x="35" y="430"/>
                  </a:lnTo>
                  <a:lnTo>
                    <a:pt x="37" y="428"/>
                  </a:lnTo>
                  <a:lnTo>
                    <a:pt x="35" y="428"/>
                  </a:lnTo>
                  <a:lnTo>
                    <a:pt x="35" y="426"/>
                  </a:lnTo>
                  <a:lnTo>
                    <a:pt x="33" y="426"/>
                  </a:lnTo>
                  <a:lnTo>
                    <a:pt x="31" y="426"/>
                  </a:lnTo>
                  <a:lnTo>
                    <a:pt x="29" y="426"/>
                  </a:lnTo>
                  <a:lnTo>
                    <a:pt x="29" y="424"/>
                  </a:lnTo>
                  <a:lnTo>
                    <a:pt x="29" y="422"/>
                  </a:lnTo>
                  <a:lnTo>
                    <a:pt x="29" y="420"/>
                  </a:lnTo>
                  <a:lnTo>
                    <a:pt x="31" y="420"/>
                  </a:lnTo>
                  <a:lnTo>
                    <a:pt x="31" y="418"/>
                  </a:lnTo>
                  <a:lnTo>
                    <a:pt x="33" y="418"/>
                  </a:lnTo>
                  <a:lnTo>
                    <a:pt x="33" y="416"/>
                  </a:lnTo>
                  <a:lnTo>
                    <a:pt x="33" y="414"/>
                  </a:lnTo>
                  <a:lnTo>
                    <a:pt x="31" y="412"/>
                  </a:lnTo>
                  <a:lnTo>
                    <a:pt x="29" y="410"/>
                  </a:lnTo>
                  <a:lnTo>
                    <a:pt x="29" y="409"/>
                  </a:lnTo>
                  <a:lnTo>
                    <a:pt x="29" y="407"/>
                  </a:lnTo>
                  <a:lnTo>
                    <a:pt x="29" y="405"/>
                  </a:lnTo>
                  <a:lnTo>
                    <a:pt x="27" y="405"/>
                  </a:lnTo>
                  <a:lnTo>
                    <a:pt x="27" y="403"/>
                  </a:lnTo>
                  <a:lnTo>
                    <a:pt x="27" y="401"/>
                  </a:lnTo>
                  <a:lnTo>
                    <a:pt x="25" y="401"/>
                  </a:lnTo>
                  <a:lnTo>
                    <a:pt x="25" y="403"/>
                  </a:lnTo>
                  <a:lnTo>
                    <a:pt x="25" y="405"/>
                  </a:lnTo>
                  <a:lnTo>
                    <a:pt x="25" y="407"/>
                  </a:lnTo>
                  <a:lnTo>
                    <a:pt x="23" y="409"/>
                  </a:lnTo>
                  <a:lnTo>
                    <a:pt x="23" y="410"/>
                  </a:lnTo>
                  <a:lnTo>
                    <a:pt x="21" y="410"/>
                  </a:lnTo>
                  <a:lnTo>
                    <a:pt x="21" y="409"/>
                  </a:lnTo>
                  <a:lnTo>
                    <a:pt x="21" y="407"/>
                  </a:lnTo>
                  <a:lnTo>
                    <a:pt x="20" y="405"/>
                  </a:lnTo>
                  <a:lnTo>
                    <a:pt x="18" y="405"/>
                  </a:lnTo>
                  <a:lnTo>
                    <a:pt x="16" y="405"/>
                  </a:lnTo>
                  <a:lnTo>
                    <a:pt x="14" y="405"/>
                  </a:lnTo>
                  <a:lnTo>
                    <a:pt x="12" y="403"/>
                  </a:lnTo>
                  <a:lnTo>
                    <a:pt x="12" y="401"/>
                  </a:lnTo>
                  <a:lnTo>
                    <a:pt x="12" y="399"/>
                  </a:lnTo>
                  <a:lnTo>
                    <a:pt x="14" y="397"/>
                  </a:lnTo>
                  <a:lnTo>
                    <a:pt x="12" y="397"/>
                  </a:lnTo>
                  <a:lnTo>
                    <a:pt x="10" y="395"/>
                  </a:lnTo>
                  <a:lnTo>
                    <a:pt x="8" y="395"/>
                  </a:lnTo>
                  <a:lnTo>
                    <a:pt x="6" y="395"/>
                  </a:lnTo>
                  <a:lnTo>
                    <a:pt x="8" y="393"/>
                  </a:lnTo>
                  <a:lnTo>
                    <a:pt x="10" y="393"/>
                  </a:lnTo>
                  <a:lnTo>
                    <a:pt x="12" y="391"/>
                  </a:lnTo>
                  <a:lnTo>
                    <a:pt x="12" y="389"/>
                  </a:lnTo>
                  <a:lnTo>
                    <a:pt x="14" y="387"/>
                  </a:lnTo>
                  <a:lnTo>
                    <a:pt x="16" y="386"/>
                  </a:lnTo>
                  <a:lnTo>
                    <a:pt x="14" y="386"/>
                  </a:lnTo>
                  <a:lnTo>
                    <a:pt x="12" y="386"/>
                  </a:lnTo>
                  <a:lnTo>
                    <a:pt x="12" y="384"/>
                  </a:lnTo>
                  <a:lnTo>
                    <a:pt x="12" y="382"/>
                  </a:lnTo>
                  <a:lnTo>
                    <a:pt x="10" y="380"/>
                  </a:lnTo>
                  <a:lnTo>
                    <a:pt x="10" y="378"/>
                  </a:lnTo>
                  <a:lnTo>
                    <a:pt x="8" y="378"/>
                  </a:lnTo>
                  <a:lnTo>
                    <a:pt x="8" y="380"/>
                  </a:lnTo>
                  <a:lnTo>
                    <a:pt x="6" y="380"/>
                  </a:lnTo>
                  <a:lnTo>
                    <a:pt x="4" y="380"/>
                  </a:lnTo>
                  <a:lnTo>
                    <a:pt x="4" y="378"/>
                  </a:lnTo>
                  <a:lnTo>
                    <a:pt x="4" y="376"/>
                  </a:lnTo>
                  <a:lnTo>
                    <a:pt x="2" y="376"/>
                  </a:lnTo>
                  <a:lnTo>
                    <a:pt x="0" y="376"/>
                  </a:lnTo>
                  <a:lnTo>
                    <a:pt x="2" y="376"/>
                  </a:lnTo>
                  <a:lnTo>
                    <a:pt x="60" y="316"/>
                  </a:lnTo>
                  <a:lnTo>
                    <a:pt x="60" y="314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1" name="Freeform 486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84D6CC3-5C2B-438D-8677-3962E0426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586" y="4754003"/>
              <a:ext cx="767303" cy="464598"/>
            </a:xfrm>
            <a:custGeom>
              <a:avLst/>
              <a:gdLst>
                <a:gd name="T0" fmla="*/ 34 w 910"/>
                <a:gd name="T1" fmla="*/ 248 h 551"/>
                <a:gd name="T2" fmla="*/ 4 w 910"/>
                <a:gd name="T3" fmla="*/ 225 h 551"/>
                <a:gd name="T4" fmla="*/ 48 w 910"/>
                <a:gd name="T5" fmla="*/ 164 h 551"/>
                <a:gd name="T6" fmla="*/ 46 w 910"/>
                <a:gd name="T7" fmla="*/ 119 h 551"/>
                <a:gd name="T8" fmla="*/ 46 w 910"/>
                <a:gd name="T9" fmla="*/ 89 h 551"/>
                <a:gd name="T10" fmla="*/ 71 w 910"/>
                <a:gd name="T11" fmla="*/ 62 h 551"/>
                <a:gd name="T12" fmla="*/ 86 w 910"/>
                <a:gd name="T13" fmla="*/ 43 h 551"/>
                <a:gd name="T14" fmla="*/ 84 w 910"/>
                <a:gd name="T15" fmla="*/ 4 h 551"/>
                <a:gd name="T16" fmla="*/ 115 w 910"/>
                <a:gd name="T17" fmla="*/ 20 h 551"/>
                <a:gd name="T18" fmla="*/ 149 w 910"/>
                <a:gd name="T19" fmla="*/ 18 h 551"/>
                <a:gd name="T20" fmla="*/ 174 w 910"/>
                <a:gd name="T21" fmla="*/ 35 h 551"/>
                <a:gd name="T22" fmla="*/ 180 w 910"/>
                <a:gd name="T23" fmla="*/ 69 h 551"/>
                <a:gd name="T24" fmla="*/ 184 w 910"/>
                <a:gd name="T25" fmla="*/ 110 h 551"/>
                <a:gd name="T26" fmla="*/ 201 w 910"/>
                <a:gd name="T27" fmla="*/ 131 h 551"/>
                <a:gd name="T28" fmla="*/ 234 w 910"/>
                <a:gd name="T29" fmla="*/ 142 h 551"/>
                <a:gd name="T30" fmla="*/ 267 w 910"/>
                <a:gd name="T31" fmla="*/ 146 h 551"/>
                <a:gd name="T32" fmla="*/ 286 w 910"/>
                <a:gd name="T33" fmla="*/ 137 h 551"/>
                <a:gd name="T34" fmla="*/ 311 w 910"/>
                <a:gd name="T35" fmla="*/ 125 h 551"/>
                <a:gd name="T36" fmla="*/ 338 w 910"/>
                <a:gd name="T37" fmla="*/ 125 h 551"/>
                <a:gd name="T38" fmla="*/ 351 w 910"/>
                <a:gd name="T39" fmla="*/ 142 h 551"/>
                <a:gd name="T40" fmla="*/ 374 w 910"/>
                <a:gd name="T41" fmla="*/ 171 h 551"/>
                <a:gd name="T42" fmla="*/ 407 w 910"/>
                <a:gd name="T43" fmla="*/ 175 h 551"/>
                <a:gd name="T44" fmla="*/ 449 w 910"/>
                <a:gd name="T45" fmla="*/ 183 h 551"/>
                <a:gd name="T46" fmla="*/ 476 w 910"/>
                <a:gd name="T47" fmla="*/ 200 h 551"/>
                <a:gd name="T48" fmla="*/ 512 w 910"/>
                <a:gd name="T49" fmla="*/ 202 h 551"/>
                <a:gd name="T50" fmla="*/ 530 w 910"/>
                <a:gd name="T51" fmla="*/ 229 h 551"/>
                <a:gd name="T52" fmla="*/ 541 w 910"/>
                <a:gd name="T53" fmla="*/ 260 h 551"/>
                <a:gd name="T54" fmla="*/ 568 w 910"/>
                <a:gd name="T55" fmla="*/ 269 h 551"/>
                <a:gd name="T56" fmla="*/ 599 w 910"/>
                <a:gd name="T57" fmla="*/ 286 h 551"/>
                <a:gd name="T58" fmla="*/ 599 w 910"/>
                <a:gd name="T59" fmla="*/ 327 h 551"/>
                <a:gd name="T60" fmla="*/ 651 w 910"/>
                <a:gd name="T61" fmla="*/ 348 h 551"/>
                <a:gd name="T62" fmla="*/ 685 w 910"/>
                <a:gd name="T63" fmla="*/ 381 h 551"/>
                <a:gd name="T64" fmla="*/ 681 w 910"/>
                <a:gd name="T65" fmla="*/ 396 h 551"/>
                <a:gd name="T66" fmla="*/ 702 w 910"/>
                <a:gd name="T67" fmla="*/ 417 h 551"/>
                <a:gd name="T68" fmla="*/ 731 w 910"/>
                <a:gd name="T69" fmla="*/ 429 h 551"/>
                <a:gd name="T70" fmla="*/ 756 w 910"/>
                <a:gd name="T71" fmla="*/ 434 h 551"/>
                <a:gd name="T72" fmla="*/ 796 w 910"/>
                <a:gd name="T73" fmla="*/ 442 h 551"/>
                <a:gd name="T74" fmla="*/ 818 w 910"/>
                <a:gd name="T75" fmla="*/ 463 h 551"/>
                <a:gd name="T76" fmla="*/ 852 w 910"/>
                <a:gd name="T77" fmla="*/ 480 h 551"/>
                <a:gd name="T78" fmla="*/ 906 w 910"/>
                <a:gd name="T79" fmla="*/ 505 h 551"/>
                <a:gd name="T80" fmla="*/ 747 w 910"/>
                <a:gd name="T81" fmla="*/ 536 h 551"/>
                <a:gd name="T82" fmla="*/ 714 w 910"/>
                <a:gd name="T83" fmla="*/ 507 h 551"/>
                <a:gd name="T84" fmla="*/ 683 w 910"/>
                <a:gd name="T85" fmla="*/ 494 h 551"/>
                <a:gd name="T86" fmla="*/ 658 w 910"/>
                <a:gd name="T87" fmla="*/ 455 h 551"/>
                <a:gd name="T88" fmla="*/ 622 w 910"/>
                <a:gd name="T89" fmla="*/ 465 h 551"/>
                <a:gd name="T90" fmla="*/ 587 w 910"/>
                <a:gd name="T91" fmla="*/ 434 h 551"/>
                <a:gd name="T92" fmla="*/ 539 w 910"/>
                <a:gd name="T93" fmla="*/ 429 h 551"/>
                <a:gd name="T94" fmla="*/ 485 w 910"/>
                <a:gd name="T95" fmla="*/ 427 h 551"/>
                <a:gd name="T96" fmla="*/ 445 w 910"/>
                <a:gd name="T97" fmla="*/ 405 h 551"/>
                <a:gd name="T98" fmla="*/ 409 w 910"/>
                <a:gd name="T99" fmla="*/ 394 h 551"/>
                <a:gd name="T100" fmla="*/ 368 w 910"/>
                <a:gd name="T101" fmla="*/ 369 h 551"/>
                <a:gd name="T102" fmla="*/ 347 w 910"/>
                <a:gd name="T103" fmla="*/ 348 h 551"/>
                <a:gd name="T104" fmla="*/ 334 w 910"/>
                <a:gd name="T105" fmla="*/ 327 h 551"/>
                <a:gd name="T106" fmla="*/ 301 w 910"/>
                <a:gd name="T107" fmla="*/ 311 h 551"/>
                <a:gd name="T108" fmla="*/ 267 w 910"/>
                <a:gd name="T109" fmla="*/ 298 h 551"/>
                <a:gd name="T110" fmla="*/ 242 w 910"/>
                <a:gd name="T111" fmla="*/ 302 h 551"/>
                <a:gd name="T112" fmla="*/ 215 w 910"/>
                <a:gd name="T113" fmla="*/ 340 h 551"/>
                <a:gd name="T114" fmla="*/ 171 w 910"/>
                <a:gd name="T115" fmla="*/ 344 h 551"/>
                <a:gd name="T116" fmla="*/ 134 w 910"/>
                <a:gd name="T117" fmla="*/ 331 h 551"/>
                <a:gd name="T118" fmla="*/ 103 w 910"/>
                <a:gd name="T119" fmla="*/ 340 h 551"/>
                <a:gd name="T120" fmla="*/ 67 w 910"/>
                <a:gd name="T121" fmla="*/ 333 h 551"/>
                <a:gd name="T122" fmla="*/ 38 w 910"/>
                <a:gd name="T123" fmla="*/ 315 h 551"/>
                <a:gd name="T124" fmla="*/ 38 w 910"/>
                <a:gd name="T125" fmla="*/ 29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0" h="551">
                  <a:moveTo>
                    <a:pt x="38" y="279"/>
                  </a:moveTo>
                  <a:lnTo>
                    <a:pt x="36" y="279"/>
                  </a:lnTo>
                  <a:lnTo>
                    <a:pt x="36" y="277"/>
                  </a:lnTo>
                  <a:lnTo>
                    <a:pt x="34" y="277"/>
                  </a:lnTo>
                  <a:lnTo>
                    <a:pt x="34" y="275"/>
                  </a:lnTo>
                  <a:lnTo>
                    <a:pt x="32" y="275"/>
                  </a:lnTo>
                  <a:lnTo>
                    <a:pt x="32" y="273"/>
                  </a:lnTo>
                  <a:lnTo>
                    <a:pt x="34" y="273"/>
                  </a:lnTo>
                  <a:lnTo>
                    <a:pt x="32" y="273"/>
                  </a:lnTo>
                  <a:lnTo>
                    <a:pt x="32" y="271"/>
                  </a:lnTo>
                  <a:lnTo>
                    <a:pt x="32" y="269"/>
                  </a:lnTo>
                  <a:lnTo>
                    <a:pt x="32" y="267"/>
                  </a:lnTo>
                  <a:lnTo>
                    <a:pt x="30" y="267"/>
                  </a:lnTo>
                  <a:lnTo>
                    <a:pt x="30" y="265"/>
                  </a:lnTo>
                  <a:lnTo>
                    <a:pt x="30" y="263"/>
                  </a:lnTo>
                  <a:lnTo>
                    <a:pt x="30" y="261"/>
                  </a:lnTo>
                  <a:lnTo>
                    <a:pt x="30" y="260"/>
                  </a:lnTo>
                  <a:lnTo>
                    <a:pt x="30" y="258"/>
                  </a:lnTo>
                  <a:lnTo>
                    <a:pt x="30" y="256"/>
                  </a:lnTo>
                  <a:lnTo>
                    <a:pt x="32" y="256"/>
                  </a:lnTo>
                  <a:lnTo>
                    <a:pt x="34" y="256"/>
                  </a:lnTo>
                  <a:lnTo>
                    <a:pt x="34" y="254"/>
                  </a:lnTo>
                  <a:lnTo>
                    <a:pt x="32" y="254"/>
                  </a:lnTo>
                  <a:lnTo>
                    <a:pt x="32" y="252"/>
                  </a:lnTo>
                  <a:lnTo>
                    <a:pt x="32" y="250"/>
                  </a:lnTo>
                  <a:lnTo>
                    <a:pt x="34" y="250"/>
                  </a:lnTo>
                  <a:lnTo>
                    <a:pt x="34" y="248"/>
                  </a:lnTo>
                  <a:lnTo>
                    <a:pt x="32" y="248"/>
                  </a:lnTo>
                  <a:lnTo>
                    <a:pt x="34" y="248"/>
                  </a:lnTo>
                  <a:lnTo>
                    <a:pt x="32" y="246"/>
                  </a:lnTo>
                  <a:lnTo>
                    <a:pt x="34" y="246"/>
                  </a:lnTo>
                  <a:lnTo>
                    <a:pt x="32" y="246"/>
                  </a:lnTo>
                  <a:lnTo>
                    <a:pt x="32" y="244"/>
                  </a:lnTo>
                  <a:lnTo>
                    <a:pt x="30" y="244"/>
                  </a:lnTo>
                  <a:lnTo>
                    <a:pt x="30" y="246"/>
                  </a:lnTo>
                  <a:lnTo>
                    <a:pt x="28" y="246"/>
                  </a:lnTo>
                  <a:lnTo>
                    <a:pt x="28" y="244"/>
                  </a:lnTo>
                  <a:lnTo>
                    <a:pt x="27" y="244"/>
                  </a:lnTo>
                  <a:lnTo>
                    <a:pt x="25" y="242"/>
                  </a:lnTo>
                  <a:lnTo>
                    <a:pt x="25" y="244"/>
                  </a:lnTo>
                  <a:lnTo>
                    <a:pt x="23" y="244"/>
                  </a:lnTo>
                  <a:lnTo>
                    <a:pt x="23" y="242"/>
                  </a:lnTo>
                  <a:lnTo>
                    <a:pt x="21" y="242"/>
                  </a:lnTo>
                  <a:lnTo>
                    <a:pt x="19" y="242"/>
                  </a:lnTo>
                  <a:lnTo>
                    <a:pt x="19" y="240"/>
                  </a:lnTo>
                  <a:lnTo>
                    <a:pt x="17" y="240"/>
                  </a:lnTo>
                  <a:lnTo>
                    <a:pt x="17" y="238"/>
                  </a:lnTo>
                  <a:lnTo>
                    <a:pt x="15" y="238"/>
                  </a:lnTo>
                  <a:lnTo>
                    <a:pt x="15" y="237"/>
                  </a:lnTo>
                  <a:lnTo>
                    <a:pt x="13" y="233"/>
                  </a:lnTo>
                  <a:lnTo>
                    <a:pt x="11" y="233"/>
                  </a:lnTo>
                  <a:lnTo>
                    <a:pt x="9" y="231"/>
                  </a:lnTo>
                  <a:lnTo>
                    <a:pt x="7" y="231"/>
                  </a:lnTo>
                  <a:lnTo>
                    <a:pt x="7" y="229"/>
                  </a:lnTo>
                  <a:lnTo>
                    <a:pt x="5" y="229"/>
                  </a:lnTo>
                  <a:lnTo>
                    <a:pt x="5" y="227"/>
                  </a:lnTo>
                  <a:lnTo>
                    <a:pt x="4" y="227"/>
                  </a:lnTo>
                  <a:lnTo>
                    <a:pt x="4" y="225"/>
                  </a:lnTo>
                  <a:lnTo>
                    <a:pt x="2" y="223"/>
                  </a:lnTo>
                  <a:lnTo>
                    <a:pt x="0" y="223"/>
                  </a:lnTo>
                  <a:lnTo>
                    <a:pt x="0" y="221"/>
                  </a:lnTo>
                  <a:lnTo>
                    <a:pt x="7" y="215"/>
                  </a:lnTo>
                  <a:lnTo>
                    <a:pt x="17" y="210"/>
                  </a:lnTo>
                  <a:lnTo>
                    <a:pt x="30" y="202"/>
                  </a:lnTo>
                  <a:lnTo>
                    <a:pt x="30" y="200"/>
                  </a:lnTo>
                  <a:lnTo>
                    <a:pt x="32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4" y="194"/>
                  </a:lnTo>
                  <a:lnTo>
                    <a:pt x="34" y="192"/>
                  </a:lnTo>
                  <a:lnTo>
                    <a:pt x="36" y="190"/>
                  </a:lnTo>
                  <a:lnTo>
                    <a:pt x="38" y="188"/>
                  </a:lnTo>
                  <a:lnTo>
                    <a:pt x="40" y="187"/>
                  </a:lnTo>
                  <a:lnTo>
                    <a:pt x="40" y="185"/>
                  </a:lnTo>
                  <a:lnTo>
                    <a:pt x="42" y="185"/>
                  </a:lnTo>
                  <a:lnTo>
                    <a:pt x="44" y="183"/>
                  </a:lnTo>
                  <a:lnTo>
                    <a:pt x="46" y="181"/>
                  </a:lnTo>
                  <a:lnTo>
                    <a:pt x="46" y="179"/>
                  </a:lnTo>
                  <a:lnTo>
                    <a:pt x="48" y="179"/>
                  </a:lnTo>
                  <a:lnTo>
                    <a:pt x="48" y="177"/>
                  </a:lnTo>
                  <a:lnTo>
                    <a:pt x="48" y="175"/>
                  </a:lnTo>
                  <a:lnTo>
                    <a:pt x="48" y="173"/>
                  </a:lnTo>
                  <a:lnTo>
                    <a:pt x="48" y="171"/>
                  </a:lnTo>
                  <a:lnTo>
                    <a:pt x="48" y="169"/>
                  </a:lnTo>
                  <a:lnTo>
                    <a:pt x="48" y="167"/>
                  </a:lnTo>
                  <a:lnTo>
                    <a:pt x="48" y="165"/>
                  </a:lnTo>
                  <a:lnTo>
                    <a:pt x="48" y="164"/>
                  </a:lnTo>
                  <a:lnTo>
                    <a:pt x="48" y="162"/>
                  </a:lnTo>
                  <a:lnTo>
                    <a:pt x="48" y="160"/>
                  </a:lnTo>
                  <a:lnTo>
                    <a:pt x="48" y="158"/>
                  </a:lnTo>
                  <a:lnTo>
                    <a:pt x="48" y="156"/>
                  </a:lnTo>
                  <a:lnTo>
                    <a:pt x="48" y="154"/>
                  </a:lnTo>
                  <a:lnTo>
                    <a:pt x="50" y="154"/>
                  </a:lnTo>
                  <a:lnTo>
                    <a:pt x="50" y="152"/>
                  </a:lnTo>
                  <a:lnTo>
                    <a:pt x="50" y="150"/>
                  </a:lnTo>
                  <a:lnTo>
                    <a:pt x="50" y="148"/>
                  </a:lnTo>
                  <a:lnTo>
                    <a:pt x="50" y="146"/>
                  </a:lnTo>
                  <a:lnTo>
                    <a:pt x="52" y="146"/>
                  </a:lnTo>
                  <a:lnTo>
                    <a:pt x="52" y="144"/>
                  </a:lnTo>
                  <a:lnTo>
                    <a:pt x="53" y="144"/>
                  </a:lnTo>
                  <a:lnTo>
                    <a:pt x="53" y="142"/>
                  </a:lnTo>
                  <a:lnTo>
                    <a:pt x="53" y="140"/>
                  </a:lnTo>
                  <a:lnTo>
                    <a:pt x="55" y="139"/>
                  </a:lnTo>
                  <a:lnTo>
                    <a:pt x="55" y="137"/>
                  </a:lnTo>
                  <a:lnTo>
                    <a:pt x="55" y="135"/>
                  </a:lnTo>
                  <a:lnTo>
                    <a:pt x="57" y="133"/>
                  </a:lnTo>
                  <a:lnTo>
                    <a:pt x="57" y="131"/>
                  </a:lnTo>
                  <a:lnTo>
                    <a:pt x="55" y="129"/>
                  </a:lnTo>
                  <a:lnTo>
                    <a:pt x="55" y="127"/>
                  </a:lnTo>
                  <a:lnTo>
                    <a:pt x="53" y="127"/>
                  </a:lnTo>
                  <a:lnTo>
                    <a:pt x="52" y="129"/>
                  </a:lnTo>
                  <a:lnTo>
                    <a:pt x="50" y="129"/>
                  </a:lnTo>
                  <a:lnTo>
                    <a:pt x="48" y="125"/>
                  </a:lnTo>
                  <a:lnTo>
                    <a:pt x="48" y="123"/>
                  </a:lnTo>
                  <a:lnTo>
                    <a:pt x="46" y="121"/>
                  </a:lnTo>
                  <a:lnTo>
                    <a:pt x="46" y="119"/>
                  </a:lnTo>
                  <a:lnTo>
                    <a:pt x="44" y="119"/>
                  </a:lnTo>
                  <a:lnTo>
                    <a:pt x="44" y="121"/>
                  </a:lnTo>
                  <a:lnTo>
                    <a:pt x="42" y="121"/>
                  </a:lnTo>
                  <a:lnTo>
                    <a:pt x="42" y="123"/>
                  </a:lnTo>
                  <a:lnTo>
                    <a:pt x="40" y="123"/>
                  </a:lnTo>
                  <a:lnTo>
                    <a:pt x="40" y="121"/>
                  </a:lnTo>
                  <a:lnTo>
                    <a:pt x="40" y="119"/>
                  </a:lnTo>
                  <a:lnTo>
                    <a:pt x="40" y="117"/>
                  </a:lnTo>
                  <a:lnTo>
                    <a:pt x="40" y="116"/>
                  </a:lnTo>
                  <a:lnTo>
                    <a:pt x="40" y="114"/>
                  </a:lnTo>
                  <a:lnTo>
                    <a:pt x="40" y="112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40" y="104"/>
                  </a:lnTo>
                  <a:lnTo>
                    <a:pt x="38" y="102"/>
                  </a:lnTo>
                  <a:lnTo>
                    <a:pt x="38" y="100"/>
                  </a:lnTo>
                  <a:lnTo>
                    <a:pt x="38" y="98"/>
                  </a:lnTo>
                  <a:lnTo>
                    <a:pt x="38" y="96"/>
                  </a:lnTo>
                  <a:lnTo>
                    <a:pt x="40" y="96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42" y="92"/>
                  </a:lnTo>
                  <a:lnTo>
                    <a:pt x="42" y="91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2" y="89"/>
                  </a:lnTo>
                  <a:lnTo>
                    <a:pt x="44" y="89"/>
                  </a:lnTo>
                  <a:lnTo>
                    <a:pt x="46" y="89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50" y="87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3" y="85"/>
                  </a:lnTo>
                  <a:lnTo>
                    <a:pt x="53" y="83"/>
                  </a:lnTo>
                  <a:lnTo>
                    <a:pt x="55" y="83"/>
                  </a:lnTo>
                  <a:lnTo>
                    <a:pt x="57" y="81"/>
                  </a:lnTo>
                  <a:lnTo>
                    <a:pt x="57" y="79"/>
                  </a:lnTo>
                  <a:lnTo>
                    <a:pt x="59" y="79"/>
                  </a:lnTo>
                  <a:lnTo>
                    <a:pt x="59" y="77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7"/>
                  </a:lnTo>
                  <a:lnTo>
                    <a:pt x="67" y="75"/>
                  </a:lnTo>
                  <a:lnTo>
                    <a:pt x="69" y="75"/>
                  </a:lnTo>
                  <a:lnTo>
                    <a:pt x="71" y="75"/>
                  </a:lnTo>
                  <a:lnTo>
                    <a:pt x="73" y="73"/>
                  </a:lnTo>
                  <a:lnTo>
                    <a:pt x="73" y="71"/>
                  </a:lnTo>
                  <a:lnTo>
                    <a:pt x="73" y="69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73" y="60"/>
                  </a:lnTo>
                  <a:lnTo>
                    <a:pt x="73" y="62"/>
                  </a:lnTo>
                  <a:lnTo>
                    <a:pt x="75" y="62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8" y="64"/>
                  </a:lnTo>
                  <a:lnTo>
                    <a:pt x="78" y="66"/>
                  </a:lnTo>
                  <a:lnTo>
                    <a:pt x="80" y="66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4" y="60"/>
                  </a:lnTo>
                  <a:lnTo>
                    <a:pt x="84" y="58"/>
                  </a:lnTo>
                  <a:lnTo>
                    <a:pt x="86" y="58"/>
                  </a:lnTo>
                  <a:lnTo>
                    <a:pt x="86" y="56"/>
                  </a:lnTo>
                  <a:lnTo>
                    <a:pt x="88" y="56"/>
                  </a:lnTo>
                  <a:lnTo>
                    <a:pt x="88" y="54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48"/>
                  </a:lnTo>
                  <a:lnTo>
                    <a:pt x="88" y="46"/>
                  </a:lnTo>
                  <a:lnTo>
                    <a:pt x="86" y="46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4" y="43"/>
                  </a:lnTo>
                  <a:lnTo>
                    <a:pt x="86" y="43"/>
                  </a:lnTo>
                  <a:lnTo>
                    <a:pt x="86" y="41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4" y="37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86" y="31"/>
                  </a:lnTo>
                  <a:lnTo>
                    <a:pt x="86" y="29"/>
                  </a:lnTo>
                  <a:lnTo>
                    <a:pt x="86" y="27"/>
                  </a:lnTo>
                  <a:lnTo>
                    <a:pt x="86" y="25"/>
                  </a:lnTo>
                  <a:lnTo>
                    <a:pt x="88" y="25"/>
                  </a:lnTo>
                  <a:lnTo>
                    <a:pt x="88" y="23"/>
                  </a:lnTo>
                  <a:lnTo>
                    <a:pt x="86" y="23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6" y="16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4" y="10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90" y="4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2" y="4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96" y="8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6"/>
                  </a:lnTo>
                  <a:lnTo>
                    <a:pt x="103" y="16"/>
                  </a:lnTo>
                  <a:lnTo>
                    <a:pt x="105" y="16"/>
                  </a:lnTo>
                  <a:lnTo>
                    <a:pt x="105" y="18"/>
                  </a:lnTo>
                  <a:lnTo>
                    <a:pt x="107" y="18"/>
                  </a:lnTo>
                  <a:lnTo>
                    <a:pt x="107" y="20"/>
                  </a:lnTo>
                  <a:lnTo>
                    <a:pt x="109" y="20"/>
                  </a:lnTo>
                  <a:lnTo>
                    <a:pt x="111" y="20"/>
                  </a:lnTo>
                  <a:lnTo>
                    <a:pt x="113" y="20"/>
                  </a:lnTo>
                  <a:lnTo>
                    <a:pt x="115" y="20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9" y="21"/>
                  </a:lnTo>
                  <a:lnTo>
                    <a:pt x="121" y="21"/>
                  </a:lnTo>
                  <a:lnTo>
                    <a:pt x="121" y="23"/>
                  </a:lnTo>
                  <a:lnTo>
                    <a:pt x="123" y="23"/>
                  </a:lnTo>
                  <a:lnTo>
                    <a:pt x="124" y="23"/>
                  </a:lnTo>
                  <a:lnTo>
                    <a:pt x="126" y="23"/>
                  </a:lnTo>
                  <a:lnTo>
                    <a:pt x="126" y="25"/>
                  </a:lnTo>
                  <a:lnTo>
                    <a:pt x="128" y="25"/>
                  </a:lnTo>
                  <a:lnTo>
                    <a:pt x="130" y="25"/>
                  </a:lnTo>
                  <a:lnTo>
                    <a:pt x="130" y="27"/>
                  </a:lnTo>
                  <a:lnTo>
                    <a:pt x="130" y="25"/>
                  </a:lnTo>
                  <a:lnTo>
                    <a:pt x="132" y="25"/>
                  </a:lnTo>
                  <a:lnTo>
                    <a:pt x="132" y="27"/>
                  </a:lnTo>
                  <a:lnTo>
                    <a:pt x="132" y="25"/>
                  </a:lnTo>
                  <a:lnTo>
                    <a:pt x="134" y="25"/>
                  </a:lnTo>
                  <a:lnTo>
                    <a:pt x="134" y="23"/>
                  </a:lnTo>
                  <a:lnTo>
                    <a:pt x="136" y="23"/>
                  </a:lnTo>
                  <a:lnTo>
                    <a:pt x="138" y="23"/>
                  </a:lnTo>
                  <a:lnTo>
                    <a:pt x="140" y="23"/>
                  </a:lnTo>
                  <a:lnTo>
                    <a:pt x="140" y="21"/>
                  </a:lnTo>
                  <a:lnTo>
                    <a:pt x="142" y="21"/>
                  </a:lnTo>
                  <a:lnTo>
                    <a:pt x="144" y="21"/>
                  </a:lnTo>
                  <a:lnTo>
                    <a:pt x="144" y="20"/>
                  </a:lnTo>
                  <a:lnTo>
                    <a:pt x="146" y="20"/>
                  </a:lnTo>
                  <a:lnTo>
                    <a:pt x="148" y="20"/>
                  </a:lnTo>
                  <a:lnTo>
                    <a:pt x="148" y="18"/>
                  </a:lnTo>
                  <a:lnTo>
                    <a:pt x="149" y="18"/>
                  </a:lnTo>
                  <a:lnTo>
                    <a:pt x="149" y="16"/>
                  </a:lnTo>
                  <a:lnTo>
                    <a:pt x="151" y="16"/>
                  </a:lnTo>
                  <a:lnTo>
                    <a:pt x="151" y="14"/>
                  </a:lnTo>
                  <a:lnTo>
                    <a:pt x="153" y="14"/>
                  </a:lnTo>
                  <a:lnTo>
                    <a:pt x="155" y="14"/>
                  </a:lnTo>
                  <a:lnTo>
                    <a:pt x="155" y="16"/>
                  </a:lnTo>
                  <a:lnTo>
                    <a:pt x="157" y="16"/>
                  </a:lnTo>
                  <a:lnTo>
                    <a:pt x="159" y="16"/>
                  </a:lnTo>
                  <a:lnTo>
                    <a:pt x="159" y="18"/>
                  </a:lnTo>
                  <a:lnTo>
                    <a:pt x="159" y="16"/>
                  </a:lnTo>
                  <a:lnTo>
                    <a:pt x="161" y="18"/>
                  </a:lnTo>
                  <a:lnTo>
                    <a:pt x="159" y="18"/>
                  </a:lnTo>
                  <a:lnTo>
                    <a:pt x="161" y="18"/>
                  </a:lnTo>
                  <a:lnTo>
                    <a:pt x="161" y="20"/>
                  </a:lnTo>
                  <a:lnTo>
                    <a:pt x="163" y="20"/>
                  </a:lnTo>
                  <a:lnTo>
                    <a:pt x="163" y="21"/>
                  </a:lnTo>
                  <a:lnTo>
                    <a:pt x="163" y="23"/>
                  </a:lnTo>
                  <a:lnTo>
                    <a:pt x="165" y="23"/>
                  </a:lnTo>
                  <a:lnTo>
                    <a:pt x="165" y="25"/>
                  </a:lnTo>
                  <a:lnTo>
                    <a:pt x="167" y="25"/>
                  </a:lnTo>
                  <a:lnTo>
                    <a:pt x="169" y="25"/>
                  </a:lnTo>
                  <a:lnTo>
                    <a:pt x="169" y="27"/>
                  </a:lnTo>
                  <a:lnTo>
                    <a:pt x="171" y="27"/>
                  </a:lnTo>
                  <a:lnTo>
                    <a:pt x="172" y="27"/>
                  </a:lnTo>
                  <a:lnTo>
                    <a:pt x="172" y="29"/>
                  </a:lnTo>
                  <a:lnTo>
                    <a:pt x="172" y="31"/>
                  </a:lnTo>
                  <a:lnTo>
                    <a:pt x="174" y="31"/>
                  </a:lnTo>
                  <a:lnTo>
                    <a:pt x="174" y="33"/>
                  </a:lnTo>
                  <a:lnTo>
                    <a:pt x="174" y="35"/>
                  </a:lnTo>
                  <a:lnTo>
                    <a:pt x="176" y="35"/>
                  </a:lnTo>
                  <a:lnTo>
                    <a:pt x="178" y="33"/>
                  </a:lnTo>
                  <a:lnTo>
                    <a:pt x="178" y="35"/>
                  </a:lnTo>
                  <a:lnTo>
                    <a:pt x="180" y="35"/>
                  </a:lnTo>
                  <a:lnTo>
                    <a:pt x="180" y="37"/>
                  </a:lnTo>
                  <a:lnTo>
                    <a:pt x="178" y="37"/>
                  </a:lnTo>
                  <a:lnTo>
                    <a:pt x="178" y="39"/>
                  </a:lnTo>
                  <a:lnTo>
                    <a:pt x="178" y="41"/>
                  </a:lnTo>
                  <a:lnTo>
                    <a:pt x="178" y="43"/>
                  </a:lnTo>
                  <a:lnTo>
                    <a:pt x="178" y="44"/>
                  </a:lnTo>
                  <a:lnTo>
                    <a:pt x="178" y="46"/>
                  </a:lnTo>
                  <a:lnTo>
                    <a:pt x="176" y="46"/>
                  </a:lnTo>
                  <a:lnTo>
                    <a:pt x="176" y="48"/>
                  </a:lnTo>
                  <a:lnTo>
                    <a:pt x="178" y="48"/>
                  </a:lnTo>
                  <a:lnTo>
                    <a:pt x="178" y="50"/>
                  </a:lnTo>
                  <a:lnTo>
                    <a:pt x="180" y="50"/>
                  </a:lnTo>
                  <a:lnTo>
                    <a:pt x="180" y="52"/>
                  </a:lnTo>
                  <a:lnTo>
                    <a:pt x="178" y="52"/>
                  </a:lnTo>
                  <a:lnTo>
                    <a:pt x="178" y="54"/>
                  </a:lnTo>
                  <a:lnTo>
                    <a:pt x="178" y="56"/>
                  </a:lnTo>
                  <a:lnTo>
                    <a:pt x="176" y="56"/>
                  </a:lnTo>
                  <a:lnTo>
                    <a:pt x="176" y="58"/>
                  </a:lnTo>
                  <a:lnTo>
                    <a:pt x="176" y="60"/>
                  </a:lnTo>
                  <a:lnTo>
                    <a:pt x="178" y="60"/>
                  </a:lnTo>
                  <a:lnTo>
                    <a:pt x="178" y="62"/>
                  </a:lnTo>
                  <a:lnTo>
                    <a:pt x="178" y="64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80" y="69"/>
                  </a:lnTo>
                  <a:lnTo>
                    <a:pt x="180" y="71"/>
                  </a:lnTo>
                  <a:lnTo>
                    <a:pt x="182" y="71"/>
                  </a:lnTo>
                  <a:lnTo>
                    <a:pt x="182" y="73"/>
                  </a:lnTo>
                  <a:lnTo>
                    <a:pt x="182" y="75"/>
                  </a:lnTo>
                  <a:lnTo>
                    <a:pt x="184" y="75"/>
                  </a:lnTo>
                  <a:lnTo>
                    <a:pt x="184" y="77"/>
                  </a:lnTo>
                  <a:lnTo>
                    <a:pt x="186" y="77"/>
                  </a:lnTo>
                  <a:lnTo>
                    <a:pt x="186" y="79"/>
                  </a:lnTo>
                  <a:lnTo>
                    <a:pt x="188" y="79"/>
                  </a:lnTo>
                  <a:lnTo>
                    <a:pt x="188" y="81"/>
                  </a:lnTo>
                  <a:lnTo>
                    <a:pt x="190" y="81"/>
                  </a:lnTo>
                  <a:lnTo>
                    <a:pt x="190" y="83"/>
                  </a:lnTo>
                  <a:lnTo>
                    <a:pt x="188" y="83"/>
                  </a:lnTo>
                  <a:lnTo>
                    <a:pt x="188" y="85"/>
                  </a:lnTo>
                  <a:lnTo>
                    <a:pt x="188" y="87"/>
                  </a:lnTo>
                  <a:lnTo>
                    <a:pt x="188" y="89"/>
                  </a:lnTo>
                  <a:lnTo>
                    <a:pt x="188" y="91"/>
                  </a:lnTo>
                  <a:lnTo>
                    <a:pt x="188" y="92"/>
                  </a:lnTo>
                  <a:lnTo>
                    <a:pt x="188" y="94"/>
                  </a:lnTo>
                  <a:lnTo>
                    <a:pt x="188" y="96"/>
                  </a:lnTo>
                  <a:lnTo>
                    <a:pt x="186" y="96"/>
                  </a:lnTo>
                  <a:lnTo>
                    <a:pt x="186" y="98"/>
                  </a:lnTo>
                  <a:lnTo>
                    <a:pt x="186" y="100"/>
                  </a:lnTo>
                  <a:lnTo>
                    <a:pt x="186" y="102"/>
                  </a:lnTo>
                  <a:lnTo>
                    <a:pt x="186" y="104"/>
                  </a:lnTo>
                  <a:lnTo>
                    <a:pt x="186" y="106"/>
                  </a:lnTo>
                  <a:lnTo>
                    <a:pt x="184" y="106"/>
                  </a:lnTo>
                  <a:lnTo>
                    <a:pt x="184" y="108"/>
                  </a:lnTo>
                  <a:lnTo>
                    <a:pt x="184" y="110"/>
                  </a:lnTo>
                  <a:lnTo>
                    <a:pt x="182" y="110"/>
                  </a:lnTo>
                  <a:lnTo>
                    <a:pt x="180" y="110"/>
                  </a:lnTo>
                  <a:lnTo>
                    <a:pt x="180" y="112"/>
                  </a:lnTo>
                  <a:lnTo>
                    <a:pt x="182" y="112"/>
                  </a:lnTo>
                  <a:lnTo>
                    <a:pt x="182" y="114"/>
                  </a:lnTo>
                  <a:lnTo>
                    <a:pt x="180" y="114"/>
                  </a:lnTo>
                  <a:lnTo>
                    <a:pt x="180" y="116"/>
                  </a:lnTo>
                  <a:lnTo>
                    <a:pt x="182" y="116"/>
                  </a:lnTo>
                  <a:lnTo>
                    <a:pt x="182" y="117"/>
                  </a:lnTo>
                  <a:lnTo>
                    <a:pt x="182" y="119"/>
                  </a:lnTo>
                  <a:lnTo>
                    <a:pt x="184" y="119"/>
                  </a:lnTo>
                  <a:lnTo>
                    <a:pt x="184" y="121"/>
                  </a:lnTo>
                  <a:lnTo>
                    <a:pt x="184" y="123"/>
                  </a:lnTo>
                  <a:lnTo>
                    <a:pt x="186" y="123"/>
                  </a:lnTo>
                  <a:lnTo>
                    <a:pt x="186" y="125"/>
                  </a:lnTo>
                  <a:lnTo>
                    <a:pt x="186" y="127"/>
                  </a:lnTo>
                  <a:lnTo>
                    <a:pt x="188" y="129"/>
                  </a:lnTo>
                  <a:lnTo>
                    <a:pt x="190" y="129"/>
                  </a:lnTo>
                  <a:lnTo>
                    <a:pt x="190" y="131"/>
                  </a:lnTo>
                  <a:lnTo>
                    <a:pt x="190" y="133"/>
                  </a:lnTo>
                  <a:lnTo>
                    <a:pt x="192" y="133"/>
                  </a:lnTo>
                  <a:lnTo>
                    <a:pt x="192" y="131"/>
                  </a:lnTo>
                  <a:lnTo>
                    <a:pt x="194" y="131"/>
                  </a:lnTo>
                  <a:lnTo>
                    <a:pt x="194" y="133"/>
                  </a:lnTo>
                  <a:lnTo>
                    <a:pt x="194" y="131"/>
                  </a:lnTo>
                  <a:lnTo>
                    <a:pt x="196" y="131"/>
                  </a:lnTo>
                  <a:lnTo>
                    <a:pt x="197" y="131"/>
                  </a:lnTo>
                  <a:lnTo>
                    <a:pt x="199" y="131"/>
                  </a:lnTo>
                  <a:lnTo>
                    <a:pt x="201" y="131"/>
                  </a:lnTo>
                  <a:lnTo>
                    <a:pt x="201" y="133"/>
                  </a:lnTo>
                  <a:lnTo>
                    <a:pt x="203" y="133"/>
                  </a:lnTo>
                  <a:lnTo>
                    <a:pt x="203" y="135"/>
                  </a:lnTo>
                  <a:lnTo>
                    <a:pt x="203" y="137"/>
                  </a:lnTo>
                  <a:lnTo>
                    <a:pt x="205" y="137"/>
                  </a:lnTo>
                  <a:lnTo>
                    <a:pt x="205" y="139"/>
                  </a:lnTo>
                  <a:lnTo>
                    <a:pt x="207" y="139"/>
                  </a:lnTo>
                  <a:lnTo>
                    <a:pt x="209" y="139"/>
                  </a:lnTo>
                  <a:lnTo>
                    <a:pt x="209" y="140"/>
                  </a:lnTo>
                  <a:lnTo>
                    <a:pt x="209" y="142"/>
                  </a:lnTo>
                  <a:lnTo>
                    <a:pt x="211" y="142"/>
                  </a:lnTo>
                  <a:lnTo>
                    <a:pt x="211" y="144"/>
                  </a:lnTo>
                  <a:lnTo>
                    <a:pt x="213" y="144"/>
                  </a:lnTo>
                  <a:lnTo>
                    <a:pt x="215" y="144"/>
                  </a:lnTo>
                  <a:lnTo>
                    <a:pt x="215" y="146"/>
                  </a:lnTo>
                  <a:lnTo>
                    <a:pt x="217" y="146"/>
                  </a:lnTo>
                  <a:lnTo>
                    <a:pt x="217" y="148"/>
                  </a:lnTo>
                  <a:lnTo>
                    <a:pt x="219" y="148"/>
                  </a:lnTo>
                  <a:lnTo>
                    <a:pt x="220" y="148"/>
                  </a:lnTo>
                  <a:lnTo>
                    <a:pt x="222" y="148"/>
                  </a:lnTo>
                  <a:lnTo>
                    <a:pt x="224" y="148"/>
                  </a:lnTo>
                  <a:lnTo>
                    <a:pt x="224" y="146"/>
                  </a:lnTo>
                  <a:lnTo>
                    <a:pt x="224" y="144"/>
                  </a:lnTo>
                  <a:lnTo>
                    <a:pt x="226" y="144"/>
                  </a:lnTo>
                  <a:lnTo>
                    <a:pt x="228" y="144"/>
                  </a:lnTo>
                  <a:lnTo>
                    <a:pt x="230" y="144"/>
                  </a:lnTo>
                  <a:lnTo>
                    <a:pt x="232" y="144"/>
                  </a:lnTo>
                  <a:lnTo>
                    <a:pt x="232" y="142"/>
                  </a:lnTo>
                  <a:lnTo>
                    <a:pt x="234" y="142"/>
                  </a:lnTo>
                  <a:lnTo>
                    <a:pt x="236" y="142"/>
                  </a:lnTo>
                  <a:lnTo>
                    <a:pt x="238" y="142"/>
                  </a:lnTo>
                  <a:lnTo>
                    <a:pt x="240" y="144"/>
                  </a:lnTo>
                  <a:lnTo>
                    <a:pt x="242" y="144"/>
                  </a:lnTo>
                  <a:lnTo>
                    <a:pt x="244" y="144"/>
                  </a:lnTo>
                  <a:lnTo>
                    <a:pt x="245" y="146"/>
                  </a:lnTo>
                  <a:lnTo>
                    <a:pt x="245" y="148"/>
                  </a:lnTo>
                  <a:lnTo>
                    <a:pt x="244" y="148"/>
                  </a:lnTo>
                  <a:lnTo>
                    <a:pt x="245" y="148"/>
                  </a:lnTo>
                  <a:lnTo>
                    <a:pt x="245" y="150"/>
                  </a:lnTo>
                  <a:lnTo>
                    <a:pt x="245" y="148"/>
                  </a:lnTo>
                  <a:lnTo>
                    <a:pt x="247" y="148"/>
                  </a:lnTo>
                  <a:lnTo>
                    <a:pt x="249" y="148"/>
                  </a:lnTo>
                  <a:lnTo>
                    <a:pt x="251" y="148"/>
                  </a:lnTo>
                  <a:lnTo>
                    <a:pt x="253" y="148"/>
                  </a:lnTo>
                  <a:lnTo>
                    <a:pt x="255" y="148"/>
                  </a:lnTo>
                  <a:lnTo>
                    <a:pt x="255" y="146"/>
                  </a:lnTo>
                  <a:lnTo>
                    <a:pt x="257" y="146"/>
                  </a:lnTo>
                  <a:lnTo>
                    <a:pt x="257" y="144"/>
                  </a:lnTo>
                  <a:lnTo>
                    <a:pt x="259" y="144"/>
                  </a:lnTo>
                  <a:lnTo>
                    <a:pt x="259" y="142"/>
                  </a:lnTo>
                  <a:lnTo>
                    <a:pt x="261" y="142"/>
                  </a:lnTo>
                  <a:lnTo>
                    <a:pt x="261" y="144"/>
                  </a:lnTo>
                  <a:lnTo>
                    <a:pt x="261" y="146"/>
                  </a:lnTo>
                  <a:lnTo>
                    <a:pt x="263" y="146"/>
                  </a:lnTo>
                  <a:lnTo>
                    <a:pt x="265" y="146"/>
                  </a:lnTo>
                  <a:lnTo>
                    <a:pt x="265" y="144"/>
                  </a:lnTo>
                  <a:lnTo>
                    <a:pt x="267" y="144"/>
                  </a:lnTo>
                  <a:lnTo>
                    <a:pt x="267" y="146"/>
                  </a:lnTo>
                  <a:lnTo>
                    <a:pt x="268" y="146"/>
                  </a:lnTo>
                  <a:lnTo>
                    <a:pt x="268" y="148"/>
                  </a:lnTo>
                  <a:lnTo>
                    <a:pt x="270" y="148"/>
                  </a:lnTo>
                  <a:lnTo>
                    <a:pt x="270" y="146"/>
                  </a:lnTo>
                  <a:lnTo>
                    <a:pt x="270" y="144"/>
                  </a:lnTo>
                  <a:lnTo>
                    <a:pt x="270" y="142"/>
                  </a:lnTo>
                  <a:lnTo>
                    <a:pt x="272" y="142"/>
                  </a:lnTo>
                  <a:lnTo>
                    <a:pt x="272" y="144"/>
                  </a:lnTo>
                  <a:lnTo>
                    <a:pt x="274" y="144"/>
                  </a:lnTo>
                  <a:lnTo>
                    <a:pt x="276" y="144"/>
                  </a:lnTo>
                  <a:lnTo>
                    <a:pt x="278" y="144"/>
                  </a:lnTo>
                  <a:lnTo>
                    <a:pt x="278" y="142"/>
                  </a:lnTo>
                  <a:lnTo>
                    <a:pt x="280" y="142"/>
                  </a:lnTo>
                  <a:lnTo>
                    <a:pt x="280" y="140"/>
                  </a:lnTo>
                  <a:lnTo>
                    <a:pt x="282" y="140"/>
                  </a:lnTo>
                  <a:lnTo>
                    <a:pt x="282" y="139"/>
                  </a:lnTo>
                  <a:lnTo>
                    <a:pt x="282" y="137"/>
                  </a:lnTo>
                  <a:lnTo>
                    <a:pt x="280" y="137"/>
                  </a:lnTo>
                  <a:lnTo>
                    <a:pt x="280" y="139"/>
                  </a:lnTo>
                  <a:lnTo>
                    <a:pt x="278" y="139"/>
                  </a:lnTo>
                  <a:lnTo>
                    <a:pt x="278" y="137"/>
                  </a:lnTo>
                  <a:lnTo>
                    <a:pt x="278" y="135"/>
                  </a:lnTo>
                  <a:lnTo>
                    <a:pt x="278" y="133"/>
                  </a:lnTo>
                  <a:lnTo>
                    <a:pt x="280" y="133"/>
                  </a:lnTo>
                  <a:lnTo>
                    <a:pt x="280" y="135"/>
                  </a:lnTo>
                  <a:lnTo>
                    <a:pt x="282" y="135"/>
                  </a:lnTo>
                  <a:lnTo>
                    <a:pt x="284" y="135"/>
                  </a:lnTo>
                  <a:lnTo>
                    <a:pt x="284" y="137"/>
                  </a:lnTo>
                  <a:lnTo>
                    <a:pt x="286" y="137"/>
                  </a:lnTo>
                  <a:lnTo>
                    <a:pt x="288" y="137"/>
                  </a:lnTo>
                  <a:lnTo>
                    <a:pt x="288" y="135"/>
                  </a:lnTo>
                  <a:lnTo>
                    <a:pt x="288" y="133"/>
                  </a:lnTo>
                  <a:lnTo>
                    <a:pt x="288" y="131"/>
                  </a:lnTo>
                  <a:lnTo>
                    <a:pt x="286" y="131"/>
                  </a:lnTo>
                  <a:lnTo>
                    <a:pt x="288" y="131"/>
                  </a:lnTo>
                  <a:lnTo>
                    <a:pt x="290" y="131"/>
                  </a:lnTo>
                  <a:lnTo>
                    <a:pt x="291" y="133"/>
                  </a:lnTo>
                  <a:lnTo>
                    <a:pt x="293" y="133"/>
                  </a:lnTo>
                  <a:lnTo>
                    <a:pt x="295" y="133"/>
                  </a:lnTo>
                  <a:lnTo>
                    <a:pt x="295" y="135"/>
                  </a:lnTo>
                  <a:lnTo>
                    <a:pt x="297" y="135"/>
                  </a:lnTo>
                  <a:lnTo>
                    <a:pt x="297" y="137"/>
                  </a:lnTo>
                  <a:lnTo>
                    <a:pt x="299" y="137"/>
                  </a:lnTo>
                  <a:lnTo>
                    <a:pt x="301" y="137"/>
                  </a:lnTo>
                  <a:lnTo>
                    <a:pt x="301" y="135"/>
                  </a:lnTo>
                  <a:lnTo>
                    <a:pt x="303" y="135"/>
                  </a:lnTo>
                  <a:lnTo>
                    <a:pt x="303" y="133"/>
                  </a:lnTo>
                  <a:lnTo>
                    <a:pt x="305" y="133"/>
                  </a:lnTo>
                  <a:lnTo>
                    <a:pt x="305" y="131"/>
                  </a:lnTo>
                  <a:lnTo>
                    <a:pt x="307" y="131"/>
                  </a:lnTo>
                  <a:lnTo>
                    <a:pt x="307" y="133"/>
                  </a:lnTo>
                  <a:lnTo>
                    <a:pt x="309" y="133"/>
                  </a:lnTo>
                  <a:lnTo>
                    <a:pt x="311" y="133"/>
                  </a:lnTo>
                  <a:lnTo>
                    <a:pt x="313" y="133"/>
                  </a:lnTo>
                  <a:lnTo>
                    <a:pt x="313" y="131"/>
                  </a:lnTo>
                  <a:lnTo>
                    <a:pt x="313" y="129"/>
                  </a:lnTo>
                  <a:lnTo>
                    <a:pt x="313" y="127"/>
                  </a:lnTo>
                  <a:lnTo>
                    <a:pt x="311" y="125"/>
                  </a:lnTo>
                  <a:lnTo>
                    <a:pt x="309" y="125"/>
                  </a:lnTo>
                  <a:lnTo>
                    <a:pt x="309" y="123"/>
                  </a:lnTo>
                  <a:lnTo>
                    <a:pt x="311" y="123"/>
                  </a:lnTo>
                  <a:lnTo>
                    <a:pt x="313" y="123"/>
                  </a:lnTo>
                  <a:lnTo>
                    <a:pt x="315" y="123"/>
                  </a:lnTo>
                  <a:lnTo>
                    <a:pt x="316" y="123"/>
                  </a:lnTo>
                  <a:lnTo>
                    <a:pt x="316" y="125"/>
                  </a:lnTo>
                  <a:lnTo>
                    <a:pt x="318" y="125"/>
                  </a:lnTo>
                  <a:lnTo>
                    <a:pt x="320" y="125"/>
                  </a:lnTo>
                  <a:lnTo>
                    <a:pt x="322" y="125"/>
                  </a:lnTo>
                  <a:lnTo>
                    <a:pt x="322" y="123"/>
                  </a:lnTo>
                  <a:lnTo>
                    <a:pt x="324" y="125"/>
                  </a:lnTo>
                  <a:lnTo>
                    <a:pt x="326" y="125"/>
                  </a:lnTo>
                  <a:lnTo>
                    <a:pt x="328" y="125"/>
                  </a:lnTo>
                  <a:lnTo>
                    <a:pt x="330" y="125"/>
                  </a:lnTo>
                  <a:lnTo>
                    <a:pt x="330" y="123"/>
                  </a:lnTo>
                  <a:lnTo>
                    <a:pt x="332" y="123"/>
                  </a:lnTo>
                  <a:lnTo>
                    <a:pt x="334" y="123"/>
                  </a:lnTo>
                  <a:lnTo>
                    <a:pt x="334" y="125"/>
                  </a:lnTo>
                  <a:lnTo>
                    <a:pt x="334" y="127"/>
                  </a:lnTo>
                  <a:lnTo>
                    <a:pt x="332" y="127"/>
                  </a:lnTo>
                  <a:lnTo>
                    <a:pt x="332" y="129"/>
                  </a:lnTo>
                  <a:lnTo>
                    <a:pt x="334" y="129"/>
                  </a:lnTo>
                  <a:lnTo>
                    <a:pt x="334" y="131"/>
                  </a:lnTo>
                  <a:lnTo>
                    <a:pt x="336" y="131"/>
                  </a:lnTo>
                  <a:lnTo>
                    <a:pt x="336" y="129"/>
                  </a:lnTo>
                  <a:lnTo>
                    <a:pt x="336" y="127"/>
                  </a:lnTo>
                  <a:lnTo>
                    <a:pt x="338" y="127"/>
                  </a:lnTo>
                  <a:lnTo>
                    <a:pt x="338" y="125"/>
                  </a:lnTo>
                  <a:lnTo>
                    <a:pt x="336" y="123"/>
                  </a:lnTo>
                  <a:lnTo>
                    <a:pt x="336" y="121"/>
                  </a:lnTo>
                  <a:lnTo>
                    <a:pt x="334" y="121"/>
                  </a:lnTo>
                  <a:lnTo>
                    <a:pt x="334" y="119"/>
                  </a:lnTo>
                  <a:lnTo>
                    <a:pt x="336" y="119"/>
                  </a:lnTo>
                  <a:lnTo>
                    <a:pt x="338" y="119"/>
                  </a:lnTo>
                  <a:lnTo>
                    <a:pt x="338" y="121"/>
                  </a:lnTo>
                  <a:lnTo>
                    <a:pt x="339" y="121"/>
                  </a:lnTo>
                  <a:lnTo>
                    <a:pt x="341" y="123"/>
                  </a:lnTo>
                  <a:lnTo>
                    <a:pt x="341" y="125"/>
                  </a:lnTo>
                  <a:lnTo>
                    <a:pt x="343" y="125"/>
                  </a:lnTo>
                  <a:lnTo>
                    <a:pt x="343" y="127"/>
                  </a:lnTo>
                  <a:lnTo>
                    <a:pt x="345" y="127"/>
                  </a:lnTo>
                  <a:lnTo>
                    <a:pt x="345" y="129"/>
                  </a:lnTo>
                  <a:lnTo>
                    <a:pt x="347" y="129"/>
                  </a:lnTo>
                  <a:lnTo>
                    <a:pt x="347" y="131"/>
                  </a:lnTo>
                  <a:lnTo>
                    <a:pt x="349" y="131"/>
                  </a:lnTo>
                  <a:lnTo>
                    <a:pt x="351" y="131"/>
                  </a:lnTo>
                  <a:lnTo>
                    <a:pt x="353" y="131"/>
                  </a:lnTo>
                  <a:lnTo>
                    <a:pt x="353" y="129"/>
                  </a:lnTo>
                  <a:lnTo>
                    <a:pt x="355" y="129"/>
                  </a:lnTo>
                  <a:lnTo>
                    <a:pt x="355" y="131"/>
                  </a:lnTo>
                  <a:lnTo>
                    <a:pt x="355" y="133"/>
                  </a:lnTo>
                  <a:lnTo>
                    <a:pt x="355" y="135"/>
                  </a:lnTo>
                  <a:lnTo>
                    <a:pt x="353" y="135"/>
                  </a:lnTo>
                  <a:lnTo>
                    <a:pt x="351" y="137"/>
                  </a:lnTo>
                  <a:lnTo>
                    <a:pt x="351" y="139"/>
                  </a:lnTo>
                  <a:lnTo>
                    <a:pt x="351" y="140"/>
                  </a:lnTo>
                  <a:lnTo>
                    <a:pt x="351" y="142"/>
                  </a:lnTo>
                  <a:lnTo>
                    <a:pt x="349" y="142"/>
                  </a:lnTo>
                  <a:lnTo>
                    <a:pt x="347" y="142"/>
                  </a:lnTo>
                  <a:lnTo>
                    <a:pt x="347" y="144"/>
                  </a:lnTo>
                  <a:lnTo>
                    <a:pt x="349" y="144"/>
                  </a:lnTo>
                  <a:lnTo>
                    <a:pt x="351" y="144"/>
                  </a:lnTo>
                  <a:lnTo>
                    <a:pt x="353" y="144"/>
                  </a:lnTo>
                  <a:lnTo>
                    <a:pt x="355" y="144"/>
                  </a:lnTo>
                  <a:lnTo>
                    <a:pt x="357" y="144"/>
                  </a:lnTo>
                  <a:lnTo>
                    <a:pt x="359" y="146"/>
                  </a:lnTo>
                  <a:lnTo>
                    <a:pt x="359" y="148"/>
                  </a:lnTo>
                  <a:lnTo>
                    <a:pt x="359" y="150"/>
                  </a:lnTo>
                  <a:lnTo>
                    <a:pt x="359" y="152"/>
                  </a:lnTo>
                  <a:lnTo>
                    <a:pt x="361" y="154"/>
                  </a:lnTo>
                  <a:lnTo>
                    <a:pt x="363" y="154"/>
                  </a:lnTo>
                  <a:lnTo>
                    <a:pt x="363" y="156"/>
                  </a:lnTo>
                  <a:lnTo>
                    <a:pt x="364" y="156"/>
                  </a:lnTo>
                  <a:lnTo>
                    <a:pt x="364" y="158"/>
                  </a:lnTo>
                  <a:lnTo>
                    <a:pt x="366" y="158"/>
                  </a:lnTo>
                  <a:lnTo>
                    <a:pt x="368" y="158"/>
                  </a:lnTo>
                  <a:lnTo>
                    <a:pt x="370" y="158"/>
                  </a:lnTo>
                  <a:lnTo>
                    <a:pt x="370" y="160"/>
                  </a:lnTo>
                  <a:lnTo>
                    <a:pt x="370" y="162"/>
                  </a:lnTo>
                  <a:lnTo>
                    <a:pt x="370" y="164"/>
                  </a:lnTo>
                  <a:lnTo>
                    <a:pt x="368" y="164"/>
                  </a:lnTo>
                  <a:lnTo>
                    <a:pt x="368" y="165"/>
                  </a:lnTo>
                  <a:lnTo>
                    <a:pt x="370" y="167"/>
                  </a:lnTo>
                  <a:lnTo>
                    <a:pt x="370" y="169"/>
                  </a:lnTo>
                  <a:lnTo>
                    <a:pt x="372" y="169"/>
                  </a:lnTo>
                  <a:lnTo>
                    <a:pt x="374" y="171"/>
                  </a:lnTo>
                  <a:lnTo>
                    <a:pt x="376" y="171"/>
                  </a:lnTo>
                  <a:lnTo>
                    <a:pt x="378" y="171"/>
                  </a:lnTo>
                  <a:lnTo>
                    <a:pt x="380" y="171"/>
                  </a:lnTo>
                  <a:lnTo>
                    <a:pt x="380" y="169"/>
                  </a:lnTo>
                  <a:lnTo>
                    <a:pt x="382" y="169"/>
                  </a:lnTo>
                  <a:lnTo>
                    <a:pt x="382" y="167"/>
                  </a:lnTo>
                  <a:lnTo>
                    <a:pt x="384" y="167"/>
                  </a:lnTo>
                  <a:lnTo>
                    <a:pt x="384" y="165"/>
                  </a:lnTo>
                  <a:lnTo>
                    <a:pt x="386" y="165"/>
                  </a:lnTo>
                  <a:lnTo>
                    <a:pt x="387" y="165"/>
                  </a:lnTo>
                  <a:lnTo>
                    <a:pt x="387" y="167"/>
                  </a:lnTo>
                  <a:lnTo>
                    <a:pt x="389" y="169"/>
                  </a:lnTo>
                  <a:lnTo>
                    <a:pt x="391" y="171"/>
                  </a:lnTo>
                  <a:lnTo>
                    <a:pt x="393" y="171"/>
                  </a:lnTo>
                  <a:lnTo>
                    <a:pt x="393" y="173"/>
                  </a:lnTo>
                  <a:lnTo>
                    <a:pt x="395" y="175"/>
                  </a:lnTo>
                  <a:lnTo>
                    <a:pt x="395" y="177"/>
                  </a:lnTo>
                  <a:lnTo>
                    <a:pt x="397" y="177"/>
                  </a:lnTo>
                  <a:lnTo>
                    <a:pt x="397" y="179"/>
                  </a:lnTo>
                  <a:lnTo>
                    <a:pt x="397" y="181"/>
                  </a:lnTo>
                  <a:lnTo>
                    <a:pt x="397" y="183"/>
                  </a:lnTo>
                  <a:lnTo>
                    <a:pt x="399" y="183"/>
                  </a:lnTo>
                  <a:lnTo>
                    <a:pt x="399" y="181"/>
                  </a:lnTo>
                  <a:lnTo>
                    <a:pt x="401" y="181"/>
                  </a:lnTo>
                  <a:lnTo>
                    <a:pt x="401" y="179"/>
                  </a:lnTo>
                  <a:lnTo>
                    <a:pt x="401" y="177"/>
                  </a:lnTo>
                  <a:lnTo>
                    <a:pt x="403" y="177"/>
                  </a:lnTo>
                  <a:lnTo>
                    <a:pt x="405" y="175"/>
                  </a:lnTo>
                  <a:lnTo>
                    <a:pt x="407" y="175"/>
                  </a:lnTo>
                  <a:lnTo>
                    <a:pt x="409" y="175"/>
                  </a:lnTo>
                  <a:lnTo>
                    <a:pt x="411" y="175"/>
                  </a:lnTo>
                  <a:lnTo>
                    <a:pt x="412" y="175"/>
                  </a:lnTo>
                  <a:lnTo>
                    <a:pt x="414" y="175"/>
                  </a:lnTo>
                  <a:lnTo>
                    <a:pt x="416" y="175"/>
                  </a:lnTo>
                  <a:lnTo>
                    <a:pt x="418" y="175"/>
                  </a:lnTo>
                  <a:lnTo>
                    <a:pt x="420" y="175"/>
                  </a:lnTo>
                  <a:lnTo>
                    <a:pt x="422" y="175"/>
                  </a:lnTo>
                  <a:lnTo>
                    <a:pt x="422" y="173"/>
                  </a:lnTo>
                  <a:lnTo>
                    <a:pt x="422" y="171"/>
                  </a:lnTo>
                  <a:lnTo>
                    <a:pt x="424" y="171"/>
                  </a:lnTo>
                  <a:lnTo>
                    <a:pt x="426" y="171"/>
                  </a:lnTo>
                  <a:lnTo>
                    <a:pt x="428" y="171"/>
                  </a:lnTo>
                  <a:lnTo>
                    <a:pt x="430" y="171"/>
                  </a:lnTo>
                  <a:lnTo>
                    <a:pt x="432" y="171"/>
                  </a:lnTo>
                  <a:lnTo>
                    <a:pt x="434" y="171"/>
                  </a:lnTo>
                  <a:lnTo>
                    <a:pt x="434" y="173"/>
                  </a:lnTo>
                  <a:lnTo>
                    <a:pt x="435" y="173"/>
                  </a:lnTo>
                  <a:lnTo>
                    <a:pt x="437" y="175"/>
                  </a:lnTo>
                  <a:lnTo>
                    <a:pt x="437" y="177"/>
                  </a:lnTo>
                  <a:lnTo>
                    <a:pt x="437" y="179"/>
                  </a:lnTo>
                  <a:lnTo>
                    <a:pt x="437" y="181"/>
                  </a:lnTo>
                  <a:lnTo>
                    <a:pt x="439" y="181"/>
                  </a:lnTo>
                  <a:lnTo>
                    <a:pt x="439" y="183"/>
                  </a:lnTo>
                  <a:lnTo>
                    <a:pt x="441" y="183"/>
                  </a:lnTo>
                  <a:lnTo>
                    <a:pt x="443" y="183"/>
                  </a:lnTo>
                  <a:lnTo>
                    <a:pt x="445" y="183"/>
                  </a:lnTo>
                  <a:lnTo>
                    <a:pt x="447" y="183"/>
                  </a:lnTo>
                  <a:lnTo>
                    <a:pt x="449" y="183"/>
                  </a:lnTo>
                  <a:lnTo>
                    <a:pt x="451" y="183"/>
                  </a:lnTo>
                  <a:lnTo>
                    <a:pt x="451" y="185"/>
                  </a:lnTo>
                  <a:lnTo>
                    <a:pt x="453" y="185"/>
                  </a:lnTo>
                  <a:lnTo>
                    <a:pt x="453" y="183"/>
                  </a:lnTo>
                  <a:lnTo>
                    <a:pt x="455" y="183"/>
                  </a:lnTo>
                  <a:lnTo>
                    <a:pt x="457" y="183"/>
                  </a:lnTo>
                  <a:lnTo>
                    <a:pt x="457" y="185"/>
                  </a:lnTo>
                  <a:lnTo>
                    <a:pt x="459" y="185"/>
                  </a:lnTo>
                  <a:lnTo>
                    <a:pt x="459" y="187"/>
                  </a:lnTo>
                  <a:lnTo>
                    <a:pt x="457" y="187"/>
                  </a:lnTo>
                  <a:lnTo>
                    <a:pt x="457" y="188"/>
                  </a:lnTo>
                  <a:lnTo>
                    <a:pt x="457" y="190"/>
                  </a:lnTo>
                  <a:lnTo>
                    <a:pt x="457" y="192"/>
                  </a:lnTo>
                  <a:lnTo>
                    <a:pt x="457" y="194"/>
                  </a:lnTo>
                  <a:lnTo>
                    <a:pt x="457" y="196"/>
                  </a:lnTo>
                  <a:lnTo>
                    <a:pt x="459" y="196"/>
                  </a:lnTo>
                  <a:lnTo>
                    <a:pt x="460" y="198"/>
                  </a:lnTo>
                  <a:lnTo>
                    <a:pt x="462" y="198"/>
                  </a:lnTo>
                  <a:lnTo>
                    <a:pt x="464" y="198"/>
                  </a:lnTo>
                  <a:lnTo>
                    <a:pt x="464" y="200"/>
                  </a:lnTo>
                  <a:lnTo>
                    <a:pt x="466" y="200"/>
                  </a:lnTo>
                  <a:lnTo>
                    <a:pt x="468" y="200"/>
                  </a:lnTo>
                  <a:lnTo>
                    <a:pt x="468" y="198"/>
                  </a:lnTo>
                  <a:lnTo>
                    <a:pt x="470" y="198"/>
                  </a:lnTo>
                  <a:lnTo>
                    <a:pt x="470" y="196"/>
                  </a:lnTo>
                  <a:lnTo>
                    <a:pt x="472" y="196"/>
                  </a:lnTo>
                  <a:lnTo>
                    <a:pt x="474" y="196"/>
                  </a:lnTo>
                  <a:lnTo>
                    <a:pt x="474" y="198"/>
                  </a:lnTo>
                  <a:lnTo>
                    <a:pt x="476" y="200"/>
                  </a:lnTo>
                  <a:lnTo>
                    <a:pt x="478" y="200"/>
                  </a:lnTo>
                  <a:lnTo>
                    <a:pt x="478" y="202"/>
                  </a:lnTo>
                  <a:lnTo>
                    <a:pt x="480" y="202"/>
                  </a:lnTo>
                  <a:lnTo>
                    <a:pt x="480" y="204"/>
                  </a:lnTo>
                  <a:lnTo>
                    <a:pt x="482" y="204"/>
                  </a:lnTo>
                  <a:lnTo>
                    <a:pt x="482" y="206"/>
                  </a:lnTo>
                  <a:lnTo>
                    <a:pt x="483" y="206"/>
                  </a:lnTo>
                  <a:lnTo>
                    <a:pt x="485" y="206"/>
                  </a:lnTo>
                  <a:lnTo>
                    <a:pt x="487" y="206"/>
                  </a:lnTo>
                  <a:lnTo>
                    <a:pt x="487" y="208"/>
                  </a:lnTo>
                  <a:lnTo>
                    <a:pt x="489" y="208"/>
                  </a:lnTo>
                  <a:lnTo>
                    <a:pt x="491" y="208"/>
                  </a:lnTo>
                  <a:lnTo>
                    <a:pt x="493" y="208"/>
                  </a:lnTo>
                  <a:lnTo>
                    <a:pt x="495" y="208"/>
                  </a:lnTo>
                  <a:lnTo>
                    <a:pt x="495" y="206"/>
                  </a:lnTo>
                  <a:lnTo>
                    <a:pt x="497" y="206"/>
                  </a:lnTo>
                  <a:lnTo>
                    <a:pt x="497" y="204"/>
                  </a:lnTo>
                  <a:lnTo>
                    <a:pt x="499" y="204"/>
                  </a:lnTo>
                  <a:lnTo>
                    <a:pt x="501" y="204"/>
                  </a:lnTo>
                  <a:lnTo>
                    <a:pt x="503" y="204"/>
                  </a:lnTo>
                  <a:lnTo>
                    <a:pt x="505" y="204"/>
                  </a:lnTo>
                  <a:lnTo>
                    <a:pt x="507" y="204"/>
                  </a:lnTo>
                  <a:lnTo>
                    <a:pt x="507" y="202"/>
                  </a:lnTo>
                  <a:lnTo>
                    <a:pt x="508" y="202"/>
                  </a:lnTo>
                  <a:lnTo>
                    <a:pt x="508" y="200"/>
                  </a:lnTo>
                  <a:lnTo>
                    <a:pt x="510" y="200"/>
                  </a:lnTo>
                  <a:lnTo>
                    <a:pt x="510" y="198"/>
                  </a:lnTo>
                  <a:lnTo>
                    <a:pt x="512" y="200"/>
                  </a:lnTo>
                  <a:lnTo>
                    <a:pt x="512" y="202"/>
                  </a:lnTo>
                  <a:lnTo>
                    <a:pt x="512" y="204"/>
                  </a:lnTo>
                  <a:lnTo>
                    <a:pt x="512" y="206"/>
                  </a:lnTo>
                  <a:lnTo>
                    <a:pt x="514" y="206"/>
                  </a:lnTo>
                  <a:lnTo>
                    <a:pt x="516" y="206"/>
                  </a:lnTo>
                  <a:lnTo>
                    <a:pt x="518" y="206"/>
                  </a:lnTo>
                  <a:lnTo>
                    <a:pt x="520" y="206"/>
                  </a:lnTo>
                  <a:lnTo>
                    <a:pt x="520" y="208"/>
                  </a:lnTo>
                  <a:lnTo>
                    <a:pt x="522" y="208"/>
                  </a:lnTo>
                  <a:lnTo>
                    <a:pt x="522" y="210"/>
                  </a:lnTo>
                  <a:lnTo>
                    <a:pt x="522" y="212"/>
                  </a:lnTo>
                  <a:lnTo>
                    <a:pt x="524" y="212"/>
                  </a:lnTo>
                  <a:lnTo>
                    <a:pt x="524" y="210"/>
                  </a:lnTo>
                  <a:lnTo>
                    <a:pt x="526" y="210"/>
                  </a:lnTo>
                  <a:lnTo>
                    <a:pt x="528" y="210"/>
                  </a:lnTo>
                  <a:lnTo>
                    <a:pt x="528" y="212"/>
                  </a:lnTo>
                  <a:lnTo>
                    <a:pt x="530" y="212"/>
                  </a:lnTo>
                  <a:lnTo>
                    <a:pt x="531" y="213"/>
                  </a:lnTo>
                  <a:lnTo>
                    <a:pt x="531" y="215"/>
                  </a:lnTo>
                  <a:lnTo>
                    <a:pt x="533" y="215"/>
                  </a:lnTo>
                  <a:lnTo>
                    <a:pt x="533" y="217"/>
                  </a:lnTo>
                  <a:lnTo>
                    <a:pt x="531" y="217"/>
                  </a:lnTo>
                  <a:lnTo>
                    <a:pt x="531" y="219"/>
                  </a:lnTo>
                  <a:lnTo>
                    <a:pt x="531" y="221"/>
                  </a:lnTo>
                  <a:lnTo>
                    <a:pt x="530" y="223"/>
                  </a:lnTo>
                  <a:lnTo>
                    <a:pt x="528" y="223"/>
                  </a:lnTo>
                  <a:lnTo>
                    <a:pt x="528" y="225"/>
                  </a:lnTo>
                  <a:lnTo>
                    <a:pt x="528" y="227"/>
                  </a:lnTo>
                  <a:lnTo>
                    <a:pt x="528" y="229"/>
                  </a:lnTo>
                  <a:lnTo>
                    <a:pt x="530" y="229"/>
                  </a:lnTo>
                  <a:lnTo>
                    <a:pt x="531" y="229"/>
                  </a:lnTo>
                  <a:lnTo>
                    <a:pt x="533" y="229"/>
                  </a:lnTo>
                  <a:lnTo>
                    <a:pt x="533" y="231"/>
                  </a:lnTo>
                  <a:lnTo>
                    <a:pt x="535" y="231"/>
                  </a:lnTo>
                  <a:lnTo>
                    <a:pt x="537" y="231"/>
                  </a:lnTo>
                  <a:lnTo>
                    <a:pt x="539" y="233"/>
                  </a:lnTo>
                  <a:lnTo>
                    <a:pt x="541" y="233"/>
                  </a:lnTo>
                  <a:lnTo>
                    <a:pt x="541" y="235"/>
                  </a:lnTo>
                  <a:lnTo>
                    <a:pt x="543" y="235"/>
                  </a:lnTo>
                  <a:lnTo>
                    <a:pt x="543" y="237"/>
                  </a:lnTo>
                  <a:lnTo>
                    <a:pt x="543" y="238"/>
                  </a:lnTo>
                  <a:lnTo>
                    <a:pt x="543" y="240"/>
                  </a:lnTo>
                  <a:lnTo>
                    <a:pt x="545" y="242"/>
                  </a:lnTo>
                  <a:lnTo>
                    <a:pt x="545" y="244"/>
                  </a:lnTo>
                  <a:lnTo>
                    <a:pt x="545" y="246"/>
                  </a:lnTo>
                  <a:lnTo>
                    <a:pt x="545" y="248"/>
                  </a:lnTo>
                  <a:lnTo>
                    <a:pt x="545" y="250"/>
                  </a:lnTo>
                  <a:lnTo>
                    <a:pt x="543" y="250"/>
                  </a:lnTo>
                  <a:lnTo>
                    <a:pt x="541" y="250"/>
                  </a:lnTo>
                  <a:lnTo>
                    <a:pt x="539" y="250"/>
                  </a:lnTo>
                  <a:lnTo>
                    <a:pt x="537" y="250"/>
                  </a:lnTo>
                  <a:lnTo>
                    <a:pt x="537" y="252"/>
                  </a:lnTo>
                  <a:lnTo>
                    <a:pt x="535" y="252"/>
                  </a:lnTo>
                  <a:lnTo>
                    <a:pt x="535" y="254"/>
                  </a:lnTo>
                  <a:lnTo>
                    <a:pt x="537" y="256"/>
                  </a:lnTo>
                  <a:lnTo>
                    <a:pt x="537" y="258"/>
                  </a:lnTo>
                  <a:lnTo>
                    <a:pt x="539" y="258"/>
                  </a:lnTo>
                  <a:lnTo>
                    <a:pt x="539" y="260"/>
                  </a:lnTo>
                  <a:lnTo>
                    <a:pt x="541" y="260"/>
                  </a:lnTo>
                  <a:lnTo>
                    <a:pt x="541" y="261"/>
                  </a:lnTo>
                  <a:lnTo>
                    <a:pt x="541" y="263"/>
                  </a:lnTo>
                  <a:lnTo>
                    <a:pt x="543" y="263"/>
                  </a:lnTo>
                  <a:lnTo>
                    <a:pt x="543" y="265"/>
                  </a:lnTo>
                  <a:lnTo>
                    <a:pt x="545" y="265"/>
                  </a:lnTo>
                  <a:lnTo>
                    <a:pt x="545" y="267"/>
                  </a:lnTo>
                  <a:lnTo>
                    <a:pt x="547" y="269"/>
                  </a:lnTo>
                  <a:lnTo>
                    <a:pt x="549" y="269"/>
                  </a:lnTo>
                  <a:lnTo>
                    <a:pt x="549" y="271"/>
                  </a:lnTo>
                  <a:lnTo>
                    <a:pt x="547" y="273"/>
                  </a:lnTo>
                  <a:lnTo>
                    <a:pt x="545" y="273"/>
                  </a:lnTo>
                  <a:lnTo>
                    <a:pt x="543" y="273"/>
                  </a:lnTo>
                  <a:lnTo>
                    <a:pt x="543" y="275"/>
                  </a:lnTo>
                  <a:lnTo>
                    <a:pt x="543" y="277"/>
                  </a:lnTo>
                  <a:lnTo>
                    <a:pt x="545" y="277"/>
                  </a:lnTo>
                  <a:lnTo>
                    <a:pt x="547" y="277"/>
                  </a:lnTo>
                  <a:lnTo>
                    <a:pt x="549" y="275"/>
                  </a:lnTo>
                  <a:lnTo>
                    <a:pt x="551" y="275"/>
                  </a:lnTo>
                  <a:lnTo>
                    <a:pt x="553" y="275"/>
                  </a:lnTo>
                  <a:lnTo>
                    <a:pt x="555" y="275"/>
                  </a:lnTo>
                  <a:lnTo>
                    <a:pt x="556" y="275"/>
                  </a:lnTo>
                  <a:lnTo>
                    <a:pt x="558" y="277"/>
                  </a:lnTo>
                  <a:lnTo>
                    <a:pt x="560" y="277"/>
                  </a:lnTo>
                  <a:lnTo>
                    <a:pt x="562" y="275"/>
                  </a:lnTo>
                  <a:lnTo>
                    <a:pt x="564" y="275"/>
                  </a:lnTo>
                  <a:lnTo>
                    <a:pt x="566" y="273"/>
                  </a:lnTo>
                  <a:lnTo>
                    <a:pt x="566" y="271"/>
                  </a:lnTo>
                  <a:lnTo>
                    <a:pt x="568" y="271"/>
                  </a:lnTo>
                  <a:lnTo>
                    <a:pt x="568" y="269"/>
                  </a:lnTo>
                  <a:lnTo>
                    <a:pt x="570" y="269"/>
                  </a:lnTo>
                  <a:lnTo>
                    <a:pt x="572" y="267"/>
                  </a:lnTo>
                  <a:lnTo>
                    <a:pt x="574" y="267"/>
                  </a:lnTo>
                  <a:lnTo>
                    <a:pt x="574" y="269"/>
                  </a:lnTo>
                  <a:lnTo>
                    <a:pt x="576" y="269"/>
                  </a:lnTo>
                  <a:lnTo>
                    <a:pt x="576" y="271"/>
                  </a:lnTo>
                  <a:lnTo>
                    <a:pt x="576" y="273"/>
                  </a:lnTo>
                  <a:lnTo>
                    <a:pt x="576" y="275"/>
                  </a:lnTo>
                  <a:lnTo>
                    <a:pt x="576" y="277"/>
                  </a:lnTo>
                  <a:lnTo>
                    <a:pt x="574" y="277"/>
                  </a:lnTo>
                  <a:lnTo>
                    <a:pt x="574" y="279"/>
                  </a:lnTo>
                  <a:lnTo>
                    <a:pt x="576" y="279"/>
                  </a:lnTo>
                  <a:lnTo>
                    <a:pt x="578" y="279"/>
                  </a:lnTo>
                  <a:lnTo>
                    <a:pt x="579" y="279"/>
                  </a:lnTo>
                  <a:lnTo>
                    <a:pt x="579" y="277"/>
                  </a:lnTo>
                  <a:lnTo>
                    <a:pt x="581" y="277"/>
                  </a:lnTo>
                  <a:lnTo>
                    <a:pt x="581" y="275"/>
                  </a:lnTo>
                  <a:lnTo>
                    <a:pt x="583" y="275"/>
                  </a:lnTo>
                  <a:lnTo>
                    <a:pt x="585" y="275"/>
                  </a:lnTo>
                  <a:lnTo>
                    <a:pt x="587" y="277"/>
                  </a:lnTo>
                  <a:lnTo>
                    <a:pt x="589" y="277"/>
                  </a:lnTo>
                  <a:lnTo>
                    <a:pt x="591" y="277"/>
                  </a:lnTo>
                  <a:lnTo>
                    <a:pt x="593" y="277"/>
                  </a:lnTo>
                  <a:lnTo>
                    <a:pt x="595" y="277"/>
                  </a:lnTo>
                  <a:lnTo>
                    <a:pt x="597" y="279"/>
                  </a:lnTo>
                  <a:lnTo>
                    <a:pt x="597" y="281"/>
                  </a:lnTo>
                  <a:lnTo>
                    <a:pt x="599" y="283"/>
                  </a:lnTo>
                  <a:lnTo>
                    <a:pt x="599" y="285"/>
                  </a:lnTo>
                  <a:lnTo>
                    <a:pt x="599" y="286"/>
                  </a:lnTo>
                  <a:lnTo>
                    <a:pt x="601" y="288"/>
                  </a:lnTo>
                  <a:lnTo>
                    <a:pt x="603" y="290"/>
                  </a:lnTo>
                  <a:lnTo>
                    <a:pt x="604" y="292"/>
                  </a:lnTo>
                  <a:lnTo>
                    <a:pt x="606" y="294"/>
                  </a:lnTo>
                  <a:lnTo>
                    <a:pt x="606" y="296"/>
                  </a:lnTo>
                  <a:lnTo>
                    <a:pt x="606" y="298"/>
                  </a:lnTo>
                  <a:lnTo>
                    <a:pt x="604" y="300"/>
                  </a:lnTo>
                  <a:lnTo>
                    <a:pt x="603" y="300"/>
                  </a:lnTo>
                  <a:lnTo>
                    <a:pt x="601" y="300"/>
                  </a:lnTo>
                  <a:lnTo>
                    <a:pt x="599" y="300"/>
                  </a:lnTo>
                  <a:lnTo>
                    <a:pt x="597" y="302"/>
                  </a:lnTo>
                  <a:lnTo>
                    <a:pt x="597" y="304"/>
                  </a:lnTo>
                  <a:lnTo>
                    <a:pt x="599" y="306"/>
                  </a:lnTo>
                  <a:lnTo>
                    <a:pt x="599" y="308"/>
                  </a:lnTo>
                  <a:lnTo>
                    <a:pt x="599" y="309"/>
                  </a:lnTo>
                  <a:lnTo>
                    <a:pt x="599" y="311"/>
                  </a:lnTo>
                  <a:lnTo>
                    <a:pt x="599" y="313"/>
                  </a:lnTo>
                  <a:lnTo>
                    <a:pt x="601" y="315"/>
                  </a:lnTo>
                  <a:lnTo>
                    <a:pt x="603" y="315"/>
                  </a:lnTo>
                  <a:lnTo>
                    <a:pt x="603" y="317"/>
                  </a:lnTo>
                  <a:lnTo>
                    <a:pt x="604" y="317"/>
                  </a:lnTo>
                  <a:lnTo>
                    <a:pt x="606" y="319"/>
                  </a:lnTo>
                  <a:lnTo>
                    <a:pt x="606" y="321"/>
                  </a:lnTo>
                  <a:lnTo>
                    <a:pt x="606" y="323"/>
                  </a:lnTo>
                  <a:lnTo>
                    <a:pt x="606" y="325"/>
                  </a:lnTo>
                  <a:lnTo>
                    <a:pt x="604" y="325"/>
                  </a:lnTo>
                  <a:lnTo>
                    <a:pt x="603" y="325"/>
                  </a:lnTo>
                  <a:lnTo>
                    <a:pt x="601" y="325"/>
                  </a:lnTo>
                  <a:lnTo>
                    <a:pt x="599" y="327"/>
                  </a:lnTo>
                  <a:lnTo>
                    <a:pt x="599" y="329"/>
                  </a:lnTo>
                  <a:lnTo>
                    <a:pt x="599" y="331"/>
                  </a:lnTo>
                  <a:lnTo>
                    <a:pt x="601" y="331"/>
                  </a:lnTo>
                  <a:lnTo>
                    <a:pt x="601" y="333"/>
                  </a:lnTo>
                  <a:lnTo>
                    <a:pt x="603" y="333"/>
                  </a:lnTo>
                  <a:lnTo>
                    <a:pt x="604" y="334"/>
                  </a:lnTo>
                  <a:lnTo>
                    <a:pt x="606" y="334"/>
                  </a:lnTo>
                  <a:lnTo>
                    <a:pt x="608" y="336"/>
                  </a:lnTo>
                  <a:lnTo>
                    <a:pt x="610" y="338"/>
                  </a:lnTo>
                  <a:lnTo>
                    <a:pt x="612" y="340"/>
                  </a:lnTo>
                  <a:lnTo>
                    <a:pt x="614" y="340"/>
                  </a:lnTo>
                  <a:lnTo>
                    <a:pt x="616" y="340"/>
                  </a:lnTo>
                  <a:lnTo>
                    <a:pt x="618" y="340"/>
                  </a:lnTo>
                  <a:lnTo>
                    <a:pt x="618" y="338"/>
                  </a:lnTo>
                  <a:lnTo>
                    <a:pt x="620" y="338"/>
                  </a:lnTo>
                  <a:lnTo>
                    <a:pt x="622" y="338"/>
                  </a:lnTo>
                  <a:lnTo>
                    <a:pt x="626" y="338"/>
                  </a:lnTo>
                  <a:lnTo>
                    <a:pt x="629" y="338"/>
                  </a:lnTo>
                  <a:lnTo>
                    <a:pt x="631" y="338"/>
                  </a:lnTo>
                  <a:lnTo>
                    <a:pt x="633" y="340"/>
                  </a:lnTo>
                  <a:lnTo>
                    <a:pt x="635" y="342"/>
                  </a:lnTo>
                  <a:lnTo>
                    <a:pt x="635" y="344"/>
                  </a:lnTo>
                  <a:lnTo>
                    <a:pt x="637" y="344"/>
                  </a:lnTo>
                  <a:lnTo>
                    <a:pt x="641" y="346"/>
                  </a:lnTo>
                  <a:lnTo>
                    <a:pt x="643" y="348"/>
                  </a:lnTo>
                  <a:lnTo>
                    <a:pt x="645" y="348"/>
                  </a:lnTo>
                  <a:lnTo>
                    <a:pt x="647" y="348"/>
                  </a:lnTo>
                  <a:lnTo>
                    <a:pt x="649" y="348"/>
                  </a:lnTo>
                  <a:lnTo>
                    <a:pt x="651" y="348"/>
                  </a:lnTo>
                  <a:lnTo>
                    <a:pt x="652" y="348"/>
                  </a:lnTo>
                  <a:lnTo>
                    <a:pt x="654" y="348"/>
                  </a:lnTo>
                  <a:lnTo>
                    <a:pt x="656" y="350"/>
                  </a:lnTo>
                  <a:lnTo>
                    <a:pt x="660" y="350"/>
                  </a:lnTo>
                  <a:lnTo>
                    <a:pt x="662" y="350"/>
                  </a:lnTo>
                  <a:lnTo>
                    <a:pt x="664" y="348"/>
                  </a:lnTo>
                  <a:lnTo>
                    <a:pt x="666" y="348"/>
                  </a:lnTo>
                  <a:lnTo>
                    <a:pt x="668" y="348"/>
                  </a:lnTo>
                  <a:lnTo>
                    <a:pt x="672" y="350"/>
                  </a:lnTo>
                  <a:lnTo>
                    <a:pt x="674" y="350"/>
                  </a:lnTo>
                  <a:lnTo>
                    <a:pt x="675" y="350"/>
                  </a:lnTo>
                  <a:lnTo>
                    <a:pt x="677" y="352"/>
                  </a:lnTo>
                  <a:lnTo>
                    <a:pt x="679" y="352"/>
                  </a:lnTo>
                  <a:lnTo>
                    <a:pt x="679" y="354"/>
                  </a:lnTo>
                  <a:lnTo>
                    <a:pt x="681" y="356"/>
                  </a:lnTo>
                  <a:lnTo>
                    <a:pt x="683" y="357"/>
                  </a:lnTo>
                  <a:lnTo>
                    <a:pt x="685" y="359"/>
                  </a:lnTo>
                  <a:lnTo>
                    <a:pt x="687" y="359"/>
                  </a:lnTo>
                  <a:lnTo>
                    <a:pt x="687" y="361"/>
                  </a:lnTo>
                  <a:lnTo>
                    <a:pt x="689" y="363"/>
                  </a:lnTo>
                  <a:lnTo>
                    <a:pt x="689" y="365"/>
                  </a:lnTo>
                  <a:lnTo>
                    <a:pt x="689" y="369"/>
                  </a:lnTo>
                  <a:lnTo>
                    <a:pt x="689" y="373"/>
                  </a:lnTo>
                  <a:lnTo>
                    <a:pt x="689" y="375"/>
                  </a:lnTo>
                  <a:lnTo>
                    <a:pt x="689" y="377"/>
                  </a:lnTo>
                  <a:lnTo>
                    <a:pt x="689" y="379"/>
                  </a:lnTo>
                  <a:lnTo>
                    <a:pt x="689" y="381"/>
                  </a:lnTo>
                  <a:lnTo>
                    <a:pt x="687" y="381"/>
                  </a:lnTo>
                  <a:lnTo>
                    <a:pt x="685" y="381"/>
                  </a:lnTo>
                  <a:lnTo>
                    <a:pt x="685" y="382"/>
                  </a:lnTo>
                  <a:lnTo>
                    <a:pt x="683" y="382"/>
                  </a:lnTo>
                  <a:lnTo>
                    <a:pt x="683" y="381"/>
                  </a:lnTo>
                  <a:lnTo>
                    <a:pt x="681" y="381"/>
                  </a:lnTo>
                  <a:lnTo>
                    <a:pt x="681" y="379"/>
                  </a:lnTo>
                  <a:lnTo>
                    <a:pt x="679" y="379"/>
                  </a:lnTo>
                  <a:lnTo>
                    <a:pt x="677" y="381"/>
                  </a:lnTo>
                  <a:lnTo>
                    <a:pt x="679" y="381"/>
                  </a:lnTo>
                  <a:lnTo>
                    <a:pt x="681" y="382"/>
                  </a:lnTo>
                  <a:lnTo>
                    <a:pt x="681" y="384"/>
                  </a:lnTo>
                  <a:lnTo>
                    <a:pt x="683" y="384"/>
                  </a:lnTo>
                  <a:lnTo>
                    <a:pt x="685" y="384"/>
                  </a:lnTo>
                  <a:lnTo>
                    <a:pt x="687" y="382"/>
                  </a:lnTo>
                  <a:lnTo>
                    <a:pt x="689" y="382"/>
                  </a:lnTo>
                  <a:lnTo>
                    <a:pt x="691" y="384"/>
                  </a:lnTo>
                  <a:lnTo>
                    <a:pt x="693" y="384"/>
                  </a:lnTo>
                  <a:lnTo>
                    <a:pt x="695" y="384"/>
                  </a:lnTo>
                  <a:lnTo>
                    <a:pt x="695" y="386"/>
                  </a:lnTo>
                  <a:lnTo>
                    <a:pt x="695" y="388"/>
                  </a:lnTo>
                  <a:lnTo>
                    <a:pt x="693" y="388"/>
                  </a:lnTo>
                  <a:lnTo>
                    <a:pt x="693" y="390"/>
                  </a:lnTo>
                  <a:lnTo>
                    <a:pt x="691" y="392"/>
                  </a:lnTo>
                  <a:lnTo>
                    <a:pt x="689" y="392"/>
                  </a:lnTo>
                  <a:lnTo>
                    <a:pt x="687" y="394"/>
                  </a:lnTo>
                  <a:lnTo>
                    <a:pt x="685" y="394"/>
                  </a:lnTo>
                  <a:lnTo>
                    <a:pt x="683" y="392"/>
                  </a:lnTo>
                  <a:lnTo>
                    <a:pt x="681" y="392"/>
                  </a:lnTo>
                  <a:lnTo>
                    <a:pt x="681" y="394"/>
                  </a:lnTo>
                  <a:lnTo>
                    <a:pt x="681" y="396"/>
                  </a:lnTo>
                  <a:lnTo>
                    <a:pt x="683" y="398"/>
                  </a:lnTo>
                  <a:lnTo>
                    <a:pt x="683" y="400"/>
                  </a:lnTo>
                  <a:lnTo>
                    <a:pt x="685" y="400"/>
                  </a:lnTo>
                  <a:lnTo>
                    <a:pt x="687" y="400"/>
                  </a:lnTo>
                  <a:lnTo>
                    <a:pt x="687" y="402"/>
                  </a:lnTo>
                  <a:lnTo>
                    <a:pt x="689" y="402"/>
                  </a:lnTo>
                  <a:lnTo>
                    <a:pt x="691" y="404"/>
                  </a:lnTo>
                  <a:lnTo>
                    <a:pt x="693" y="405"/>
                  </a:lnTo>
                  <a:lnTo>
                    <a:pt x="693" y="407"/>
                  </a:lnTo>
                  <a:lnTo>
                    <a:pt x="695" y="409"/>
                  </a:lnTo>
                  <a:lnTo>
                    <a:pt x="695" y="411"/>
                  </a:lnTo>
                  <a:lnTo>
                    <a:pt x="695" y="413"/>
                  </a:lnTo>
                  <a:lnTo>
                    <a:pt x="693" y="413"/>
                  </a:lnTo>
                  <a:lnTo>
                    <a:pt x="693" y="415"/>
                  </a:lnTo>
                  <a:lnTo>
                    <a:pt x="691" y="415"/>
                  </a:lnTo>
                  <a:lnTo>
                    <a:pt x="689" y="417"/>
                  </a:lnTo>
                  <a:lnTo>
                    <a:pt x="687" y="417"/>
                  </a:lnTo>
                  <a:lnTo>
                    <a:pt x="687" y="419"/>
                  </a:lnTo>
                  <a:lnTo>
                    <a:pt x="687" y="421"/>
                  </a:lnTo>
                  <a:lnTo>
                    <a:pt x="689" y="421"/>
                  </a:lnTo>
                  <a:lnTo>
                    <a:pt x="691" y="421"/>
                  </a:lnTo>
                  <a:lnTo>
                    <a:pt x="693" y="419"/>
                  </a:lnTo>
                  <a:lnTo>
                    <a:pt x="695" y="417"/>
                  </a:lnTo>
                  <a:lnTo>
                    <a:pt x="695" y="415"/>
                  </a:lnTo>
                  <a:lnTo>
                    <a:pt x="697" y="415"/>
                  </a:lnTo>
                  <a:lnTo>
                    <a:pt x="699" y="415"/>
                  </a:lnTo>
                  <a:lnTo>
                    <a:pt x="699" y="417"/>
                  </a:lnTo>
                  <a:lnTo>
                    <a:pt x="700" y="417"/>
                  </a:lnTo>
                  <a:lnTo>
                    <a:pt x="702" y="417"/>
                  </a:lnTo>
                  <a:lnTo>
                    <a:pt x="704" y="419"/>
                  </a:lnTo>
                  <a:lnTo>
                    <a:pt x="704" y="421"/>
                  </a:lnTo>
                  <a:lnTo>
                    <a:pt x="704" y="423"/>
                  </a:lnTo>
                  <a:lnTo>
                    <a:pt x="704" y="425"/>
                  </a:lnTo>
                  <a:lnTo>
                    <a:pt x="702" y="427"/>
                  </a:lnTo>
                  <a:lnTo>
                    <a:pt x="700" y="427"/>
                  </a:lnTo>
                  <a:lnTo>
                    <a:pt x="700" y="429"/>
                  </a:lnTo>
                  <a:lnTo>
                    <a:pt x="702" y="429"/>
                  </a:lnTo>
                  <a:lnTo>
                    <a:pt x="704" y="430"/>
                  </a:lnTo>
                  <a:lnTo>
                    <a:pt x="706" y="430"/>
                  </a:lnTo>
                  <a:lnTo>
                    <a:pt x="708" y="430"/>
                  </a:lnTo>
                  <a:lnTo>
                    <a:pt x="710" y="432"/>
                  </a:lnTo>
                  <a:lnTo>
                    <a:pt x="712" y="434"/>
                  </a:lnTo>
                  <a:lnTo>
                    <a:pt x="714" y="434"/>
                  </a:lnTo>
                  <a:lnTo>
                    <a:pt x="716" y="434"/>
                  </a:lnTo>
                  <a:lnTo>
                    <a:pt x="720" y="436"/>
                  </a:lnTo>
                  <a:lnTo>
                    <a:pt x="722" y="436"/>
                  </a:lnTo>
                  <a:lnTo>
                    <a:pt x="723" y="436"/>
                  </a:lnTo>
                  <a:lnTo>
                    <a:pt x="725" y="438"/>
                  </a:lnTo>
                  <a:lnTo>
                    <a:pt x="727" y="438"/>
                  </a:lnTo>
                  <a:lnTo>
                    <a:pt x="729" y="438"/>
                  </a:lnTo>
                  <a:lnTo>
                    <a:pt x="729" y="436"/>
                  </a:lnTo>
                  <a:lnTo>
                    <a:pt x="729" y="434"/>
                  </a:lnTo>
                  <a:lnTo>
                    <a:pt x="727" y="434"/>
                  </a:lnTo>
                  <a:lnTo>
                    <a:pt x="727" y="432"/>
                  </a:lnTo>
                  <a:lnTo>
                    <a:pt x="727" y="430"/>
                  </a:lnTo>
                  <a:lnTo>
                    <a:pt x="727" y="429"/>
                  </a:lnTo>
                  <a:lnTo>
                    <a:pt x="729" y="429"/>
                  </a:lnTo>
                  <a:lnTo>
                    <a:pt x="731" y="429"/>
                  </a:lnTo>
                  <a:lnTo>
                    <a:pt x="733" y="430"/>
                  </a:lnTo>
                  <a:lnTo>
                    <a:pt x="733" y="432"/>
                  </a:lnTo>
                  <a:lnTo>
                    <a:pt x="735" y="434"/>
                  </a:lnTo>
                  <a:lnTo>
                    <a:pt x="733" y="434"/>
                  </a:lnTo>
                  <a:lnTo>
                    <a:pt x="733" y="436"/>
                  </a:lnTo>
                  <a:lnTo>
                    <a:pt x="733" y="438"/>
                  </a:lnTo>
                  <a:lnTo>
                    <a:pt x="735" y="440"/>
                  </a:lnTo>
                  <a:lnTo>
                    <a:pt x="735" y="442"/>
                  </a:lnTo>
                  <a:lnTo>
                    <a:pt x="737" y="442"/>
                  </a:lnTo>
                  <a:lnTo>
                    <a:pt x="739" y="442"/>
                  </a:lnTo>
                  <a:lnTo>
                    <a:pt x="741" y="442"/>
                  </a:lnTo>
                  <a:lnTo>
                    <a:pt x="743" y="440"/>
                  </a:lnTo>
                  <a:lnTo>
                    <a:pt x="745" y="436"/>
                  </a:lnTo>
                  <a:lnTo>
                    <a:pt x="745" y="434"/>
                  </a:lnTo>
                  <a:lnTo>
                    <a:pt x="747" y="432"/>
                  </a:lnTo>
                  <a:lnTo>
                    <a:pt x="747" y="430"/>
                  </a:lnTo>
                  <a:lnTo>
                    <a:pt x="745" y="430"/>
                  </a:lnTo>
                  <a:lnTo>
                    <a:pt x="747" y="429"/>
                  </a:lnTo>
                  <a:lnTo>
                    <a:pt x="747" y="427"/>
                  </a:lnTo>
                  <a:lnTo>
                    <a:pt x="747" y="425"/>
                  </a:lnTo>
                  <a:lnTo>
                    <a:pt x="748" y="425"/>
                  </a:lnTo>
                  <a:lnTo>
                    <a:pt x="748" y="423"/>
                  </a:lnTo>
                  <a:lnTo>
                    <a:pt x="750" y="425"/>
                  </a:lnTo>
                  <a:lnTo>
                    <a:pt x="752" y="425"/>
                  </a:lnTo>
                  <a:lnTo>
                    <a:pt x="754" y="427"/>
                  </a:lnTo>
                  <a:lnTo>
                    <a:pt x="756" y="429"/>
                  </a:lnTo>
                  <a:lnTo>
                    <a:pt x="756" y="430"/>
                  </a:lnTo>
                  <a:lnTo>
                    <a:pt x="756" y="432"/>
                  </a:lnTo>
                  <a:lnTo>
                    <a:pt x="756" y="434"/>
                  </a:lnTo>
                  <a:lnTo>
                    <a:pt x="754" y="436"/>
                  </a:lnTo>
                  <a:lnTo>
                    <a:pt x="752" y="438"/>
                  </a:lnTo>
                  <a:lnTo>
                    <a:pt x="750" y="438"/>
                  </a:lnTo>
                  <a:lnTo>
                    <a:pt x="750" y="440"/>
                  </a:lnTo>
                  <a:lnTo>
                    <a:pt x="748" y="440"/>
                  </a:lnTo>
                  <a:lnTo>
                    <a:pt x="750" y="442"/>
                  </a:lnTo>
                  <a:lnTo>
                    <a:pt x="752" y="442"/>
                  </a:lnTo>
                  <a:lnTo>
                    <a:pt x="754" y="440"/>
                  </a:lnTo>
                  <a:lnTo>
                    <a:pt x="756" y="440"/>
                  </a:lnTo>
                  <a:lnTo>
                    <a:pt x="758" y="438"/>
                  </a:lnTo>
                  <a:lnTo>
                    <a:pt x="760" y="436"/>
                  </a:lnTo>
                  <a:lnTo>
                    <a:pt x="762" y="436"/>
                  </a:lnTo>
                  <a:lnTo>
                    <a:pt x="766" y="434"/>
                  </a:lnTo>
                  <a:lnTo>
                    <a:pt x="770" y="434"/>
                  </a:lnTo>
                  <a:lnTo>
                    <a:pt x="771" y="434"/>
                  </a:lnTo>
                  <a:lnTo>
                    <a:pt x="773" y="434"/>
                  </a:lnTo>
                  <a:lnTo>
                    <a:pt x="775" y="434"/>
                  </a:lnTo>
                  <a:lnTo>
                    <a:pt x="777" y="434"/>
                  </a:lnTo>
                  <a:lnTo>
                    <a:pt x="781" y="434"/>
                  </a:lnTo>
                  <a:lnTo>
                    <a:pt x="781" y="436"/>
                  </a:lnTo>
                  <a:lnTo>
                    <a:pt x="783" y="438"/>
                  </a:lnTo>
                  <a:lnTo>
                    <a:pt x="785" y="440"/>
                  </a:lnTo>
                  <a:lnTo>
                    <a:pt x="785" y="442"/>
                  </a:lnTo>
                  <a:lnTo>
                    <a:pt x="787" y="444"/>
                  </a:lnTo>
                  <a:lnTo>
                    <a:pt x="789" y="444"/>
                  </a:lnTo>
                  <a:lnTo>
                    <a:pt x="791" y="444"/>
                  </a:lnTo>
                  <a:lnTo>
                    <a:pt x="793" y="444"/>
                  </a:lnTo>
                  <a:lnTo>
                    <a:pt x="795" y="442"/>
                  </a:lnTo>
                  <a:lnTo>
                    <a:pt x="796" y="442"/>
                  </a:lnTo>
                  <a:lnTo>
                    <a:pt x="798" y="444"/>
                  </a:lnTo>
                  <a:lnTo>
                    <a:pt x="798" y="446"/>
                  </a:lnTo>
                  <a:lnTo>
                    <a:pt x="798" y="448"/>
                  </a:lnTo>
                  <a:lnTo>
                    <a:pt x="796" y="450"/>
                  </a:lnTo>
                  <a:lnTo>
                    <a:pt x="795" y="450"/>
                  </a:lnTo>
                  <a:lnTo>
                    <a:pt x="793" y="452"/>
                  </a:lnTo>
                  <a:lnTo>
                    <a:pt x="793" y="453"/>
                  </a:lnTo>
                  <a:lnTo>
                    <a:pt x="793" y="455"/>
                  </a:lnTo>
                  <a:lnTo>
                    <a:pt x="793" y="457"/>
                  </a:lnTo>
                  <a:lnTo>
                    <a:pt x="793" y="459"/>
                  </a:lnTo>
                  <a:lnTo>
                    <a:pt x="795" y="459"/>
                  </a:lnTo>
                  <a:lnTo>
                    <a:pt x="796" y="461"/>
                  </a:lnTo>
                  <a:lnTo>
                    <a:pt x="798" y="463"/>
                  </a:lnTo>
                  <a:lnTo>
                    <a:pt x="800" y="465"/>
                  </a:lnTo>
                  <a:lnTo>
                    <a:pt x="800" y="463"/>
                  </a:lnTo>
                  <a:lnTo>
                    <a:pt x="802" y="465"/>
                  </a:lnTo>
                  <a:lnTo>
                    <a:pt x="804" y="465"/>
                  </a:lnTo>
                  <a:lnTo>
                    <a:pt x="804" y="467"/>
                  </a:lnTo>
                  <a:lnTo>
                    <a:pt x="806" y="469"/>
                  </a:lnTo>
                  <a:lnTo>
                    <a:pt x="808" y="469"/>
                  </a:lnTo>
                  <a:lnTo>
                    <a:pt x="810" y="469"/>
                  </a:lnTo>
                  <a:lnTo>
                    <a:pt x="810" y="467"/>
                  </a:lnTo>
                  <a:lnTo>
                    <a:pt x="810" y="465"/>
                  </a:lnTo>
                  <a:lnTo>
                    <a:pt x="812" y="463"/>
                  </a:lnTo>
                  <a:lnTo>
                    <a:pt x="812" y="461"/>
                  </a:lnTo>
                  <a:lnTo>
                    <a:pt x="814" y="461"/>
                  </a:lnTo>
                  <a:lnTo>
                    <a:pt x="816" y="461"/>
                  </a:lnTo>
                  <a:lnTo>
                    <a:pt x="818" y="461"/>
                  </a:lnTo>
                  <a:lnTo>
                    <a:pt x="818" y="463"/>
                  </a:lnTo>
                  <a:lnTo>
                    <a:pt x="818" y="465"/>
                  </a:lnTo>
                  <a:lnTo>
                    <a:pt x="819" y="465"/>
                  </a:lnTo>
                  <a:lnTo>
                    <a:pt x="819" y="469"/>
                  </a:lnTo>
                  <a:lnTo>
                    <a:pt x="819" y="471"/>
                  </a:lnTo>
                  <a:lnTo>
                    <a:pt x="819" y="473"/>
                  </a:lnTo>
                  <a:lnTo>
                    <a:pt x="819" y="475"/>
                  </a:lnTo>
                  <a:lnTo>
                    <a:pt x="821" y="475"/>
                  </a:lnTo>
                  <a:lnTo>
                    <a:pt x="823" y="477"/>
                  </a:lnTo>
                  <a:lnTo>
                    <a:pt x="825" y="477"/>
                  </a:lnTo>
                  <a:lnTo>
                    <a:pt x="827" y="477"/>
                  </a:lnTo>
                  <a:lnTo>
                    <a:pt x="827" y="475"/>
                  </a:lnTo>
                  <a:lnTo>
                    <a:pt x="829" y="475"/>
                  </a:lnTo>
                  <a:lnTo>
                    <a:pt x="829" y="471"/>
                  </a:lnTo>
                  <a:lnTo>
                    <a:pt x="831" y="469"/>
                  </a:lnTo>
                  <a:lnTo>
                    <a:pt x="833" y="469"/>
                  </a:lnTo>
                  <a:lnTo>
                    <a:pt x="835" y="467"/>
                  </a:lnTo>
                  <a:lnTo>
                    <a:pt x="837" y="467"/>
                  </a:lnTo>
                  <a:lnTo>
                    <a:pt x="839" y="467"/>
                  </a:lnTo>
                  <a:lnTo>
                    <a:pt x="841" y="467"/>
                  </a:lnTo>
                  <a:lnTo>
                    <a:pt x="841" y="469"/>
                  </a:lnTo>
                  <a:lnTo>
                    <a:pt x="843" y="471"/>
                  </a:lnTo>
                  <a:lnTo>
                    <a:pt x="843" y="473"/>
                  </a:lnTo>
                  <a:lnTo>
                    <a:pt x="844" y="473"/>
                  </a:lnTo>
                  <a:lnTo>
                    <a:pt x="844" y="475"/>
                  </a:lnTo>
                  <a:lnTo>
                    <a:pt x="846" y="477"/>
                  </a:lnTo>
                  <a:lnTo>
                    <a:pt x="846" y="478"/>
                  </a:lnTo>
                  <a:lnTo>
                    <a:pt x="848" y="480"/>
                  </a:lnTo>
                  <a:lnTo>
                    <a:pt x="850" y="480"/>
                  </a:lnTo>
                  <a:lnTo>
                    <a:pt x="852" y="480"/>
                  </a:lnTo>
                  <a:lnTo>
                    <a:pt x="852" y="478"/>
                  </a:lnTo>
                  <a:lnTo>
                    <a:pt x="854" y="478"/>
                  </a:lnTo>
                  <a:lnTo>
                    <a:pt x="856" y="477"/>
                  </a:lnTo>
                  <a:lnTo>
                    <a:pt x="858" y="478"/>
                  </a:lnTo>
                  <a:lnTo>
                    <a:pt x="860" y="480"/>
                  </a:lnTo>
                  <a:lnTo>
                    <a:pt x="860" y="482"/>
                  </a:lnTo>
                  <a:lnTo>
                    <a:pt x="860" y="484"/>
                  </a:lnTo>
                  <a:lnTo>
                    <a:pt x="860" y="486"/>
                  </a:lnTo>
                  <a:lnTo>
                    <a:pt x="862" y="488"/>
                  </a:lnTo>
                  <a:lnTo>
                    <a:pt x="864" y="490"/>
                  </a:lnTo>
                  <a:lnTo>
                    <a:pt x="864" y="492"/>
                  </a:lnTo>
                  <a:lnTo>
                    <a:pt x="866" y="492"/>
                  </a:lnTo>
                  <a:lnTo>
                    <a:pt x="866" y="494"/>
                  </a:lnTo>
                  <a:lnTo>
                    <a:pt x="867" y="496"/>
                  </a:lnTo>
                  <a:lnTo>
                    <a:pt x="869" y="496"/>
                  </a:lnTo>
                  <a:lnTo>
                    <a:pt x="873" y="498"/>
                  </a:lnTo>
                  <a:lnTo>
                    <a:pt x="879" y="498"/>
                  </a:lnTo>
                  <a:lnTo>
                    <a:pt x="881" y="498"/>
                  </a:lnTo>
                  <a:lnTo>
                    <a:pt x="883" y="500"/>
                  </a:lnTo>
                  <a:lnTo>
                    <a:pt x="890" y="501"/>
                  </a:lnTo>
                  <a:lnTo>
                    <a:pt x="892" y="501"/>
                  </a:lnTo>
                  <a:lnTo>
                    <a:pt x="894" y="501"/>
                  </a:lnTo>
                  <a:lnTo>
                    <a:pt x="894" y="503"/>
                  </a:lnTo>
                  <a:lnTo>
                    <a:pt x="896" y="503"/>
                  </a:lnTo>
                  <a:lnTo>
                    <a:pt x="898" y="503"/>
                  </a:lnTo>
                  <a:lnTo>
                    <a:pt x="900" y="503"/>
                  </a:lnTo>
                  <a:lnTo>
                    <a:pt x="902" y="503"/>
                  </a:lnTo>
                  <a:lnTo>
                    <a:pt x="904" y="505"/>
                  </a:lnTo>
                  <a:lnTo>
                    <a:pt x="906" y="505"/>
                  </a:lnTo>
                  <a:lnTo>
                    <a:pt x="908" y="507"/>
                  </a:lnTo>
                  <a:lnTo>
                    <a:pt x="910" y="509"/>
                  </a:lnTo>
                  <a:lnTo>
                    <a:pt x="894" y="515"/>
                  </a:lnTo>
                  <a:lnTo>
                    <a:pt x="871" y="521"/>
                  </a:lnTo>
                  <a:lnTo>
                    <a:pt x="848" y="528"/>
                  </a:lnTo>
                  <a:lnTo>
                    <a:pt x="825" y="536"/>
                  </a:lnTo>
                  <a:lnTo>
                    <a:pt x="802" y="542"/>
                  </a:lnTo>
                  <a:lnTo>
                    <a:pt x="777" y="549"/>
                  </a:lnTo>
                  <a:lnTo>
                    <a:pt x="766" y="551"/>
                  </a:lnTo>
                  <a:lnTo>
                    <a:pt x="766" y="549"/>
                  </a:lnTo>
                  <a:lnTo>
                    <a:pt x="764" y="549"/>
                  </a:lnTo>
                  <a:lnTo>
                    <a:pt x="762" y="549"/>
                  </a:lnTo>
                  <a:lnTo>
                    <a:pt x="762" y="551"/>
                  </a:lnTo>
                  <a:lnTo>
                    <a:pt x="760" y="551"/>
                  </a:lnTo>
                  <a:lnTo>
                    <a:pt x="758" y="551"/>
                  </a:lnTo>
                  <a:lnTo>
                    <a:pt x="756" y="551"/>
                  </a:lnTo>
                  <a:lnTo>
                    <a:pt x="756" y="549"/>
                  </a:lnTo>
                  <a:lnTo>
                    <a:pt x="756" y="546"/>
                  </a:lnTo>
                  <a:lnTo>
                    <a:pt x="756" y="544"/>
                  </a:lnTo>
                  <a:lnTo>
                    <a:pt x="756" y="542"/>
                  </a:lnTo>
                  <a:lnTo>
                    <a:pt x="756" y="540"/>
                  </a:lnTo>
                  <a:lnTo>
                    <a:pt x="758" y="540"/>
                  </a:lnTo>
                  <a:lnTo>
                    <a:pt x="756" y="540"/>
                  </a:lnTo>
                  <a:lnTo>
                    <a:pt x="756" y="538"/>
                  </a:lnTo>
                  <a:lnTo>
                    <a:pt x="754" y="538"/>
                  </a:lnTo>
                  <a:lnTo>
                    <a:pt x="752" y="538"/>
                  </a:lnTo>
                  <a:lnTo>
                    <a:pt x="750" y="536"/>
                  </a:lnTo>
                  <a:lnTo>
                    <a:pt x="748" y="536"/>
                  </a:lnTo>
                  <a:lnTo>
                    <a:pt x="747" y="536"/>
                  </a:lnTo>
                  <a:lnTo>
                    <a:pt x="745" y="534"/>
                  </a:lnTo>
                  <a:lnTo>
                    <a:pt x="745" y="532"/>
                  </a:lnTo>
                  <a:lnTo>
                    <a:pt x="743" y="532"/>
                  </a:lnTo>
                  <a:lnTo>
                    <a:pt x="743" y="530"/>
                  </a:lnTo>
                  <a:lnTo>
                    <a:pt x="741" y="532"/>
                  </a:lnTo>
                  <a:lnTo>
                    <a:pt x="739" y="534"/>
                  </a:lnTo>
                  <a:lnTo>
                    <a:pt x="737" y="534"/>
                  </a:lnTo>
                  <a:lnTo>
                    <a:pt x="735" y="534"/>
                  </a:lnTo>
                  <a:lnTo>
                    <a:pt x="735" y="532"/>
                  </a:lnTo>
                  <a:lnTo>
                    <a:pt x="737" y="532"/>
                  </a:lnTo>
                  <a:lnTo>
                    <a:pt x="737" y="530"/>
                  </a:lnTo>
                  <a:lnTo>
                    <a:pt x="737" y="528"/>
                  </a:lnTo>
                  <a:lnTo>
                    <a:pt x="735" y="528"/>
                  </a:lnTo>
                  <a:lnTo>
                    <a:pt x="733" y="528"/>
                  </a:lnTo>
                  <a:lnTo>
                    <a:pt x="731" y="530"/>
                  </a:lnTo>
                  <a:lnTo>
                    <a:pt x="729" y="530"/>
                  </a:lnTo>
                  <a:lnTo>
                    <a:pt x="727" y="528"/>
                  </a:lnTo>
                  <a:lnTo>
                    <a:pt x="725" y="526"/>
                  </a:lnTo>
                  <a:lnTo>
                    <a:pt x="725" y="525"/>
                  </a:lnTo>
                  <a:lnTo>
                    <a:pt x="723" y="523"/>
                  </a:lnTo>
                  <a:lnTo>
                    <a:pt x="723" y="521"/>
                  </a:lnTo>
                  <a:lnTo>
                    <a:pt x="723" y="519"/>
                  </a:lnTo>
                  <a:lnTo>
                    <a:pt x="723" y="517"/>
                  </a:lnTo>
                  <a:lnTo>
                    <a:pt x="723" y="515"/>
                  </a:lnTo>
                  <a:lnTo>
                    <a:pt x="722" y="515"/>
                  </a:lnTo>
                  <a:lnTo>
                    <a:pt x="720" y="513"/>
                  </a:lnTo>
                  <a:lnTo>
                    <a:pt x="718" y="511"/>
                  </a:lnTo>
                  <a:lnTo>
                    <a:pt x="716" y="509"/>
                  </a:lnTo>
                  <a:lnTo>
                    <a:pt x="714" y="507"/>
                  </a:lnTo>
                  <a:lnTo>
                    <a:pt x="712" y="507"/>
                  </a:lnTo>
                  <a:lnTo>
                    <a:pt x="710" y="507"/>
                  </a:lnTo>
                  <a:lnTo>
                    <a:pt x="710" y="505"/>
                  </a:lnTo>
                  <a:lnTo>
                    <a:pt x="708" y="505"/>
                  </a:lnTo>
                  <a:lnTo>
                    <a:pt x="708" y="503"/>
                  </a:lnTo>
                  <a:lnTo>
                    <a:pt x="706" y="503"/>
                  </a:lnTo>
                  <a:lnTo>
                    <a:pt x="706" y="501"/>
                  </a:lnTo>
                  <a:lnTo>
                    <a:pt x="706" y="500"/>
                  </a:lnTo>
                  <a:lnTo>
                    <a:pt x="706" y="498"/>
                  </a:lnTo>
                  <a:lnTo>
                    <a:pt x="704" y="498"/>
                  </a:lnTo>
                  <a:lnTo>
                    <a:pt x="702" y="500"/>
                  </a:lnTo>
                  <a:lnTo>
                    <a:pt x="700" y="500"/>
                  </a:lnTo>
                  <a:lnTo>
                    <a:pt x="699" y="501"/>
                  </a:lnTo>
                  <a:lnTo>
                    <a:pt x="697" y="501"/>
                  </a:lnTo>
                  <a:lnTo>
                    <a:pt x="695" y="501"/>
                  </a:lnTo>
                  <a:lnTo>
                    <a:pt x="695" y="503"/>
                  </a:lnTo>
                  <a:lnTo>
                    <a:pt x="693" y="505"/>
                  </a:lnTo>
                  <a:lnTo>
                    <a:pt x="691" y="505"/>
                  </a:lnTo>
                  <a:lnTo>
                    <a:pt x="691" y="503"/>
                  </a:lnTo>
                  <a:lnTo>
                    <a:pt x="689" y="503"/>
                  </a:lnTo>
                  <a:lnTo>
                    <a:pt x="689" y="501"/>
                  </a:lnTo>
                  <a:lnTo>
                    <a:pt x="687" y="500"/>
                  </a:lnTo>
                  <a:lnTo>
                    <a:pt x="687" y="498"/>
                  </a:lnTo>
                  <a:lnTo>
                    <a:pt x="687" y="496"/>
                  </a:lnTo>
                  <a:lnTo>
                    <a:pt x="689" y="494"/>
                  </a:lnTo>
                  <a:lnTo>
                    <a:pt x="689" y="492"/>
                  </a:lnTo>
                  <a:lnTo>
                    <a:pt x="687" y="492"/>
                  </a:lnTo>
                  <a:lnTo>
                    <a:pt x="685" y="492"/>
                  </a:lnTo>
                  <a:lnTo>
                    <a:pt x="683" y="494"/>
                  </a:lnTo>
                  <a:lnTo>
                    <a:pt x="681" y="496"/>
                  </a:lnTo>
                  <a:lnTo>
                    <a:pt x="681" y="498"/>
                  </a:lnTo>
                  <a:lnTo>
                    <a:pt x="679" y="498"/>
                  </a:lnTo>
                  <a:lnTo>
                    <a:pt x="677" y="498"/>
                  </a:lnTo>
                  <a:lnTo>
                    <a:pt x="675" y="498"/>
                  </a:lnTo>
                  <a:lnTo>
                    <a:pt x="674" y="496"/>
                  </a:lnTo>
                  <a:lnTo>
                    <a:pt x="674" y="494"/>
                  </a:lnTo>
                  <a:lnTo>
                    <a:pt x="674" y="492"/>
                  </a:lnTo>
                  <a:lnTo>
                    <a:pt x="674" y="490"/>
                  </a:lnTo>
                  <a:lnTo>
                    <a:pt x="674" y="488"/>
                  </a:lnTo>
                  <a:lnTo>
                    <a:pt x="674" y="486"/>
                  </a:lnTo>
                  <a:lnTo>
                    <a:pt x="674" y="484"/>
                  </a:lnTo>
                  <a:lnTo>
                    <a:pt x="674" y="482"/>
                  </a:lnTo>
                  <a:lnTo>
                    <a:pt x="674" y="480"/>
                  </a:lnTo>
                  <a:lnTo>
                    <a:pt x="672" y="478"/>
                  </a:lnTo>
                  <a:lnTo>
                    <a:pt x="670" y="478"/>
                  </a:lnTo>
                  <a:lnTo>
                    <a:pt x="670" y="477"/>
                  </a:lnTo>
                  <a:lnTo>
                    <a:pt x="670" y="475"/>
                  </a:lnTo>
                  <a:lnTo>
                    <a:pt x="668" y="473"/>
                  </a:lnTo>
                  <a:lnTo>
                    <a:pt x="668" y="471"/>
                  </a:lnTo>
                  <a:lnTo>
                    <a:pt x="666" y="467"/>
                  </a:lnTo>
                  <a:lnTo>
                    <a:pt x="666" y="465"/>
                  </a:lnTo>
                  <a:lnTo>
                    <a:pt x="664" y="463"/>
                  </a:lnTo>
                  <a:lnTo>
                    <a:pt x="662" y="461"/>
                  </a:lnTo>
                  <a:lnTo>
                    <a:pt x="662" y="459"/>
                  </a:lnTo>
                  <a:lnTo>
                    <a:pt x="660" y="459"/>
                  </a:lnTo>
                  <a:lnTo>
                    <a:pt x="660" y="457"/>
                  </a:lnTo>
                  <a:lnTo>
                    <a:pt x="658" y="457"/>
                  </a:lnTo>
                  <a:lnTo>
                    <a:pt x="658" y="455"/>
                  </a:lnTo>
                  <a:lnTo>
                    <a:pt x="656" y="455"/>
                  </a:lnTo>
                  <a:lnTo>
                    <a:pt x="654" y="455"/>
                  </a:lnTo>
                  <a:lnTo>
                    <a:pt x="652" y="455"/>
                  </a:lnTo>
                  <a:lnTo>
                    <a:pt x="651" y="457"/>
                  </a:lnTo>
                  <a:lnTo>
                    <a:pt x="649" y="457"/>
                  </a:lnTo>
                  <a:lnTo>
                    <a:pt x="649" y="459"/>
                  </a:lnTo>
                  <a:lnTo>
                    <a:pt x="647" y="459"/>
                  </a:lnTo>
                  <a:lnTo>
                    <a:pt x="645" y="461"/>
                  </a:lnTo>
                  <a:lnTo>
                    <a:pt x="645" y="463"/>
                  </a:lnTo>
                  <a:lnTo>
                    <a:pt x="645" y="465"/>
                  </a:lnTo>
                  <a:lnTo>
                    <a:pt x="643" y="465"/>
                  </a:lnTo>
                  <a:lnTo>
                    <a:pt x="643" y="467"/>
                  </a:lnTo>
                  <a:lnTo>
                    <a:pt x="641" y="469"/>
                  </a:lnTo>
                  <a:lnTo>
                    <a:pt x="639" y="469"/>
                  </a:lnTo>
                  <a:lnTo>
                    <a:pt x="635" y="469"/>
                  </a:lnTo>
                  <a:lnTo>
                    <a:pt x="633" y="469"/>
                  </a:lnTo>
                  <a:lnTo>
                    <a:pt x="631" y="469"/>
                  </a:lnTo>
                  <a:lnTo>
                    <a:pt x="629" y="469"/>
                  </a:lnTo>
                  <a:lnTo>
                    <a:pt x="629" y="467"/>
                  </a:lnTo>
                  <a:lnTo>
                    <a:pt x="629" y="465"/>
                  </a:lnTo>
                  <a:lnTo>
                    <a:pt x="627" y="463"/>
                  </a:lnTo>
                  <a:lnTo>
                    <a:pt x="627" y="461"/>
                  </a:lnTo>
                  <a:lnTo>
                    <a:pt x="627" y="459"/>
                  </a:lnTo>
                  <a:lnTo>
                    <a:pt x="626" y="459"/>
                  </a:lnTo>
                  <a:lnTo>
                    <a:pt x="624" y="459"/>
                  </a:lnTo>
                  <a:lnTo>
                    <a:pt x="624" y="461"/>
                  </a:lnTo>
                  <a:lnTo>
                    <a:pt x="624" y="463"/>
                  </a:lnTo>
                  <a:lnTo>
                    <a:pt x="624" y="465"/>
                  </a:lnTo>
                  <a:lnTo>
                    <a:pt x="622" y="465"/>
                  </a:lnTo>
                  <a:lnTo>
                    <a:pt x="620" y="465"/>
                  </a:lnTo>
                  <a:lnTo>
                    <a:pt x="620" y="463"/>
                  </a:lnTo>
                  <a:lnTo>
                    <a:pt x="620" y="461"/>
                  </a:lnTo>
                  <a:lnTo>
                    <a:pt x="620" y="459"/>
                  </a:lnTo>
                  <a:lnTo>
                    <a:pt x="618" y="459"/>
                  </a:lnTo>
                  <a:lnTo>
                    <a:pt x="616" y="459"/>
                  </a:lnTo>
                  <a:lnTo>
                    <a:pt x="614" y="459"/>
                  </a:lnTo>
                  <a:lnTo>
                    <a:pt x="614" y="457"/>
                  </a:lnTo>
                  <a:lnTo>
                    <a:pt x="612" y="457"/>
                  </a:lnTo>
                  <a:lnTo>
                    <a:pt x="612" y="455"/>
                  </a:lnTo>
                  <a:lnTo>
                    <a:pt x="612" y="453"/>
                  </a:lnTo>
                  <a:lnTo>
                    <a:pt x="612" y="452"/>
                  </a:lnTo>
                  <a:lnTo>
                    <a:pt x="610" y="450"/>
                  </a:lnTo>
                  <a:lnTo>
                    <a:pt x="610" y="448"/>
                  </a:lnTo>
                  <a:lnTo>
                    <a:pt x="608" y="448"/>
                  </a:lnTo>
                  <a:lnTo>
                    <a:pt x="608" y="446"/>
                  </a:lnTo>
                  <a:lnTo>
                    <a:pt x="606" y="444"/>
                  </a:lnTo>
                  <a:lnTo>
                    <a:pt x="604" y="444"/>
                  </a:lnTo>
                  <a:lnTo>
                    <a:pt x="603" y="444"/>
                  </a:lnTo>
                  <a:lnTo>
                    <a:pt x="601" y="444"/>
                  </a:lnTo>
                  <a:lnTo>
                    <a:pt x="599" y="444"/>
                  </a:lnTo>
                  <a:lnTo>
                    <a:pt x="595" y="442"/>
                  </a:lnTo>
                  <a:lnTo>
                    <a:pt x="595" y="440"/>
                  </a:lnTo>
                  <a:lnTo>
                    <a:pt x="595" y="438"/>
                  </a:lnTo>
                  <a:lnTo>
                    <a:pt x="593" y="438"/>
                  </a:lnTo>
                  <a:lnTo>
                    <a:pt x="591" y="436"/>
                  </a:lnTo>
                  <a:lnTo>
                    <a:pt x="591" y="434"/>
                  </a:lnTo>
                  <a:lnTo>
                    <a:pt x="589" y="434"/>
                  </a:lnTo>
                  <a:lnTo>
                    <a:pt x="587" y="434"/>
                  </a:lnTo>
                  <a:lnTo>
                    <a:pt x="585" y="432"/>
                  </a:lnTo>
                  <a:lnTo>
                    <a:pt x="583" y="430"/>
                  </a:lnTo>
                  <a:lnTo>
                    <a:pt x="581" y="429"/>
                  </a:lnTo>
                  <a:lnTo>
                    <a:pt x="581" y="427"/>
                  </a:lnTo>
                  <a:lnTo>
                    <a:pt x="579" y="427"/>
                  </a:lnTo>
                  <a:lnTo>
                    <a:pt x="578" y="427"/>
                  </a:lnTo>
                  <a:lnTo>
                    <a:pt x="576" y="427"/>
                  </a:lnTo>
                  <a:lnTo>
                    <a:pt x="574" y="425"/>
                  </a:lnTo>
                  <a:lnTo>
                    <a:pt x="572" y="425"/>
                  </a:lnTo>
                  <a:lnTo>
                    <a:pt x="570" y="425"/>
                  </a:lnTo>
                  <a:lnTo>
                    <a:pt x="566" y="423"/>
                  </a:lnTo>
                  <a:lnTo>
                    <a:pt x="564" y="423"/>
                  </a:lnTo>
                  <a:lnTo>
                    <a:pt x="562" y="423"/>
                  </a:lnTo>
                  <a:lnTo>
                    <a:pt x="562" y="421"/>
                  </a:lnTo>
                  <a:lnTo>
                    <a:pt x="560" y="419"/>
                  </a:lnTo>
                  <a:lnTo>
                    <a:pt x="558" y="417"/>
                  </a:lnTo>
                  <a:lnTo>
                    <a:pt x="556" y="415"/>
                  </a:lnTo>
                  <a:lnTo>
                    <a:pt x="555" y="415"/>
                  </a:lnTo>
                  <a:lnTo>
                    <a:pt x="553" y="415"/>
                  </a:lnTo>
                  <a:lnTo>
                    <a:pt x="551" y="415"/>
                  </a:lnTo>
                  <a:lnTo>
                    <a:pt x="549" y="417"/>
                  </a:lnTo>
                  <a:lnTo>
                    <a:pt x="547" y="417"/>
                  </a:lnTo>
                  <a:lnTo>
                    <a:pt x="545" y="417"/>
                  </a:lnTo>
                  <a:lnTo>
                    <a:pt x="543" y="419"/>
                  </a:lnTo>
                  <a:lnTo>
                    <a:pt x="543" y="421"/>
                  </a:lnTo>
                  <a:lnTo>
                    <a:pt x="543" y="423"/>
                  </a:lnTo>
                  <a:lnTo>
                    <a:pt x="543" y="425"/>
                  </a:lnTo>
                  <a:lnTo>
                    <a:pt x="541" y="427"/>
                  </a:lnTo>
                  <a:lnTo>
                    <a:pt x="539" y="429"/>
                  </a:lnTo>
                  <a:lnTo>
                    <a:pt x="537" y="430"/>
                  </a:lnTo>
                  <a:lnTo>
                    <a:pt x="535" y="434"/>
                  </a:lnTo>
                  <a:lnTo>
                    <a:pt x="531" y="436"/>
                  </a:lnTo>
                  <a:lnTo>
                    <a:pt x="530" y="438"/>
                  </a:lnTo>
                  <a:lnTo>
                    <a:pt x="528" y="438"/>
                  </a:lnTo>
                  <a:lnTo>
                    <a:pt x="526" y="436"/>
                  </a:lnTo>
                  <a:lnTo>
                    <a:pt x="524" y="436"/>
                  </a:lnTo>
                  <a:lnTo>
                    <a:pt x="524" y="434"/>
                  </a:lnTo>
                  <a:lnTo>
                    <a:pt x="522" y="434"/>
                  </a:lnTo>
                  <a:lnTo>
                    <a:pt x="522" y="432"/>
                  </a:lnTo>
                  <a:lnTo>
                    <a:pt x="520" y="432"/>
                  </a:lnTo>
                  <a:lnTo>
                    <a:pt x="518" y="432"/>
                  </a:lnTo>
                  <a:lnTo>
                    <a:pt x="516" y="432"/>
                  </a:lnTo>
                  <a:lnTo>
                    <a:pt x="514" y="432"/>
                  </a:lnTo>
                  <a:lnTo>
                    <a:pt x="512" y="432"/>
                  </a:lnTo>
                  <a:lnTo>
                    <a:pt x="510" y="432"/>
                  </a:lnTo>
                  <a:lnTo>
                    <a:pt x="508" y="430"/>
                  </a:lnTo>
                  <a:lnTo>
                    <a:pt x="507" y="429"/>
                  </a:lnTo>
                  <a:lnTo>
                    <a:pt x="505" y="429"/>
                  </a:lnTo>
                  <a:lnTo>
                    <a:pt x="503" y="429"/>
                  </a:lnTo>
                  <a:lnTo>
                    <a:pt x="501" y="430"/>
                  </a:lnTo>
                  <a:lnTo>
                    <a:pt x="499" y="430"/>
                  </a:lnTo>
                  <a:lnTo>
                    <a:pt x="497" y="430"/>
                  </a:lnTo>
                  <a:lnTo>
                    <a:pt x="495" y="430"/>
                  </a:lnTo>
                  <a:lnTo>
                    <a:pt x="493" y="430"/>
                  </a:lnTo>
                  <a:lnTo>
                    <a:pt x="491" y="429"/>
                  </a:lnTo>
                  <a:lnTo>
                    <a:pt x="489" y="429"/>
                  </a:lnTo>
                  <a:lnTo>
                    <a:pt x="487" y="429"/>
                  </a:lnTo>
                  <a:lnTo>
                    <a:pt x="485" y="427"/>
                  </a:lnTo>
                  <a:lnTo>
                    <a:pt x="483" y="427"/>
                  </a:lnTo>
                  <a:lnTo>
                    <a:pt x="482" y="425"/>
                  </a:lnTo>
                  <a:lnTo>
                    <a:pt x="480" y="423"/>
                  </a:lnTo>
                  <a:lnTo>
                    <a:pt x="480" y="421"/>
                  </a:lnTo>
                  <a:lnTo>
                    <a:pt x="478" y="421"/>
                  </a:lnTo>
                  <a:lnTo>
                    <a:pt x="478" y="419"/>
                  </a:lnTo>
                  <a:lnTo>
                    <a:pt x="476" y="419"/>
                  </a:lnTo>
                  <a:lnTo>
                    <a:pt x="474" y="417"/>
                  </a:lnTo>
                  <a:lnTo>
                    <a:pt x="472" y="417"/>
                  </a:lnTo>
                  <a:lnTo>
                    <a:pt x="470" y="419"/>
                  </a:lnTo>
                  <a:lnTo>
                    <a:pt x="468" y="419"/>
                  </a:lnTo>
                  <a:lnTo>
                    <a:pt x="466" y="419"/>
                  </a:lnTo>
                  <a:lnTo>
                    <a:pt x="466" y="417"/>
                  </a:lnTo>
                  <a:lnTo>
                    <a:pt x="464" y="415"/>
                  </a:lnTo>
                  <a:lnTo>
                    <a:pt x="464" y="413"/>
                  </a:lnTo>
                  <a:lnTo>
                    <a:pt x="462" y="413"/>
                  </a:lnTo>
                  <a:lnTo>
                    <a:pt x="460" y="411"/>
                  </a:lnTo>
                  <a:lnTo>
                    <a:pt x="459" y="409"/>
                  </a:lnTo>
                  <a:lnTo>
                    <a:pt x="457" y="409"/>
                  </a:lnTo>
                  <a:lnTo>
                    <a:pt x="455" y="409"/>
                  </a:lnTo>
                  <a:lnTo>
                    <a:pt x="455" y="411"/>
                  </a:lnTo>
                  <a:lnTo>
                    <a:pt x="453" y="411"/>
                  </a:lnTo>
                  <a:lnTo>
                    <a:pt x="451" y="411"/>
                  </a:lnTo>
                  <a:lnTo>
                    <a:pt x="449" y="411"/>
                  </a:lnTo>
                  <a:lnTo>
                    <a:pt x="447" y="411"/>
                  </a:lnTo>
                  <a:lnTo>
                    <a:pt x="445" y="411"/>
                  </a:lnTo>
                  <a:lnTo>
                    <a:pt x="445" y="409"/>
                  </a:lnTo>
                  <a:lnTo>
                    <a:pt x="445" y="407"/>
                  </a:lnTo>
                  <a:lnTo>
                    <a:pt x="445" y="405"/>
                  </a:lnTo>
                  <a:lnTo>
                    <a:pt x="445" y="404"/>
                  </a:lnTo>
                  <a:lnTo>
                    <a:pt x="447" y="404"/>
                  </a:lnTo>
                  <a:lnTo>
                    <a:pt x="445" y="404"/>
                  </a:lnTo>
                  <a:lnTo>
                    <a:pt x="445" y="402"/>
                  </a:lnTo>
                  <a:lnTo>
                    <a:pt x="445" y="400"/>
                  </a:lnTo>
                  <a:lnTo>
                    <a:pt x="443" y="400"/>
                  </a:lnTo>
                  <a:lnTo>
                    <a:pt x="441" y="402"/>
                  </a:lnTo>
                  <a:lnTo>
                    <a:pt x="439" y="402"/>
                  </a:lnTo>
                  <a:lnTo>
                    <a:pt x="437" y="400"/>
                  </a:lnTo>
                  <a:lnTo>
                    <a:pt x="435" y="400"/>
                  </a:lnTo>
                  <a:lnTo>
                    <a:pt x="435" y="398"/>
                  </a:lnTo>
                  <a:lnTo>
                    <a:pt x="434" y="398"/>
                  </a:lnTo>
                  <a:lnTo>
                    <a:pt x="432" y="398"/>
                  </a:lnTo>
                  <a:lnTo>
                    <a:pt x="432" y="396"/>
                  </a:lnTo>
                  <a:lnTo>
                    <a:pt x="432" y="394"/>
                  </a:lnTo>
                  <a:lnTo>
                    <a:pt x="432" y="392"/>
                  </a:lnTo>
                  <a:lnTo>
                    <a:pt x="430" y="392"/>
                  </a:lnTo>
                  <a:lnTo>
                    <a:pt x="430" y="394"/>
                  </a:lnTo>
                  <a:lnTo>
                    <a:pt x="430" y="396"/>
                  </a:lnTo>
                  <a:lnTo>
                    <a:pt x="428" y="396"/>
                  </a:lnTo>
                  <a:lnTo>
                    <a:pt x="426" y="396"/>
                  </a:lnTo>
                  <a:lnTo>
                    <a:pt x="424" y="394"/>
                  </a:lnTo>
                  <a:lnTo>
                    <a:pt x="422" y="394"/>
                  </a:lnTo>
                  <a:lnTo>
                    <a:pt x="418" y="394"/>
                  </a:lnTo>
                  <a:lnTo>
                    <a:pt x="416" y="394"/>
                  </a:lnTo>
                  <a:lnTo>
                    <a:pt x="414" y="394"/>
                  </a:lnTo>
                  <a:lnTo>
                    <a:pt x="412" y="394"/>
                  </a:lnTo>
                  <a:lnTo>
                    <a:pt x="411" y="394"/>
                  </a:lnTo>
                  <a:lnTo>
                    <a:pt x="409" y="394"/>
                  </a:lnTo>
                  <a:lnTo>
                    <a:pt x="407" y="394"/>
                  </a:lnTo>
                  <a:lnTo>
                    <a:pt x="405" y="396"/>
                  </a:lnTo>
                  <a:lnTo>
                    <a:pt x="403" y="396"/>
                  </a:lnTo>
                  <a:lnTo>
                    <a:pt x="401" y="396"/>
                  </a:lnTo>
                  <a:lnTo>
                    <a:pt x="399" y="394"/>
                  </a:lnTo>
                  <a:lnTo>
                    <a:pt x="397" y="394"/>
                  </a:lnTo>
                  <a:lnTo>
                    <a:pt x="395" y="392"/>
                  </a:lnTo>
                  <a:lnTo>
                    <a:pt x="393" y="390"/>
                  </a:lnTo>
                  <a:lnTo>
                    <a:pt x="391" y="390"/>
                  </a:lnTo>
                  <a:lnTo>
                    <a:pt x="389" y="390"/>
                  </a:lnTo>
                  <a:lnTo>
                    <a:pt x="387" y="390"/>
                  </a:lnTo>
                  <a:lnTo>
                    <a:pt x="387" y="392"/>
                  </a:lnTo>
                  <a:lnTo>
                    <a:pt x="386" y="392"/>
                  </a:lnTo>
                  <a:lnTo>
                    <a:pt x="384" y="390"/>
                  </a:lnTo>
                  <a:lnTo>
                    <a:pt x="384" y="388"/>
                  </a:lnTo>
                  <a:lnTo>
                    <a:pt x="384" y="386"/>
                  </a:lnTo>
                  <a:lnTo>
                    <a:pt x="384" y="384"/>
                  </a:lnTo>
                  <a:lnTo>
                    <a:pt x="382" y="384"/>
                  </a:lnTo>
                  <a:lnTo>
                    <a:pt x="382" y="382"/>
                  </a:lnTo>
                  <a:lnTo>
                    <a:pt x="380" y="381"/>
                  </a:lnTo>
                  <a:lnTo>
                    <a:pt x="378" y="379"/>
                  </a:lnTo>
                  <a:lnTo>
                    <a:pt x="376" y="377"/>
                  </a:lnTo>
                  <a:lnTo>
                    <a:pt x="374" y="375"/>
                  </a:lnTo>
                  <a:lnTo>
                    <a:pt x="374" y="373"/>
                  </a:lnTo>
                  <a:lnTo>
                    <a:pt x="374" y="371"/>
                  </a:lnTo>
                  <a:lnTo>
                    <a:pt x="372" y="371"/>
                  </a:lnTo>
                  <a:lnTo>
                    <a:pt x="372" y="369"/>
                  </a:lnTo>
                  <a:lnTo>
                    <a:pt x="370" y="369"/>
                  </a:lnTo>
                  <a:lnTo>
                    <a:pt x="368" y="369"/>
                  </a:lnTo>
                  <a:lnTo>
                    <a:pt x="368" y="371"/>
                  </a:lnTo>
                  <a:lnTo>
                    <a:pt x="368" y="373"/>
                  </a:lnTo>
                  <a:lnTo>
                    <a:pt x="366" y="373"/>
                  </a:lnTo>
                  <a:lnTo>
                    <a:pt x="364" y="373"/>
                  </a:lnTo>
                  <a:lnTo>
                    <a:pt x="364" y="371"/>
                  </a:lnTo>
                  <a:lnTo>
                    <a:pt x="364" y="369"/>
                  </a:lnTo>
                  <a:lnTo>
                    <a:pt x="364" y="367"/>
                  </a:lnTo>
                  <a:lnTo>
                    <a:pt x="363" y="367"/>
                  </a:lnTo>
                  <a:lnTo>
                    <a:pt x="361" y="367"/>
                  </a:lnTo>
                  <a:lnTo>
                    <a:pt x="361" y="369"/>
                  </a:lnTo>
                  <a:lnTo>
                    <a:pt x="359" y="369"/>
                  </a:lnTo>
                  <a:lnTo>
                    <a:pt x="359" y="367"/>
                  </a:lnTo>
                  <a:lnTo>
                    <a:pt x="359" y="365"/>
                  </a:lnTo>
                  <a:lnTo>
                    <a:pt x="361" y="365"/>
                  </a:lnTo>
                  <a:lnTo>
                    <a:pt x="361" y="363"/>
                  </a:lnTo>
                  <a:lnTo>
                    <a:pt x="361" y="361"/>
                  </a:lnTo>
                  <a:lnTo>
                    <a:pt x="359" y="361"/>
                  </a:lnTo>
                  <a:lnTo>
                    <a:pt x="357" y="359"/>
                  </a:lnTo>
                  <a:lnTo>
                    <a:pt x="355" y="359"/>
                  </a:lnTo>
                  <a:lnTo>
                    <a:pt x="355" y="357"/>
                  </a:lnTo>
                  <a:lnTo>
                    <a:pt x="355" y="356"/>
                  </a:lnTo>
                  <a:lnTo>
                    <a:pt x="353" y="354"/>
                  </a:lnTo>
                  <a:lnTo>
                    <a:pt x="351" y="352"/>
                  </a:lnTo>
                  <a:lnTo>
                    <a:pt x="349" y="352"/>
                  </a:lnTo>
                  <a:lnTo>
                    <a:pt x="347" y="352"/>
                  </a:lnTo>
                  <a:lnTo>
                    <a:pt x="345" y="350"/>
                  </a:lnTo>
                  <a:lnTo>
                    <a:pt x="343" y="348"/>
                  </a:lnTo>
                  <a:lnTo>
                    <a:pt x="345" y="348"/>
                  </a:lnTo>
                  <a:lnTo>
                    <a:pt x="347" y="348"/>
                  </a:lnTo>
                  <a:lnTo>
                    <a:pt x="347" y="346"/>
                  </a:lnTo>
                  <a:lnTo>
                    <a:pt x="349" y="344"/>
                  </a:lnTo>
                  <a:lnTo>
                    <a:pt x="347" y="344"/>
                  </a:lnTo>
                  <a:lnTo>
                    <a:pt x="347" y="346"/>
                  </a:lnTo>
                  <a:lnTo>
                    <a:pt x="345" y="346"/>
                  </a:lnTo>
                  <a:lnTo>
                    <a:pt x="345" y="344"/>
                  </a:lnTo>
                  <a:lnTo>
                    <a:pt x="343" y="344"/>
                  </a:lnTo>
                  <a:lnTo>
                    <a:pt x="345" y="344"/>
                  </a:lnTo>
                  <a:lnTo>
                    <a:pt x="345" y="342"/>
                  </a:lnTo>
                  <a:lnTo>
                    <a:pt x="343" y="342"/>
                  </a:lnTo>
                  <a:lnTo>
                    <a:pt x="343" y="340"/>
                  </a:lnTo>
                  <a:lnTo>
                    <a:pt x="341" y="340"/>
                  </a:lnTo>
                  <a:lnTo>
                    <a:pt x="339" y="340"/>
                  </a:lnTo>
                  <a:lnTo>
                    <a:pt x="338" y="340"/>
                  </a:lnTo>
                  <a:lnTo>
                    <a:pt x="336" y="340"/>
                  </a:lnTo>
                  <a:lnTo>
                    <a:pt x="334" y="338"/>
                  </a:lnTo>
                  <a:lnTo>
                    <a:pt x="332" y="338"/>
                  </a:lnTo>
                  <a:lnTo>
                    <a:pt x="332" y="336"/>
                  </a:lnTo>
                  <a:lnTo>
                    <a:pt x="334" y="336"/>
                  </a:lnTo>
                  <a:lnTo>
                    <a:pt x="336" y="336"/>
                  </a:lnTo>
                  <a:lnTo>
                    <a:pt x="338" y="338"/>
                  </a:lnTo>
                  <a:lnTo>
                    <a:pt x="338" y="336"/>
                  </a:lnTo>
                  <a:lnTo>
                    <a:pt x="338" y="334"/>
                  </a:lnTo>
                  <a:lnTo>
                    <a:pt x="336" y="334"/>
                  </a:lnTo>
                  <a:lnTo>
                    <a:pt x="334" y="334"/>
                  </a:lnTo>
                  <a:lnTo>
                    <a:pt x="334" y="333"/>
                  </a:lnTo>
                  <a:lnTo>
                    <a:pt x="334" y="331"/>
                  </a:lnTo>
                  <a:lnTo>
                    <a:pt x="334" y="329"/>
                  </a:lnTo>
                  <a:lnTo>
                    <a:pt x="334" y="327"/>
                  </a:lnTo>
                  <a:lnTo>
                    <a:pt x="332" y="327"/>
                  </a:lnTo>
                  <a:lnTo>
                    <a:pt x="332" y="325"/>
                  </a:lnTo>
                  <a:lnTo>
                    <a:pt x="330" y="325"/>
                  </a:lnTo>
                  <a:lnTo>
                    <a:pt x="328" y="325"/>
                  </a:lnTo>
                  <a:lnTo>
                    <a:pt x="326" y="323"/>
                  </a:lnTo>
                  <a:lnTo>
                    <a:pt x="324" y="323"/>
                  </a:lnTo>
                  <a:lnTo>
                    <a:pt x="322" y="323"/>
                  </a:lnTo>
                  <a:lnTo>
                    <a:pt x="320" y="323"/>
                  </a:lnTo>
                  <a:lnTo>
                    <a:pt x="320" y="321"/>
                  </a:lnTo>
                  <a:lnTo>
                    <a:pt x="320" y="319"/>
                  </a:lnTo>
                  <a:lnTo>
                    <a:pt x="320" y="317"/>
                  </a:lnTo>
                  <a:lnTo>
                    <a:pt x="318" y="317"/>
                  </a:lnTo>
                  <a:lnTo>
                    <a:pt x="318" y="315"/>
                  </a:lnTo>
                  <a:lnTo>
                    <a:pt x="316" y="315"/>
                  </a:lnTo>
                  <a:lnTo>
                    <a:pt x="315" y="315"/>
                  </a:lnTo>
                  <a:lnTo>
                    <a:pt x="313" y="315"/>
                  </a:lnTo>
                  <a:lnTo>
                    <a:pt x="311" y="315"/>
                  </a:lnTo>
                  <a:lnTo>
                    <a:pt x="309" y="315"/>
                  </a:lnTo>
                  <a:lnTo>
                    <a:pt x="309" y="317"/>
                  </a:lnTo>
                  <a:lnTo>
                    <a:pt x="309" y="319"/>
                  </a:lnTo>
                  <a:lnTo>
                    <a:pt x="307" y="319"/>
                  </a:lnTo>
                  <a:lnTo>
                    <a:pt x="307" y="321"/>
                  </a:lnTo>
                  <a:lnTo>
                    <a:pt x="305" y="321"/>
                  </a:lnTo>
                  <a:lnTo>
                    <a:pt x="303" y="321"/>
                  </a:lnTo>
                  <a:lnTo>
                    <a:pt x="301" y="319"/>
                  </a:lnTo>
                  <a:lnTo>
                    <a:pt x="301" y="317"/>
                  </a:lnTo>
                  <a:lnTo>
                    <a:pt x="301" y="315"/>
                  </a:lnTo>
                  <a:lnTo>
                    <a:pt x="301" y="313"/>
                  </a:lnTo>
                  <a:lnTo>
                    <a:pt x="301" y="311"/>
                  </a:lnTo>
                  <a:lnTo>
                    <a:pt x="299" y="309"/>
                  </a:lnTo>
                  <a:lnTo>
                    <a:pt x="299" y="308"/>
                  </a:lnTo>
                  <a:lnTo>
                    <a:pt x="299" y="306"/>
                  </a:lnTo>
                  <a:lnTo>
                    <a:pt x="297" y="306"/>
                  </a:lnTo>
                  <a:lnTo>
                    <a:pt x="295" y="306"/>
                  </a:lnTo>
                  <a:lnTo>
                    <a:pt x="295" y="304"/>
                  </a:lnTo>
                  <a:lnTo>
                    <a:pt x="293" y="304"/>
                  </a:lnTo>
                  <a:lnTo>
                    <a:pt x="291" y="302"/>
                  </a:lnTo>
                  <a:lnTo>
                    <a:pt x="290" y="302"/>
                  </a:lnTo>
                  <a:lnTo>
                    <a:pt x="290" y="304"/>
                  </a:lnTo>
                  <a:lnTo>
                    <a:pt x="288" y="304"/>
                  </a:lnTo>
                  <a:lnTo>
                    <a:pt x="286" y="306"/>
                  </a:lnTo>
                  <a:lnTo>
                    <a:pt x="284" y="306"/>
                  </a:lnTo>
                  <a:lnTo>
                    <a:pt x="282" y="306"/>
                  </a:lnTo>
                  <a:lnTo>
                    <a:pt x="280" y="306"/>
                  </a:lnTo>
                  <a:lnTo>
                    <a:pt x="280" y="304"/>
                  </a:lnTo>
                  <a:lnTo>
                    <a:pt x="278" y="302"/>
                  </a:lnTo>
                  <a:lnTo>
                    <a:pt x="276" y="302"/>
                  </a:lnTo>
                  <a:lnTo>
                    <a:pt x="276" y="304"/>
                  </a:lnTo>
                  <a:lnTo>
                    <a:pt x="274" y="304"/>
                  </a:lnTo>
                  <a:lnTo>
                    <a:pt x="272" y="304"/>
                  </a:lnTo>
                  <a:lnTo>
                    <a:pt x="272" y="302"/>
                  </a:lnTo>
                  <a:lnTo>
                    <a:pt x="272" y="300"/>
                  </a:lnTo>
                  <a:lnTo>
                    <a:pt x="272" y="298"/>
                  </a:lnTo>
                  <a:lnTo>
                    <a:pt x="270" y="298"/>
                  </a:lnTo>
                  <a:lnTo>
                    <a:pt x="270" y="296"/>
                  </a:lnTo>
                  <a:lnTo>
                    <a:pt x="268" y="296"/>
                  </a:lnTo>
                  <a:lnTo>
                    <a:pt x="268" y="298"/>
                  </a:lnTo>
                  <a:lnTo>
                    <a:pt x="267" y="298"/>
                  </a:lnTo>
                  <a:lnTo>
                    <a:pt x="265" y="298"/>
                  </a:lnTo>
                  <a:lnTo>
                    <a:pt x="263" y="298"/>
                  </a:lnTo>
                  <a:lnTo>
                    <a:pt x="263" y="296"/>
                  </a:lnTo>
                  <a:lnTo>
                    <a:pt x="263" y="294"/>
                  </a:lnTo>
                  <a:lnTo>
                    <a:pt x="265" y="294"/>
                  </a:lnTo>
                  <a:lnTo>
                    <a:pt x="265" y="292"/>
                  </a:lnTo>
                  <a:lnTo>
                    <a:pt x="263" y="290"/>
                  </a:lnTo>
                  <a:lnTo>
                    <a:pt x="261" y="290"/>
                  </a:lnTo>
                  <a:lnTo>
                    <a:pt x="261" y="288"/>
                  </a:lnTo>
                  <a:lnTo>
                    <a:pt x="259" y="288"/>
                  </a:lnTo>
                  <a:lnTo>
                    <a:pt x="257" y="288"/>
                  </a:lnTo>
                  <a:lnTo>
                    <a:pt x="257" y="290"/>
                  </a:lnTo>
                  <a:lnTo>
                    <a:pt x="255" y="290"/>
                  </a:lnTo>
                  <a:lnTo>
                    <a:pt x="255" y="292"/>
                  </a:lnTo>
                  <a:lnTo>
                    <a:pt x="253" y="292"/>
                  </a:lnTo>
                  <a:lnTo>
                    <a:pt x="251" y="292"/>
                  </a:lnTo>
                  <a:lnTo>
                    <a:pt x="251" y="290"/>
                  </a:lnTo>
                  <a:lnTo>
                    <a:pt x="249" y="288"/>
                  </a:lnTo>
                  <a:lnTo>
                    <a:pt x="249" y="290"/>
                  </a:lnTo>
                  <a:lnTo>
                    <a:pt x="247" y="290"/>
                  </a:lnTo>
                  <a:lnTo>
                    <a:pt x="247" y="292"/>
                  </a:lnTo>
                  <a:lnTo>
                    <a:pt x="245" y="292"/>
                  </a:lnTo>
                  <a:lnTo>
                    <a:pt x="245" y="294"/>
                  </a:lnTo>
                  <a:lnTo>
                    <a:pt x="244" y="294"/>
                  </a:lnTo>
                  <a:lnTo>
                    <a:pt x="244" y="296"/>
                  </a:lnTo>
                  <a:lnTo>
                    <a:pt x="244" y="298"/>
                  </a:lnTo>
                  <a:lnTo>
                    <a:pt x="244" y="300"/>
                  </a:lnTo>
                  <a:lnTo>
                    <a:pt x="244" y="302"/>
                  </a:lnTo>
                  <a:lnTo>
                    <a:pt x="242" y="302"/>
                  </a:lnTo>
                  <a:lnTo>
                    <a:pt x="242" y="304"/>
                  </a:lnTo>
                  <a:lnTo>
                    <a:pt x="240" y="304"/>
                  </a:lnTo>
                  <a:lnTo>
                    <a:pt x="238" y="304"/>
                  </a:lnTo>
                  <a:lnTo>
                    <a:pt x="238" y="302"/>
                  </a:lnTo>
                  <a:lnTo>
                    <a:pt x="236" y="302"/>
                  </a:lnTo>
                  <a:lnTo>
                    <a:pt x="236" y="300"/>
                  </a:lnTo>
                  <a:lnTo>
                    <a:pt x="234" y="300"/>
                  </a:lnTo>
                  <a:lnTo>
                    <a:pt x="232" y="300"/>
                  </a:lnTo>
                  <a:lnTo>
                    <a:pt x="230" y="300"/>
                  </a:lnTo>
                  <a:lnTo>
                    <a:pt x="230" y="302"/>
                  </a:lnTo>
                  <a:lnTo>
                    <a:pt x="228" y="302"/>
                  </a:lnTo>
                  <a:lnTo>
                    <a:pt x="226" y="304"/>
                  </a:lnTo>
                  <a:lnTo>
                    <a:pt x="224" y="304"/>
                  </a:lnTo>
                  <a:lnTo>
                    <a:pt x="222" y="304"/>
                  </a:lnTo>
                  <a:lnTo>
                    <a:pt x="222" y="311"/>
                  </a:lnTo>
                  <a:lnTo>
                    <a:pt x="222" y="321"/>
                  </a:lnTo>
                  <a:lnTo>
                    <a:pt x="222" y="331"/>
                  </a:lnTo>
                  <a:lnTo>
                    <a:pt x="222" y="336"/>
                  </a:lnTo>
                  <a:lnTo>
                    <a:pt x="222" y="340"/>
                  </a:lnTo>
                  <a:lnTo>
                    <a:pt x="220" y="342"/>
                  </a:lnTo>
                  <a:lnTo>
                    <a:pt x="219" y="342"/>
                  </a:lnTo>
                  <a:lnTo>
                    <a:pt x="219" y="340"/>
                  </a:lnTo>
                  <a:lnTo>
                    <a:pt x="219" y="338"/>
                  </a:lnTo>
                  <a:lnTo>
                    <a:pt x="219" y="336"/>
                  </a:lnTo>
                  <a:lnTo>
                    <a:pt x="217" y="336"/>
                  </a:lnTo>
                  <a:lnTo>
                    <a:pt x="215" y="336"/>
                  </a:lnTo>
                  <a:lnTo>
                    <a:pt x="213" y="336"/>
                  </a:lnTo>
                  <a:lnTo>
                    <a:pt x="215" y="338"/>
                  </a:lnTo>
                  <a:lnTo>
                    <a:pt x="215" y="340"/>
                  </a:lnTo>
                  <a:lnTo>
                    <a:pt x="213" y="340"/>
                  </a:lnTo>
                  <a:lnTo>
                    <a:pt x="211" y="340"/>
                  </a:lnTo>
                  <a:lnTo>
                    <a:pt x="209" y="340"/>
                  </a:lnTo>
                  <a:lnTo>
                    <a:pt x="207" y="340"/>
                  </a:lnTo>
                  <a:lnTo>
                    <a:pt x="205" y="340"/>
                  </a:lnTo>
                  <a:lnTo>
                    <a:pt x="203" y="340"/>
                  </a:lnTo>
                  <a:lnTo>
                    <a:pt x="201" y="340"/>
                  </a:lnTo>
                  <a:lnTo>
                    <a:pt x="199" y="340"/>
                  </a:lnTo>
                  <a:lnTo>
                    <a:pt x="199" y="342"/>
                  </a:lnTo>
                  <a:lnTo>
                    <a:pt x="197" y="342"/>
                  </a:lnTo>
                  <a:lnTo>
                    <a:pt x="196" y="340"/>
                  </a:lnTo>
                  <a:lnTo>
                    <a:pt x="194" y="338"/>
                  </a:lnTo>
                  <a:lnTo>
                    <a:pt x="192" y="338"/>
                  </a:lnTo>
                  <a:lnTo>
                    <a:pt x="192" y="336"/>
                  </a:lnTo>
                  <a:lnTo>
                    <a:pt x="190" y="336"/>
                  </a:lnTo>
                  <a:lnTo>
                    <a:pt x="188" y="336"/>
                  </a:lnTo>
                  <a:lnTo>
                    <a:pt x="186" y="338"/>
                  </a:lnTo>
                  <a:lnTo>
                    <a:pt x="184" y="338"/>
                  </a:lnTo>
                  <a:lnTo>
                    <a:pt x="182" y="340"/>
                  </a:lnTo>
                  <a:lnTo>
                    <a:pt x="180" y="340"/>
                  </a:lnTo>
                  <a:lnTo>
                    <a:pt x="180" y="342"/>
                  </a:lnTo>
                  <a:lnTo>
                    <a:pt x="178" y="342"/>
                  </a:lnTo>
                  <a:lnTo>
                    <a:pt x="178" y="344"/>
                  </a:lnTo>
                  <a:lnTo>
                    <a:pt x="178" y="346"/>
                  </a:lnTo>
                  <a:lnTo>
                    <a:pt x="176" y="346"/>
                  </a:lnTo>
                  <a:lnTo>
                    <a:pt x="174" y="346"/>
                  </a:lnTo>
                  <a:lnTo>
                    <a:pt x="174" y="344"/>
                  </a:lnTo>
                  <a:lnTo>
                    <a:pt x="172" y="344"/>
                  </a:lnTo>
                  <a:lnTo>
                    <a:pt x="171" y="344"/>
                  </a:lnTo>
                  <a:lnTo>
                    <a:pt x="171" y="342"/>
                  </a:lnTo>
                  <a:lnTo>
                    <a:pt x="171" y="340"/>
                  </a:lnTo>
                  <a:lnTo>
                    <a:pt x="169" y="340"/>
                  </a:lnTo>
                  <a:lnTo>
                    <a:pt x="169" y="338"/>
                  </a:lnTo>
                  <a:lnTo>
                    <a:pt x="167" y="336"/>
                  </a:lnTo>
                  <a:lnTo>
                    <a:pt x="165" y="334"/>
                  </a:lnTo>
                  <a:lnTo>
                    <a:pt x="163" y="334"/>
                  </a:lnTo>
                  <a:lnTo>
                    <a:pt x="161" y="336"/>
                  </a:lnTo>
                  <a:lnTo>
                    <a:pt x="159" y="336"/>
                  </a:lnTo>
                  <a:lnTo>
                    <a:pt x="159" y="338"/>
                  </a:lnTo>
                  <a:lnTo>
                    <a:pt x="157" y="338"/>
                  </a:lnTo>
                  <a:lnTo>
                    <a:pt x="157" y="336"/>
                  </a:lnTo>
                  <a:lnTo>
                    <a:pt x="157" y="334"/>
                  </a:lnTo>
                  <a:lnTo>
                    <a:pt x="157" y="333"/>
                  </a:lnTo>
                  <a:lnTo>
                    <a:pt x="155" y="333"/>
                  </a:lnTo>
                  <a:lnTo>
                    <a:pt x="153" y="333"/>
                  </a:lnTo>
                  <a:lnTo>
                    <a:pt x="151" y="333"/>
                  </a:lnTo>
                  <a:lnTo>
                    <a:pt x="149" y="333"/>
                  </a:lnTo>
                  <a:lnTo>
                    <a:pt x="148" y="331"/>
                  </a:lnTo>
                  <a:lnTo>
                    <a:pt x="146" y="331"/>
                  </a:lnTo>
                  <a:lnTo>
                    <a:pt x="144" y="331"/>
                  </a:lnTo>
                  <a:lnTo>
                    <a:pt x="144" y="333"/>
                  </a:lnTo>
                  <a:lnTo>
                    <a:pt x="142" y="333"/>
                  </a:lnTo>
                  <a:lnTo>
                    <a:pt x="140" y="333"/>
                  </a:lnTo>
                  <a:lnTo>
                    <a:pt x="140" y="331"/>
                  </a:lnTo>
                  <a:lnTo>
                    <a:pt x="138" y="329"/>
                  </a:lnTo>
                  <a:lnTo>
                    <a:pt x="136" y="329"/>
                  </a:lnTo>
                  <a:lnTo>
                    <a:pt x="136" y="331"/>
                  </a:lnTo>
                  <a:lnTo>
                    <a:pt x="134" y="331"/>
                  </a:lnTo>
                  <a:lnTo>
                    <a:pt x="132" y="331"/>
                  </a:lnTo>
                  <a:lnTo>
                    <a:pt x="130" y="333"/>
                  </a:lnTo>
                  <a:lnTo>
                    <a:pt x="128" y="333"/>
                  </a:lnTo>
                  <a:lnTo>
                    <a:pt x="128" y="334"/>
                  </a:lnTo>
                  <a:lnTo>
                    <a:pt x="128" y="336"/>
                  </a:lnTo>
                  <a:lnTo>
                    <a:pt x="130" y="336"/>
                  </a:lnTo>
                  <a:lnTo>
                    <a:pt x="132" y="336"/>
                  </a:lnTo>
                  <a:lnTo>
                    <a:pt x="132" y="338"/>
                  </a:lnTo>
                  <a:lnTo>
                    <a:pt x="130" y="338"/>
                  </a:lnTo>
                  <a:lnTo>
                    <a:pt x="128" y="338"/>
                  </a:lnTo>
                  <a:lnTo>
                    <a:pt x="128" y="340"/>
                  </a:lnTo>
                  <a:lnTo>
                    <a:pt x="126" y="340"/>
                  </a:lnTo>
                  <a:lnTo>
                    <a:pt x="126" y="338"/>
                  </a:lnTo>
                  <a:lnTo>
                    <a:pt x="124" y="338"/>
                  </a:lnTo>
                  <a:lnTo>
                    <a:pt x="124" y="336"/>
                  </a:lnTo>
                  <a:lnTo>
                    <a:pt x="123" y="334"/>
                  </a:lnTo>
                  <a:lnTo>
                    <a:pt x="121" y="334"/>
                  </a:lnTo>
                  <a:lnTo>
                    <a:pt x="119" y="334"/>
                  </a:lnTo>
                  <a:lnTo>
                    <a:pt x="117" y="334"/>
                  </a:lnTo>
                  <a:lnTo>
                    <a:pt x="117" y="336"/>
                  </a:lnTo>
                  <a:lnTo>
                    <a:pt x="115" y="336"/>
                  </a:lnTo>
                  <a:lnTo>
                    <a:pt x="113" y="336"/>
                  </a:lnTo>
                  <a:lnTo>
                    <a:pt x="111" y="336"/>
                  </a:lnTo>
                  <a:lnTo>
                    <a:pt x="111" y="338"/>
                  </a:lnTo>
                  <a:lnTo>
                    <a:pt x="109" y="338"/>
                  </a:lnTo>
                  <a:lnTo>
                    <a:pt x="109" y="340"/>
                  </a:lnTo>
                  <a:lnTo>
                    <a:pt x="107" y="340"/>
                  </a:lnTo>
                  <a:lnTo>
                    <a:pt x="105" y="340"/>
                  </a:lnTo>
                  <a:lnTo>
                    <a:pt x="103" y="340"/>
                  </a:lnTo>
                  <a:lnTo>
                    <a:pt x="103" y="338"/>
                  </a:lnTo>
                  <a:lnTo>
                    <a:pt x="101" y="338"/>
                  </a:lnTo>
                  <a:lnTo>
                    <a:pt x="100" y="338"/>
                  </a:lnTo>
                  <a:lnTo>
                    <a:pt x="98" y="338"/>
                  </a:lnTo>
                  <a:lnTo>
                    <a:pt x="96" y="338"/>
                  </a:lnTo>
                  <a:lnTo>
                    <a:pt x="98" y="338"/>
                  </a:lnTo>
                  <a:lnTo>
                    <a:pt x="96" y="338"/>
                  </a:lnTo>
                  <a:lnTo>
                    <a:pt x="94" y="338"/>
                  </a:lnTo>
                  <a:lnTo>
                    <a:pt x="92" y="338"/>
                  </a:lnTo>
                  <a:lnTo>
                    <a:pt x="90" y="340"/>
                  </a:lnTo>
                  <a:lnTo>
                    <a:pt x="90" y="338"/>
                  </a:lnTo>
                  <a:lnTo>
                    <a:pt x="88" y="338"/>
                  </a:lnTo>
                  <a:lnTo>
                    <a:pt x="86" y="336"/>
                  </a:lnTo>
                  <a:lnTo>
                    <a:pt x="84" y="336"/>
                  </a:lnTo>
                  <a:lnTo>
                    <a:pt x="82" y="334"/>
                  </a:lnTo>
                  <a:lnTo>
                    <a:pt x="84" y="334"/>
                  </a:lnTo>
                  <a:lnTo>
                    <a:pt x="84" y="333"/>
                  </a:lnTo>
                  <a:lnTo>
                    <a:pt x="84" y="331"/>
                  </a:lnTo>
                  <a:lnTo>
                    <a:pt x="82" y="331"/>
                  </a:lnTo>
                  <a:lnTo>
                    <a:pt x="80" y="333"/>
                  </a:lnTo>
                  <a:lnTo>
                    <a:pt x="78" y="333"/>
                  </a:lnTo>
                  <a:lnTo>
                    <a:pt x="76" y="333"/>
                  </a:lnTo>
                  <a:lnTo>
                    <a:pt x="75" y="333"/>
                  </a:lnTo>
                  <a:lnTo>
                    <a:pt x="73" y="333"/>
                  </a:lnTo>
                  <a:lnTo>
                    <a:pt x="71" y="333"/>
                  </a:lnTo>
                  <a:lnTo>
                    <a:pt x="71" y="334"/>
                  </a:lnTo>
                  <a:lnTo>
                    <a:pt x="69" y="334"/>
                  </a:lnTo>
                  <a:lnTo>
                    <a:pt x="69" y="333"/>
                  </a:lnTo>
                  <a:lnTo>
                    <a:pt x="67" y="333"/>
                  </a:lnTo>
                  <a:lnTo>
                    <a:pt x="67" y="331"/>
                  </a:lnTo>
                  <a:lnTo>
                    <a:pt x="65" y="331"/>
                  </a:lnTo>
                  <a:lnTo>
                    <a:pt x="65" y="329"/>
                  </a:lnTo>
                  <a:lnTo>
                    <a:pt x="65" y="327"/>
                  </a:lnTo>
                  <a:lnTo>
                    <a:pt x="63" y="327"/>
                  </a:lnTo>
                  <a:lnTo>
                    <a:pt x="61" y="327"/>
                  </a:lnTo>
                  <a:lnTo>
                    <a:pt x="59" y="329"/>
                  </a:lnTo>
                  <a:lnTo>
                    <a:pt x="59" y="331"/>
                  </a:lnTo>
                  <a:lnTo>
                    <a:pt x="57" y="331"/>
                  </a:lnTo>
                  <a:lnTo>
                    <a:pt x="55" y="331"/>
                  </a:lnTo>
                  <a:lnTo>
                    <a:pt x="55" y="329"/>
                  </a:lnTo>
                  <a:lnTo>
                    <a:pt x="53" y="329"/>
                  </a:lnTo>
                  <a:lnTo>
                    <a:pt x="53" y="327"/>
                  </a:lnTo>
                  <a:lnTo>
                    <a:pt x="52" y="327"/>
                  </a:lnTo>
                  <a:lnTo>
                    <a:pt x="52" y="329"/>
                  </a:lnTo>
                  <a:lnTo>
                    <a:pt x="50" y="329"/>
                  </a:lnTo>
                  <a:lnTo>
                    <a:pt x="48" y="329"/>
                  </a:lnTo>
                  <a:lnTo>
                    <a:pt x="46" y="329"/>
                  </a:lnTo>
                  <a:lnTo>
                    <a:pt x="44" y="329"/>
                  </a:lnTo>
                  <a:lnTo>
                    <a:pt x="44" y="327"/>
                  </a:lnTo>
                  <a:lnTo>
                    <a:pt x="42" y="325"/>
                  </a:lnTo>
                  <a:lnTo>
                    <a:pt x="42" y="323"/>
                  </a:lnTo>
                  <a:lnTo>
                    <a:pt x="44" y="323"/>
                  </a:lnTo>
                  <a:lnTo>
                    <a:pt x="44" y="321"/>
                  </a:lnTo>
                  <a:lnTo>
                    <a:pt x="42" y="319"/>
                  </a:lnTo>
                  <a:lnTo>
                    <a:pt x="40" y="319"/>
                  </a:lnTo>
                  <a:lnTo>
                    <a:pt x="40" y="317"/>
                  </a:lnTo>
                  <a:lnTo>
                    <a:pt x="38" y="317"/>
                  </a:lnTo>
                  <a:lnTo>
                    <a:pt x="38" y="315"/>
                  </a:lnTo>
                  <a:lnTo>
                    <a:pt x="38" y="313"/>
                  </a:lnTo>
                  <a:lnTo>
                    <a:pt x="36" y="313"/>
                  </a:lnTo>
                  <a:lnTo>
                    <a:pt x="36" y="311"/>
                  </a:lnTo>
                  <a:lnTo>
                    <a:pt x="36" y="309"/>
                  </a:lnTo>
                  <a:lnTo>
                    <a:pt x="36" y="308"/>
                  </a:lnTo>
                  <a:lnTo>
                    <a:pt x="34" y="308"/>
                  </a:lnTo>
                  <a:lnTo>
                    <a:pt x="34" y="306"/>
                  </a:lnTo>
                  <a:lnTo>
                    <a:pt x="34" y="304"/>
                  </a:lnTo>
                  <a:lnTo>
                    <a:pt x="34" y="302"/>
                  </a:lnTo>
                  <a:lnTo>
                    <a:pt x="36" y="302"/>
                  </a:lnTo>
                  <a:lnTo>
                    <a:pt x="36" y="304"/>
                  </a:lnTo>
                  <a:lnTo>
                    <a:pt x="38" y="304"/>
                  </a:lnTo>
                  <a:lnTo>
                    <a:pt x="38" y="302"/>
                  </a:lnTo>
                  <a:lnTo>
                    <a:pt x="40" y="302"/>
                  </a:lnTo>
                  <a:lnTo>
                    <a:pt x="40" y="300"/>
                  </a:lnTo>
                  <a:lnTo>
                    <a:pt x="38" y="300"/>
                  </a:lnTo>
                  <a:lnTo>
                    <a:pt x="40" y="300"/>
                  </a:lnTo>
                  <a:lnTo>
                    <a:pt x="42" y="300"/>
                  </a:lnTo>
                  <a:lnTo>
                    <a:pt x="42" y="298"/>
                  </a:lnTo>
                  <a:lnTo>
                    <a:pt x="40" y="298"/>
                  </a:lnTo>
                  <a:lnTo>
                    <a:pt x="40" y="296"/>
                  </a:lnTo>
                  <a:lnTo>
                    <a:pt x="38" y="296"/>
                  </a:lnTo>
                  <a:lnTo>
                    <a:pt x="38" y="294"/>
                  </a:lnTo>
                  <a:lnTo>
                    <a:pt x="40" y="294"/>
                  </a:lnTo>
                  <a:lnTo>
                    <a:pt x="40" y="292"/>
                  </a:lnTo>
                  <a:lnTo>
                    <a:pt x="42" y="292"/>
                  </a:lnTo>
                  <a:lnTo>
                    <a:pt x="40" y="292"/>
                  </a:lnTo>
                  <a:lnTo>
                    <a:pt x="40" y="290"/>
                  </a:lnTo>
                  <a:lnTo>
                    <a:pt x="38" y="290"/>
                  </a:lnTo>
                  <a:lnTo>
                    <a:pt x="36" y="290"/>
                  </a:lnTo>
                  <a:lnTo>
                    <a:pt x="36" y="288"/>
                  </a:lnTo>
                  <a:lnTo>
                    <a:pt x="36" y="286"/>
                  </a:lnTo>
                  <a:lnTo>
                    <a:pt x="36" y="285"/>
                  </a:lnTo>
                  <a:lnTo>
                    <a:pt x="36" y="283"/>
                  </a:lnTo>
                  <a:lnTo>
                    <a:pt x="38" y="283"/>
                  </a:lnTo>
                  <a:lnTo>
                    <a:pt x="38" y="281"/>
                  </a:lnTo>
                  <a:lnTo>
                    <a:pt x="38" y="279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2" name="Freeform 4869">
              <a:hlinkClick r:id="" action="ppaction://noaction"/>
              <a:extLst>
                <a:ext uri="{FF2B5EF4-FFF2-40B4-BE49-F238E27FC236}">
                  <a16:creationId xmlns="" xmlns:a16="http://schemas.microsoft.com/office/drawing/2014/main" id="{3D376CE5-C7C0-4950-9BA4-C175D5384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469" y="5070199"/>
              <a:ext cx="1133246" cy="978945"/>
            </a:xfrm>
            <a:custGeom>
              <a:avLst/>
              <a:gdLst>
                <a:gd name="T0" fmla="*/ 201 w 1344"/>
                <a:gd name="T1" fmla="*/ 146 h 1161"/>
                <a:gd name="T2" fmla="*/ 245 w 1344"/>
                <a:gd name="T3" fmla="*/ 169 h 1161"/>
                <a:gd name="T4" fmla="*/ 320 w 1344"/>
                <a:gd name="T5" fmla="*/ 198 h 1161"/>
                <a:gd name="T6" fmla="*/ 391 w 1344"/>
                <a:gd name="T7" fmla="*/ 194 h 1161"/>
                <a:gd name="T8" fmla="*/ 470 w 1344"/>
                <a:gd name="T9" fmla="*/ 205 h 1161"/>
                <a:gd name="T10" fmla="*/ 543 w 1344"/>
                <a:gd name="T11" fmla="*/ 199 h 1161"/>
                <a:gd name="T12" fmla="*/ 589 w 1344"/>
                <a:gd name="T13" fmla="*/ 146 h 1161"/>
                <a:gd name="T14" fmla="*/ 647 w 1344"/>
                <a:gd name="T15" fmla="*/ 100 h 1161"/>
                <a:gd name="T16" fmla="*/ 712 w 1344"/>
                <a:gd name="T17" fmla="*/ 69 h 1161"/>
                <a:gd name="T18" fmla="*/ 777 w 1344"/>
                <a:gd name="T19" fmla="*/ 27 h 1161"/>
                <a:gd name="T20" fmla="*/ 837 w 1344"/>
                <a:gd name="T21" fmla="*/ 11 h 1161"/>
                <a:gd name="T22" fmla="*/ 881 w 1344"/>
                <a:gd name="T23" fmla="*/ 23 h 1161"/>
                <a:gd name="T24" fmla="*/ 919 w 1344"/>
                <a:gd name="T25" fmla="*/ 40 h 1161"/>
                <a:gd name="T26" fmla="*/ 931 w 1344"/>
                <a:gd name="T27" fmla="*/ 84 h 1161"/>
                <a:gd name="T28" fmla="*/ 973 w 1344"/>
                <a:gd name="T29" fmla="*/ 117 h 1161"/>
                <a:gd name="T30" fmla="*/ 1015 w 1344"/>
                <a:gd name="T31" fmla="*/ 121 h 1161"/>
                <a:gd name="T32" fmla="*/ 1058 w 1344"/>
                <a:gd name="T33" fmla="*/ 148 h 1161"/>
                <a:gd name="T34" fmla="*/ 1083 w 1344"/>
                <a:gd name="T35" fmla="*/ 153 h 1161"/>
                <a:gd name="T36" fmla="*/ 1113 w 1344"/>
                <a:gd name="T37" fmla="*/ 159 h 1161"/>
                <a:gd name="T38" fmla="*/ 1111 w 1344"/>
                <a:gd name="T39" fmla="*/ 198 h 1161"/>
                <a:gd name="T40" fmla="*/ 1121 w 1344"/>
                <a:gd name="T41" fmla="*/ 267 h 1161"/>
                <a:gd name="T42" fmla="*/ 1121 w 1344"/>
                <a:gd name="T43" fmla="*/ 305 h 1161"/>
                <a:gd name="T44" fmla="*/ 1146 w 1344"/>
                <a:gd name="T45" fmla="*/ 303 h 1161"/>
                <a:gd name="T46" fmla="*/ 1194 w 1344"/>
                <a:gd name="T47" fmla="*/ 288 h 1161"/>
                <a:gd name="T48" fmla="*/ 1211 w 1344"/>
                <a:gd name="T49" fmla="*/ 320 h 1161"/>
                <a:gd name="T50" fmla="*/ 1250 w 1344"/>
                <a:gd name="T51" fmla="*/ 307 h 1161"/>
                <a:gd name="T52" fmla="*/ 1278 w 1344"/>
                <a:gd name="T53" fmla="*/ 357 h 1161"/>
                <a:gd name="T54" fmla="*/ 1322 w 1344"/>
                <a:gd name="T55" fmla="*/ 343 h 1161"/>
                <a:gd name="T56" fmla="*/ 1338 w 1344"/>
                <a:gd name="T57" fmla="*/ 345 h 1161"/>
                <a:gd name="T58" fmla="*/ 1332 w 1344"/>
                <a:gd name="T59" fmla="*/ 418 h 1161"/>
                <a:gd name="T60" fmla="*/ 1186 w 1344"/>
                <a:gd name="T61" fmla="*/ 1158 h 1161"/>
                <a:gd name="T62" fmla="*/ 1131 w 1344"/>
                <a:gd name="T63" fmla="*/ 1104 h 1161"/>
                <a:gd name="T64" fmla="*/ 1090 w 1344"/>
                <a:gd name="T65" fmla="*/ 1050 h 1161"/>
                <a:gd name="T66" fmla="*/ 1015 w 1344"/>
                <a:gd name="T67" fmla="*/ 1056 h 1161"/>
                <a:gd name="T68" fmla="*/ 1159 w 1344"/>
                <a:gd name="T69" fmla="*/ 754 h 1161"/>
                <a:gd name="T70" fmla="*/ 1123 w 1344"/>
                <a:gd name="T71" fmla="*/ 741 h 1161"/>
                <a:gd name="T72" fmla="*/ 1098 w 1344"/>
                <a:gd name="T73" fmla="*/ 704 h 1161"/>
                <a:gd name="T74" fmla="*/ 1038 w 1344"/>
                <a:gd name="T75" fmla="*/ 687 h 1161"/>
                <a:gd name="T76" fmla="*/ 1010 w 1344"/>
                <a:gd name="T77" fmla="*/ 672 h 1161"/>
                <a:gd name="T78" fmla="*/ 956 w 1344"/>
                <a:gd name="T79" fmla="*/ 641 h 1161"/>
                <a:gd name="T80" fmla="*/ 914 w 1344"/>
                <a:gd name="T81" fmla="*/ 637 h 1161"/>
                <a:gd name="T82" fmla="*/ 864 w 1344"/>
                <a:gd name="T83" fmla="*/ 656 h 1161"/>
                <a:gd name="T84" fmla="*/ 812 w 1344"/>
                <a:gd name="T85" fmla="*/ 666 h 1161"/>
                <a:gd name="T86" fmla="*/ 771 w 1344"/>
                <a:gd name="T87" fmla="*/ 651 h 1161"/>
                <a:gd name="T88" fmla="*/ 716 w 1344"/>
                <a:gd name="T89" fmla="*/ 605 h 1161"/>
                <a:gd name="T90" fmla="*/ 660 w 1344"/>
                <a:gd name="T91" fmla="*/ 656 h 1161"/>
                <a:gd name="T92" fmla="*/ 604 w 1344"/>
                <a:gd name="T93" fmla="*/ 676 h 1161"/>
                <a:gd name="T94" fmla="*/ 560 w 1344"/>
                <a:gd name="T95" fmla="*/ 691 h 1161"/>
                <a:gd name="T96" fmla="*/ 495 w 1344"/>
                <a:gd name="T97" fmla="*/ 672 h 1161"/>
                <a:gd name="T98" fmla="*/ 445 w 1344"/>
                <a:gd name="T99" fmla="*/ 668 h 1161"/>
                <a:gd name="T100" fmla="*/ 389 w 1344"/>
                <a:gd name="T101" fmla="*/ 678 h 1161"/>
                <a:gd name="T102" fmla="*/ 340 w 1344"/>
                <a:gd name="T103" fmla="*/ 651 h 1161"/>
                <a:gd name="T104" fmla="*/ 341 w 1344"/>
                <a:gd name="T105" fmla="*/ 582 h 1161"/>
                <a:gd name="T106" fmla="*/ 316 w 1344"/>
                <a:gd name="T107" fmla="*/ 499 h 1161"/>
                <a:gd name="T108" fmla="*/ 255 w 1344"/>
                <a:gd name="T109" fmla="*/ 507 h 1161"/>
                <a:gd name="T110" fmla="*/ 244 w 1344"/>
                <a:gd name="T111" fmla="*/ 436 h 1161"/>
                <a:gd name="T112" fmla="*/ 213 w 1344"/>
                <a:gd name="T113" fmla="*/ 384 h 1161"/>
                <a:gd name="T114" fmla="*/ 167 w 1344"/>
                <a:gd name="T115" fmla="*/ 367 h 1161"/>
                <a:gd name="T116" fmla="*/ 117 w 1344"/>
                <a:gd name="T117" fmla="*/ 320 h 1161"/>
                <a:gd name="T118" fmla="*/ 61 w 1344"/>
                <a:gd name="T119" fmla="*/ 299 h 1161"/>
                <a:gd name="T120" fmla="*/ 32 w 1344"/>
                <a:gd name="T121" fmla="*/ 261 h 1161"/>
                <a:gd name="T122" fmla="*/ 9 w 1344"/>
                <a:gd name="T123" fmla="*/ 23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4" h="1161">
                  <a:moveTo>
                    <a:pt x="0" y="182"/>
                  </a:moveTo>
                  <a:lnTo>
                    <a:pt x="0" y="180"/>
                  </a:lnTo>
                  <a:lnTo>
                    <a:pt x="0" y="178"/>
                  </a:lnTo>
                  <a:lnTo>
                    <a:pt x="0" y="176"/>
                  </a:lnTo>
                  <a:lnTo>
                    <a:pt x="11" y="174"/>
                  </a:lnTo>
                  <a:lnTo>
                    <a:pt x="36" y="167"/>
                  </a:lnTo>
                  <a:lnTo>
                    <a:pt x="59" y="161"/>
                  </a:lnTo>
                  <a:lnTo>
                    <a:pt x="82" y="153"/>
                  </a:lnTo>
                  <a:lnTo>
                    <a:pt x="105" y="146"/>
                  </a:lnTo>
                  <a:lnTo>
                    <a:pt x="128" y="140"/>
                  </a:lnTo>
                  <a:lnTo>
                    <a:pt x="144" y="134"/>
                  </a:lnTo>
                  <a:lnTo>
                    <a:pt x="148" y="136"/>
                  </a:lnTo>
                  <a:lnTo>
                    <a:pt x="149" y="138"/>
                  </a:lnTo>
                  <a:lnTo>
                    <a:pt x="151" y="140"/>
                  </a:lnTo>
                  <a:lnTo>
                    <a:pt x="153" y="140"/>
                  </a:lnTo>
                  <a:lnTo>
                    <a:pt x="155" y="140"/>
                  </a:lnTo>
                  <a:lnTo>
                    <a:pt x="157" y="140"/>
                  </a:lnTo>
                  <a:lnTo>
                    <a:pt x="159" y="140"/>
                  </a:lnTo>
                  <a:lnTo>
                    <a:pt x="161" y="138"/>
                  </a:lnTo>
                  <a:lnTo>
                    <a:pt x="163" y="138"/>
                  </a:lnTo>
                  <a:lnTo>
                    <a:pt x="165" y="138"/>
                  </a:lnTo>
                  <a:lnTo>
                    <a:pt x="165" y="140"/>
                  </a:lnTo>
                  <a:lnTo>
                    <a:pt x="167" y="140"/>
                  </a:lnTo>
                  <a:lnTo>
                    <a:pt x="169" y="138"/>
                  </a:lnTo>
                  <a:lnTo>
                    <a:pt x="171" y="138"/>
                  </a:lnTo>
                  <a:lnTo>
                    <a:pt x="171" y="136"/>
                  </a:lnTo>
                  <a:lnTo>
                    <a:pt x="172" y="134"/>
                  </a:lnTo>
                  <a:lnTo>
                    <a:pt x="174" y="132"/>
                  </a:lnTo>
                  <a:lnTo>
                    <a:pt x="176" y="132"/>
                  </a:lnTo>
                  <a:lnTo>
                    <a:pt x="178" y="130"/>
                  </a:lnTo>
                  <a:lnTo>
                    <a:pt x="180" y="132"/>
                  </a:lnTo>
                  <a:lnTo>
                    <a:pt x="182" y="132"/>
                  </a:lnTo>
                  <a:lnTo>
                    <a:pt x="184" y="134"/>
                  </a:lnTo>
                  <a:lnTo>
                    <a:pt x="184" y="136"/>
                  </a:lnTo>
                  <a:lnTo>
                    <a:pt x="186" y="138"/>
                  </a:lnTo>
                  <a:lnTo>
                    <a:pt x="188" y="140"/>
                  </a:lnTo>
                  <a:lnTo>
                    <a:pt x="190" y="142"/>
                  </a:lnTo>
                  <a:lnTo>
                    <a:pt x="192" y="142"/>
                  </a:lnTo>
                  <a:lnTo>
                    <a:pt x="194" y="142"/>
                  </a:lnTo>
                  <a:lnTo>
                    <a:pt x="197" y="142"/>
                  </a:lnTo>
                  <a:lnTo>
                    <a:pt x="199" y="140"/>
                  </a:lnTo>
                  <a:lnTo>
                    <a:pt x="201" y="142"/>
                  </a:lnTo>
                  <a:lnTo>
                    <a:pt x="201" y="144"/>
                  </a:lnTo>
                  <a:lnTo>
                    <a:pt x="201" y="146"/>
                  </a:lnTo>
                  <a:lnTo>
                    <a:pt x="199" y="148"/>
                  </a:lnTo>
                  <a:lnTo>
                    <a:pt x="197" y="150"/>
                  </a:lnTo>
                  <a:lnTo>
                    <a:pt x="197" y="151"/>
                  </a:lnTo>
                  <a:lnTo>
                    <a:pt x="199" y="151"/>
                  </a:lnTo>
                  <a:lnTo>
                    <a:pt x="201" y="150"/>
                  </a:lnTo>
                  <a:lnTo>
                    <a:pt x="203" y="150"/>
                  </a:lnTo>
                  <a:lnTo>
                    <a:pt x="205" y="148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1" y="148"/>
                  </a:lnTo>
                  <a:lnTo>
                    <a:pt x="213" y="148"/>
                  </a:lnTo>
                  <a:lnTo>
                    <a:pt x="215" y="150"/>
                  </a:lnTo>
                  <a:lnTo>
                    <a:pt x="217" y="150"/>
                  </a:lnTo>
                  <a:lnTo>
                    <a:pt x="217" y="151"/>
                  </a:lnTo>
                  <a:lnTo>
                    <a:pt x="217" y="153"/>
                  </a:lnTo>
                  <a:lnTo>
                    <a:pt x="217" y="157"/>
                  </a:lnTo>
                  <a:lnTo>
                    <a:pt x="217" y="159"/>
                  </a:lnTo>
                  <a:lnTo>
                    <a:pt x="215" y="159"/>
                  </a:lnTo>
                  <a:lnTo>
                    <a:pt x="215" y="161"/>
                  </a:lnTo>
                  <a:lnTo>
                    <a:pt x="215" y="163"/>
                  </a:lnTo>
                  <a:lnTo>
                    <a:pt x="215" y="165"/>
                  </a:lnTo>
                  <a:lnTo>
                    <a:pt x="217" y="165"/>
                  </a:lnTo>
                  <a:lnTo>
                    <a:pt x="219" y="167"/>
                  </a:lnTo>
                  <a:lnTo>
                    <a:pt x="220" y="169"/>
                  </a:lnTo>
                  <a:lnTo>
                    <a:pt x="222" y="169"/>
                  </a:lnTo>
                  <a:lnTo>
                    <a:pt x="224" y="167"/>
                  </a:lnTo>
                  <a:lnTo>
                    <a:pt x="226" y="165"/>
                  </a:lnTo>
                  <a:lnTo>
                    <a:pt x="228" y="163"/>
                  </a:lnTo>
                  <a:lnTo>
                    <a:pt x="228" y="161"/>
                  </a:lnTo>
                  <a:lnTo>
                    <a:pt x="228" y="159"/>
                  </a:lnTo>
                  <a:lnTo>
                    <a:pt x="230" y="159"/>
                  </a:lnTo>
                  <a:lnTo>
                    <a:pt x="230" y="161"/>
                  </a:lnTo>
                  <a:lnTo>
                    <a:pt x="230" y="163"/>
                  </a:lnTo>
                  <a:lnTo>
                    <a:pt x="230" y="165"/>
                  </a:lnTo>
                  <a:lnTo>
                    <a:pt x="232" y="165"/>
                  </a:lnTo>
                  <a:lnTo>
                    <a:pt x="232" y="167"/>
                  </a:lnTo>
                  <a:lnTo>
                    <a:pt x="232" y="169"/>
                  </a:lnTo>
                  <a:lnTo>
                    <a:pt x="234" y="169"/>
                  </a:lnTo>
                  <a:lnTo>
                    <a:pt x="236" y="169"/>
                  </a:lnTo>
                  <a:lnTo>
                    <a:pt x="238" y="171"/>
                  </a:lnTo>
                  <a:lnTo>
                    <a:pt x="240" y="171"/>
                  </a:lnTo>
                  <a:lnTo>
                    <a:pt x="242" y="171"/>
                  </a:lnTo>
                  <a:lnTo>
                    <a:pt x="244" y="171"/>
                  </a:lnTo>
                  <a:lnTo>
                    <a:pt x="245" y="169"/>
                  </a:lnTo>
                  <a:lnTo>
                    <a:pt x="247" y="169"/>
                  </a:lnTo>
                  <a:lnTo>
                    <a:pt x="249" y="169"/>
                  </a:lnTo>
                  <a:lnTo>
                    <a:pt x="251" y="167"/>
                  </a:lnTo>
                  <a:lnTo>
                    <a:pt x="253" y="167"/>
                  </a:lnTo>
                  <a:lnTo>
                    <a:pt x="255" y="167"/>
                  </a:lnTo>
                  <a:lnTo>
                    <a:pt x="257" y="167"/>
                  </a:lnTo>
                  <a:lnTo>
                    <a:pt x="259" y="167"/>
                  </a:lnTo>
                  <a:lnTo>
                    <a:pt x="261" y="167"/>
                  </a:lnTo>
                  <a:lnTo>
                    <a:pt x="263" y="169"/>
                  </a:lnTo>
                  <a:lnTo>
                    <a:pt x="265" y="171"/>
                  </a:lnTo>
                  <a:lnTo>
                    <a:pt x="267" y="171"/>
                  </a:lnTo>
                  <a:lnTo>
                    <a:pt x="267" y="173"/>
                  </a:lnTo>
                  <a:lnTo>
                    <a:pt x="268" y="173"/>
                  </a:lnTo>
                  <a:lnTo>
                    <a:pt x="270" y="173"/>
                  </a:lnTo>
                  <a:lnTo>
                    <a:pt x="272" y="173"/>
                  </a:lnTo>
                  <a:lnTo>
                    <a:pt x="272" y="171"/>
                  </a:lnTo>
                  <a:lnTo>
                    <a:pt x="274" y="169"/>
                  </a:lnTo>
                  <a:lnTo>
                    <a:pt x="278" y="165"/>
                  </a:lnTo>
                  <a:lnTo>
                    <a:pt x="280" y="165"/>
                  </a:lnTo>
                  <a:lnTo>
                    <a:pt x="282" y="165"/>
                  </a:lnTo>
                  <a:lnTo>
                    <a:pt x="284" y="165"/>
                  </a:lnTo>
                  <a:lnTo>
                    <a:pt x="284" y="167"/>
                  </a:lnTo>
                  <a:lnTo>
                    <a:pt x="286" y="169"/>
                  </a:lnTo>
                  <a:lnTo>
                    <a:pt x="286" y="171"/>
                  </a:lnTo>
                  <a:lnTo>
                    <a:pt x="288" y="171"/>
                  </a:lnTo>
                  <a:lnTo>
                    <a:pt x="293" y="174"/>
                  </a:lnTo>
                  <a:lnTo>
                    <a:pt x="297" y="174"/>
                  </a:lnTo>
                  <a:lnTo>
                    <a:pt x="299" y="176"/>
                  </a:lnTo>
                  <a:lnTo>
                    <a:pt x="301" y="178"/>
                  </a:lnTo>
                  <a:lnTo>
                    <a:pt x="303" y="180"/>
                  </a:lnTo>
                  <a:lnTo>
                    <a:pt x="303" y="182"/>
                  </a:lnTo>
                  <a:lnTo>
                    <a:pt x="303" y="184"/>
                  </a:lnTo>
                  <a:lnTo>
                    <a:pt x="305" y="184"/>
                  </a:lnTo>
                  <a:lnTo>
                    <a:pt x="307" y="186"/>
                  </a:lnTo>
                  <a:lnTo>
                    <a:pt x="309" y="186"/>
                  </a:lnTo>
                  <a:lnTo>
                    <a:pt x="309" y="188"/>
                  </a:lnTo>
                  <a:lnTo>
                    <a:pt x="311" y="192"/>
                  </a:lnTo>
                  <a:lnTo>
                    <a:pt x="313" y="192"/>
                  </a:lnTo>
                  <a:lnTo>
                    <a:pt x="315" y="194"/>
                  </a:lnTo>
                  <a:lnTo>
                    <a:pt x="315" y="196"/>
                  </a:lnTo>
                  <a:lnTo>
                    <a:pt x="316" y="196"/>
                  </a:lnTo>
                  <a:lnTo>
                    <a:pt x="316" y="198"/>
                  </a:lnTo>
                  <a:lnTo>
                    <a:pt x="318" y="198"/>
                  </a:lnTo>
                  <a:lnTo>
                    <a:pt x="320" y="198"/>
                  </a:lnTo>
                  <a:lnTo>
                    <a:pt x="322" y="196"/>
                  </a:lnTo>
                  <a:lnTo>
                    <a:pt x="324" y="196"/>
                  </a:lnTo>
                  <a:lnTo>
                    <a:pt x="328" y="196"/>
                  </a:lnTo>
                  <a:lnTo>
                    <a:pt x="330" y="194"/>
                  </a:lnTo>
                  <a:lnTo>
                    <a:pt x="332" y="194"/>
                  </a:lnTo>
                  <a:lnTo>
                    <a:pt x="334" y="194"/>
                  </a:lnTo>
                  <a:lnTo>
                    <a:pt x="338" y="192"/>
                  </a:lnTo>
                  <a:lnTo>
                    <a:pt x="340" y="192"/>
                  </a:lnTo>
                  <a:lnTo>
                    <a:pt x="341" y="192"/>
                  </a:lnTo>
                  <a:lnTo>
                    <a:pt x="343" y="192"/>
                  </a:lnTo>
                  <a:lnTo>
                    <a:pt x="345" y="194"/>
                  </a:lnTo>
                  <a:lnTo>
                    <a:pt x="347" y="194"/>
                  </a:lnTo>
                  <a:lnTo>
                    <a:pt x="347" y="196"/>
                  </a:lnTo>
                  <a:lnTo>
                    <a:pt x="349" y="196"/>
                  </a:lnTo>
                  <a:lnTo>
                    <a:pt x="351" y="196"/>
                  </a:lnTo>
                  <a:lnTo>
                    <a:pt x="353" y="196"/>
                  </a:lnTo>
                  <a:lnTo>
                    <a:pt x="353" y="194"/>
                  </a:lnTo>
                  <a:lnTo>
                    <a:pt x="353" y="192"/>
                  </a:lnTo>
                  <a:lnTo>
                    <a:pt x="353" y="190"/>
                  </a:lnTo>
                  <a:lnTo>
                    <a:pt x="353" y="188"/>
                  </a:lnTo>
                  <a:lnTo>
                    <a:pt x="353" y="186"/>
                  </a:lnTo>
                  <a:lnTo>
                    <a:pt x="353" y="184"/>
                  </a:lnTo>
                  <a:lnTo>
                    <a:pt x="353" y="182"/>
                  </a:lnTo>
                  <a:lnTo>
                    <a:pt x="355" y="180"/>
                  </a:lnTo>
                  <a:lnTo>
                    <a:pt x="357" y="178"/>
                  </a:lnTo>
                  <a:lnTo>
                    <a:pt x="357" y="176"/>
                  </a:lnTo>
                  <a:lnTo>
                    <a:pt x="359" y="174"/>
                  </a:lnTo>
                  <a:lnTo>
                    <a:pt x="361" y="173"/>
                  </a:lnTo>
                  <a:lnTo>
                    <a:pt x="363" y="173"/>
                  </a:lnTo>
                  <a:lnTo>
                    <a:pt x="364" y="171"/>
                  </a:lnTo>
                  <a:lnTo>
                    <a:pt x="366" y="171"/>
                  </a:lnTo>
                  <a:lnTo>
                    <a:pt x="368" y="171"/>
                  </a:lnTo>
                  <a:lnTo>
                    <a:pt x="372" y="173"/>
                  </a:lnTo>
                  <a:lnTo>
                    <a:pt x="374" y="173"/>
                  </a:lnTo>
                  <a:lnTo>
                    <a:pt x="376" y="173"/>
                  </a:lnTo>
                  <a:lnTo>
                    <a:pt x="380" y="176"/>
                  </a:lnTo>
                  <a:lnTo>
                    <a:pt x="384" y="178"/>
                  </a:lnTo>
                  <a:lnTo>
                    <a:pt x="384" y="180"/>
                  </a:lnTo>
                  <a:lnTo>
                    <a:pt x="386" y="184"/>
                  </a:lnTo>
                  <a:lnTo>
                    <a:pt x="388" y="186"/>
                  </a:lnTo>
                  <a:lnTo>
                    <a:pt x="388" y="188"/>
                  </a:lnTo>
                  <a:lnTo>
                    <a:pt x="388" y="190"/>
                  </a:lnTo>
                  <a:lnTo>
                    <a:pt x="389" y="192"/>
                  </a:lnTo>
                  <a:lnTo>
                    <a:pt x="391" y="194"/>
                  </a:lnTo>
                  <a:lnTo>
                    <a:pt x="393" y="194"/>
                  </a:lnTo>
                  <a:lnTo>
                    <a:pt x="397" y="194"/>
                  </a:lnTo>
                  <a:lnTo>
                    <a:pt x="405" y="194"/>
                  </a:lnTo>
                  <a:lnTo>
                    <a:pt x="409" y="194"/>
                  </a:lnTo>
                  <a:lnTo>
                    <a:pt x="412" y="192"/>
                  </a:lnTo>
                  <a:lnTo>
                    <a:pt x="416" y="190"/>
                  </a:lnTo>
                  <a:lnTo>
                    <a:pt x="418" y="190"/>
                  </a:lnTo>
                  <a:lnTo>
                    <a:pt x="420" y="190"/>
                  </a:lnTo>
                  <a:lnTo>
                    <a:pt x="422" y="190"/>
                  </a:lnTo>
                  <a:lnTo>
                    <a:pt x="424" y="190"/>
                  </a:lnTo>
                  <a:lnTo>
                    <a:pt x="424" y="188"/>
                  </a:lnTo>
                  <a:lnTo>
                    <a:pt x="424" y="186"/>
                  </a:lnTo>
                  <a:lnTo>
                    <a:pt x="426" y="184"/>
                  </a:lnTo>
                  <a:lnTo>
                    <a:pt x="428" y="184"/>
                  </a:lnTo>
                  <a:lnTo>
                    <a:pt x="430" y="184"/>
                  </a:lnTo>
                  <a:lnTo>
                    <a:pt x="432" y="184"/>
                  </a:lnTo>
                  <a:lnTo>
                    <a:pt x="434" y="184"/>
                  </a:lnTo>
                  <a:lnTo>
                    <a:pt x="434" y="182"/>
                  </a:lnTo>
                  <a:lnTo>
                    <a:pt x="436" y="180"/>
                  </a:lnTo>
                  <a:lnTo>
                    <a:pt x="437" y="178"/>
                  </a:lnTo>
                  <a:lnTo>
                    <a:pt x="439" y="178"/>
                  </a:lnTo>
                  <a:lnTo>
                    <a:pt x="441" y="180"/>
                  </a:lnTo>
                  <a:lnTo>
                    <a:pt x="441" y="182"/>
                  </a:lnTo>
                  <a:lnTo>
                    <a:pt x="441" y="184"/>
                  </a:lnTo>
                  <a:lnTo>
                    <a:pt x="443" y="186"/>
                  </a:lnTo>
                  <a:lnTo>
                    <a:pt x="445" y="186"/>
                  </a:lnTo>
                  <a:lnTo>
                    <a:pt x="447" y="186"/>
                  </a:lnTo>
                  <a:lnTo>
                    <a:pt x="447" y="188"/>
                  </a:lnTo>
                  <a:lnTo>
                    <a:pt x="449" y="188"/>
                  </a:lnTo>
                  <a:lnTo>
                    <a:pt x="451" y="190"/>
                  </a:lnTo>
                  <a:lnTo>
                    <a:pt x="453" y="192"/>
                  </a:lnTo>
                  <a:lnTo>
                    <a:pt x="455" y="194"/>
                  </a:lnTo>
                  <a:lnTo>
                    <a:pt x="457" y="194"/>
                  </a:lnTo>
                  <a:lnTo>
                    <a:pt x="459" y="194"/>
                  </a:lnTo>
                  <a:lnTo>
                    <a:pt x="459" y="196"/>
                  </a:lnTo>
                  <a:lnTo>
                    <a:pt x="459" y="198"/>
                  </a:lnTo>
                  <a:lnTo>
                    <a:pt x="459" y="199"/>
                  </a:lnTo>
                  <a:lnTo>
                    <a:pt x="460" y="199"/>
                  </a:lnTo>
                  <a:lnTo>
                    <a:pt x="462" y="201"/>
                  </a:lnTo>
                  <a:lnTo>
                    <a:pt x="464" y="201"/>
                  </a:lnTo>
                  <a:lnTo>
                    <a:pt x="464" y="203"/>
                  </a:lnTo>
                  <a:lnTo>
                    <a:pt x="466" y="203"/>
                  </a:lnTo>
                  <a:lnTo>
                    <a:pt x="468" y="205"/>
                  </a:lnTo>
                  <a:lnTo>
                    <a:pt x="470" y="205"/>
                  </a:lnTo>
                  <a:lnTo>
                    <a:pt x="472" y="207"/>
                  </a:lnTo>
                  <a:lnTo>
                    <a:pt x="474" y="209"/>
                  </a:lnTo>
                  <a:lnTo>
                    <a:pt x="476" y="211"/>
                  </a:lnTo>
                  <a:lnTo>
                    <a:pt x="478" y="211"/>
                  </a:lnTo>
                  <a:lnTo>
                    <a:pt x="478" y="213"/>
                  </a:lnTo>
                  <a:lnTo>
                    <a:pt x="480" y="213"/>
                  </a:lnTo>
                  <a:lnTo>
                    <a:pt x="487" y="217"/>
                  </a:lnTo>
                  <a:lnTo>
                    <a:pt x="489" y="217"/>
                  </a:lnTo>
                  <a:lnTo>
                    <a:pt x="489" y="219"/>
                  </a:lnTo>
                  <a:lnTo>
                    <a:pt x="491" y="219"/>
                  </a:lnTo>
                  <a:lnTo>
                    <a:pt x="493" y="217"/>
                  </a:lnTo>
                  <a:lnTo>
                    <a:pt x="493" y="215"/>
                  </a:lnTo>
                  <a:lnTo>
                    <a:pt x="495" y="213"/>
                  </a:lnTo>
                  <a:lnTo>
                    <a:pt x="497" y="211"/>
                  </a:lnTo>
                  <a:lnTo>
                    <a:pt x="499" y="209"/>
                  </a:lnTo>
                  <a:lnTo>
                    <a:pt x="499" y="207"/>
                  </a:lnTo>
                  <a:lnTo>
                    <a:pt x="501" y="207"/>
                  </a:lnTo>
                  <a:lnTo>
                    <a:pt x="503" y="205"/>
                  </a:lnTo>
                  <a:lnTo>
                    <a:pt x="505" y="201"/>
                  </a:lnTo>
                  <a:lnTo>
                    <a:pt x="508" y="198"/>
                  </a:lnTo>
                  <a:lnTo>
                    <a:pt x="510" y="196"/>
                  </a:lnTo>
                  <a:lnTo>
                    <a:pt x="514" y="192"/>
                  </a:lnTo>
                  <a:lnTo>
                    <a:pt x="514" y="190"/>
                  </a:lnTo>
                  <a:lnTo>
                    <a:pt x="516" y="188"/>
                  </a:lnTo>
                  <a:lnTo>
                    <a:pt x="522" y="184"/>
                  </a:lnTo>
                  <a:lnTo>
                    <a:pt x="524" y="182"/>
                  </a:lnTo>
                  <a:lnTo>
                    <a:pt x="524" y="180"/>
                  </a:lnTo>
                  <a:lnTo>
                    <a:pt x="526" y="180"/>
                  </a:lnTo>
                  <a:lnTo>
                    <a:pt x="528" y="180"/>
                  </a:lnTo>
                  <a:lnTo>
                    <a:pt x="530" y="180"/>
                  </a:lnTo>
                  <a:lnTo>
                    <a:pt x="532" y="180"/>
                  </a:lnTo>
                  <a:lnTo>
                    <a:pt x="532" y="182"/>
                  </a:lnTo>
                  <a:lnTo>
                    <a:pt x="532" y="184"/>
                  </a:lnTo>
                  <a:lnTo>
                    <a:pt x="532" y="186"/>
                  </a:lnTo>
                  <a:lnTo>
                    <a:pt x="532" y="188"/>
                  </a:lnTo>
                  <a:lnTo>
                    <a:pt x="532" y="190"/>
                  </a:lnTo>
                  <a:lnTo>
                    <a:pt x="532" y="192"/>
                  </a:lnTo>
                  <a:lnTo>
                    <a:pt x="533" y="192"/>
                  </a:lnTo>
                  <a:lnTo>
                    <a:pt x="535" y="194"/>
                  </a:lnTo>
                  <a:lnTo>
                    <a:pt x="537" y="196"/>
                  </a:lnTo>
                  <a:lnTo>
                    <a:pt x="539" y="196"/>
                  </a:lnTo>
                  <a:lnTo>
                    <a:pt x="541" y="196"/>
                  </a:lnTo>
                  <a:lnTo>
                    <a:pt x="543" y="198"/>
                  </a:lnTo>
                  <a:lnTo>
                    <a:pt x="543" y="199"/>
                  </a:lnTo>
                  <a:lnTo>
                    <a:pt x="545" y="199"/>
                  </a:lnTo>
                  <a:lnTo>
                    <a:pt x="547" y="199"/>
                  </a:lnTo>
                  <a:lnTo>
                    <a:pt x="547" y="201"/>
                  </a:lnTo>
                  <a:lnTo>
                    <a:pt x="551" y="201"/>
                  </a:lnTo>
                  <a:lnTo>
                    <a:pt x="553" y="203"/>
                  </a:lnTo>
                  <a:lnTo>
                    <a:pt x="553" y="201"/>
                  </a:lnTo>
                  <a:lnTo>
                    <a:pt x="555" y="201"/>
                  </a:lnTo>
                  <a:lnTo>
                    <a:pt x="556" y="201"/>
                  </a:lnTo>
                  <a:lnTo>
                    <a:pt x="558" y="199"/>
                  </a:lnTo>
                  <a:lnTo>
                    <a:pt x="562" y="199"/>
                  </a:lnTo>
                  <a:lnTo>
                    <a:pt x="564" y="198"/>
                  </a:lnTo>
                  <a:lnTo>
                    <a:pt x="566" y="198"/>
                  </a:lnTo>
                  <a:lnTo>
                    <a:pt x="568" y="196"/>
                  </a:lnTo>
                  <a:lnTo>
                    <a:pt x="570" y="196"/>
                  </a:lnTo>
                  <a:lnTo>
                    <a:pt x="572" y="196"/>
                  </a:lnTo>
                  <a:lnTo>
                    <a:pt x="572" y="194"/>
                  </a:lnTo>
                  <a:lnTo>
                    <a:pt x="574" y="194"/>
                  </a:lnTo>
                  <a:lnTo>
                    <a:pt x="576" y="194"/>
                  </a:lnTo>
                  <a:lnTo>
                    <a:pt x="576" y="192"/>
                  </a:lnTo>
                  <a:lnTo>
                    <a:pt x="578" y="190"/>
                  </a:lnTo>
                  <a:lnTo>
                    <a:pt x="578" y="188"/>
                  </a:lnTo>
                  <a:lnTo>
                    <a:pt x="580" y="186"/>
                  </a:lnTo>
                  <a:lnTo>
                    <a:pt x="578" y="186"/>
                  </a:lnTo>
                  <a:lnTo>
                    <a:pt x="578" y="184"/>
                  </a:lnTo>
                  <a:lnTo>
                    <a:pt x="578" y="182"/>
                  </a:lnTo>
                  <a:lnTo>
                    <a:pt x="576" y="182"/>
                  </a:lnTo>
                  <a:lnTo>
                    <a:pt x="576" y="180"/>
                  </a:lnTo>
                  <a:lnTo>
                    <a:pt x="576" y="176"/>
                  </a:lnTo>
                  <a:lnTo>
                    <a:pt x="574" y="174"/>
                  </a:lnTo>
                  <a:lnTo>
                    <a:pt x="574" y="173"/>
                  </a:lnTo>
                  <a:lnTo>
                    <a:pt x="574" y="171"/>
                  </a:lnTo>
                  <a:lnTo>
                    <a:pt x="574" y="169"/>
                  </a:lnTo>
                  <a:lnTo>
                    <a:pt x="574" y="167"/>
                  </a:lnTo>
                  <a:lnTo>
                    <a:pt x="576" y="163"/>
                  </a:lnTo>
                  <a:lnTo>
                    <a:pt x="576" y="161"/>
                  </a:lnTo>
                  <a:lnTo>
                    <a:pt x="576" y="159"/>
                  </a:lnTo>
                  <a:lnTo>
                    <a:pt x="576" y="157"/>
                  </a:lnTo>
                  <a:lnTo>
                    <a:pt x="576" y="155"/>
                  </a:lnTo>
                  <a:lnTo>
                    <a:pt x="578" y="155"/>
                  </a:lnTo>
                  <a:lnTo>
                    <a:pt x="580" y="153"/>
                  </a:lnTo>
                  <a:lnTo>
                    <a:pt x="583" y="150"/>
                  </a:lnTo>
                  <a:lnTo>
                    <a:pt x="587" y="148"/>
                  </a:lnTo>
                  <a:lnTo>
                    <a:pt x="587" y="146"/>
                  </a:lnTo>
                  <a:lnTo>
                    <a:pt x="589" y="146"/>
                  </a:lnTo>
                  <a:lnTo>
                    <a:pt x="589" y="144"/>
                  </a:lnTo>
                  <a:lnTo>
                    <a:pt x="591" y="142"/>
                  </a:lnTo>
                  <a:lnTo>
                    <a:pt x="593" y="140"/>
                  </a:lnTo>
                  <a:lnTo>
                    <a:pt x="593" y="138"/>
                  </a:lnTo>
                  <a:lnTo>
                    <a:pt x="595" y="134"/>
                  </a:lnTo>
                  <a:lnTo>
                    <a:pt x="595" y="132"/>
                  </a:lnTo>
                  <a:lnTo>
                    <a:pt x="597" y="130"/>
                  </a:lnTo>
                  <a:lnTo>
                    <a:pt x="597" y="128"/>
                  </a:lnTo>
                  <a:lnTo>
                    <a:pt x="599" y="126"/>
                  </a:lnTo>
                  <a:lnTo>
                    <a:pt x="599" y="125"/>
                  </a:lnTo>
                  <a:lnTo>
                    <a:pt x="601" y="125"/>
                  </a:lnTo>
                  <a:lnTo>
                    <a:pt x="601" y="123"/>
                  </a:lnTo>
                  <a:lnTo>
                    <a:pt x="603" y="121"/>
                  </a:lnTo>
                  <a:lnTo>
                    <a:pt x="604" y="121"/>
                  </a:lnTo>
                  <a:lnTo>
                    <a:pt x="604" y="119"/>
                  </a:lnTo>
                  <a:lnTo>
                    <a:pt x="606" y="119"/>
                  </a:lnTo>
                  <a:lnTo>
                    <a:pt x="608" y="117"/>
                  </a:lnTo>
                  <a:lnTo>
                    <a:pt x="610" y="117"/>
                  </a:lnTo>
                  <a:lnTo>
                    <a:pt x="612" y="117"/>
                  </a:lnTo>
                  <a:lnTo>
                    <a:pt x="614" y="117"/>
                  </a:lnTo>
                  <a:lnTo>
                    <a:pt x="616" y="117"/>
                  </a:lnTo>
                  <a:lnTo>
                    <a:pt x="618" y="117"/>
                  </a:lnTo>
                  <a:lnTo>
                    <a:pt x="620" y="117"/>
                  </a:lnTo>
                  <a:lnTo>
                    <a:pt x="620" y="115"/>
                  </a:lnTo>
                  <a:lnTo>
                    <a:pt x="622" y="115"/>
                  </a:lnTo>
                  <a:lnTo>
                    <a:pt x="622" y="113"/>
                  </a:lnTo>
                  <a:lnTo>
                    <a:pt x="624" y="113"/>
                  </a:lnTo>
                  <a:lnTo>
                    <a:pt x="624" y="111"/>
                  </a:lnTo>
                  <a:lnTo>
                    <a:pt x="626" y="109"/>
                  </a:lnTo>
                  <a:lnTo>
                    <a:pt x="626" y="107"/>
                  </a:lnTo>
                  <a:lnTo>
                    <a:pt x="628" y="105"/>
                  </a:lnTo>
                  <a:lnTo>
                    <a:pt x="628" y="103"/>
                  </a:lnTo>
                  <a:lnTo>
                    <a:pt x="628" y="102"/>
                  </a:lnTo>
                  <a:lnTo>
                    <a:pt x="629" y="102"/>
                  </a:lnTo>
                  <a:lnTo>
                    <a:pt x="629" y="100"/>
                  </a:lnTo>
                  <a:lnTo>
                    <a:pt x="631" y="98"/>
                  </a:lnTo>
                  <a:lnTo>
                    <a:pt x="633" y="98"/>
                  </a:lnTo>
                  <a:lnTo>
                    <a:pt x="635" y="98"/>
                  </a:lnTo>
                  <a:lnTo>
                    <a:pt x="637" y="100"/>
                  </a:lnTo>
                  <a:lnTo>
                    <a:pt x="639" y="100"/>
                  </a:lnTo>
                  <a:lnTo>
                    <a:pt x="641" y="100"/>
                  </a:lnTo>
                  <a:lnTo>
                    <a:pt x="643" y="100"/>
                  </a:lnTo>
                  <a:lnTo>
                    <a:pt x="645" y="100"/>
                  </a:lnTo>
                  <a:lnTo>
                    <a:pt x="647" y="100"/>
                  </a:lnTo>
                  <a:lnTo>
                    <a:pt x="649" y="100"/>
                  </a:lnTo>
                  <a:lnTo>
                    <a:pt x="651" y="100"/>
                  </a:lnTo>
                  <a:lnTo>
                    <a:pt x="652" y="98"/>
                  </a:lnTo>
                  <a:lnTo>
                    <a:pt x="654" y="98"/>
                  </a:lnTo>
                  <a:lnTo>
                    <a:pt x="656" y="98"/>
                  </a:lnTo>
                  <a:lnTo>
                    <a:pt x="658" y="98"/>
                  </a:lnTo>
                  <a:lnTo>
                    <a:pt x="660" y="98"/>
                  </a:lnTo>
                  <a:lnTo>
                    <a:pt x="662" y="100"/>
                  </a:lnTo>
                  <a:lnTo>
                    <a:pt x="664" y="100"/>
                  </a:lnTo>
                  <a:lnTo>
                    <a:pt x="666" y="100"/>
                  </a:lnTo>
                  <a:lnTo>
                    <a:pt x="668" y="100"/>
                  </a:lnTo>
                  <a:lnTo>
                    <a:pt x="670" y="100"/>
                  </a:lnTo>
                  <a:lnTo>
                    <a:pt x="672" y="100"/>
                  </a:lnTo>
                  <a:lnTo>
                    <a:pt x="674" y="100"/>
                  </a:lnTo>
                  <a:lnTo>
                    <a:pt x="676" y="100"/>
                  </a:lnTo>
                  <a:lnTo>
                    <a:pt x="677" y="102"/>
                  </a:lnTo>
                  <a:lnTo>
                    <a:pt x="679" y="102"/>
                  </a:lnTo>
                  <a:lnTo>
                    <a:pt x="681" y="102"/>
                  </a:lnTo>
                  <a:lnTo>
                    <a:pt x="683" y="102"/>
                  </a:lnTo>
                  <a:lnTo>
                    <a:pt x="685" y="102"/>
                  </a:lnTo>
                  <a:lnTo>
                    <a:pt x="687" y="102"/>
                  </a:lnTo>
                  <a:lnTo>
                    <a:pt x="687" y="100"/>
                  </a:lnTo>
                  <a:lnTo>
                    <a:pt x="689" y="100"/>
                  </a:lnTo>
                  <a:lnTo>
                    <a:pt x="691" y="100"/>
                  </a:lnTo>
                  <a:lnTo>
                    <a:pt x="691" y="98"/>
                  </a:lnTo>
                  <a:lnTo>
                    <a:pt x="693" y="96"/>
                  </a:lnTo>
                  <a:lnTo>
                    <a:pt x="695" y="96"/>
                  </a:lnTo>
                  <a:lnTo>
                    <a:pt x="697" y="94"/>
                  </a:lnTo>
                  <a:lnTo>
                    <a:pt x="699" y="94"/>
                  </a:lnTo>
                  <a:lnTo>
                    <a:pt x="700" y="94"/>
                  </a:lnTo>
                  <a:lnTo>
                    <a:pt x="702" y="94"/>
                  </a:lnTo>
                  <a:lnTo>
                    <a:pt x="704" y="94"/>
                  </a:lnTo>
                  <a:lnTo>
                    <a:pt x="706" y="92"/>
                  </a:lnTo>
                  <a:lnTo>
                    <a:pt x="708" y="92"/>
                  </a:lnTo>
                  <a:lnTo>
                    <a:pt x="708" y="90"/>
                  </a:lnTo>
                  <a:lnTo>
                    <a:pt x="710" y="88"/>
                  </a:lnTo>
                  <a:lnTo>
                    <a:pt x="710" y="86"/>
                  </a:lnTo>
                  <a:lnTo>
                    <a:pt x="710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75"/>
                  </a:lnTo>
                  <a:lnTo>
                    <a:pt x="712" y="73"/>
                  </a:lnTo>
                  <a:lnTo>
                    <a:pt x="712" y="71"/>
                  </a:lnTo>
                  <a:lnTo>
                    <a:pt x="712" y="69"/>
                  </a:lnTo>
                  <a:lnTo>
                    <a:pt x="712" y="67"/>
                  </a:lnTo>
                  <a:lnTo>
                    <a:pt x="712" y="65"/>
                  </a:lnTo>
                  <a:lnTo>
                    <a:pt x="712" y="63"/>
                  </a:lnTo>
                  <a:lnTo>
                    <a:pt x="714" y="61"/>
                  </a:lnTo>
                  <a:lnTo>
                    <a:pt x="714" y="59"/>
                  </a:lnTo>
                  <a:lnTo>
                    <a:pt x="716" y="59"/>
                  </a:lnTo>
                  <a:lnTo>
                    <a:pt x="718" y="57"/>
                  </a:lnTo>
                  <a:lnTo>
                    <a:pt x="718" y="55"/>
                  </a:lnTo>
                  <a:lnTo>
                    <a:pt x="720" y="55"/>
                  </a:lnTo>
                  <a:lnTo>
                    <a:pt x="722" y="54"/>
                  </a:lnTo>
                  <a:lnTo>
                    <a:pt x="723" y="52"/>
                  </a:lnTo>
                  <a:lnTo>
                    <a:pt x="725" y="52"/>
                  </a:lnTo>
                  <a:lnTo>
                    <a:pt x="727" y="50"/>
                  </a:lnTo>
                  <a:lnTo>
                    <a:pt x="729" y="50"/>
                  </a:lnTo>
                  <a:lnTo>
                    <a:pt x="731" y="48"/>
                  </a:lnTo>
                  <a:lnTo>
                    <a:pt x="733" y="46"/>
                  </a:lnTo>
                  <a:lnTo>
                    <a:pt x="735" y="46"/>
                  </a:lnTo>
                  <a:lnTo>
                    <a:pt x="737" y="44"/>
                  </a:lnTo>
                  <a:lnTo>
                    <a:pt x="739" y="42"/>
                  </a:lnTo>
                  <a:lnTo>
                    <a:pt x="741" y="40"/>
                  </a:lnTo>
                  <a:lnTo>
                    <a:pt x="743" y="38"/>
                  </a:lnTo>
                  <a:lnTo>
                    <a:pt x="743" y="36"/>
                  </a:lnTo>
                  <a:lnTo>
                    <a:pt x="745" y="34"/>
                  </a:lnTo>
                  <a:lnTo>
                    <a:pt x="747" y="34"/>
                  </a:lnTo>
                  <a:lnTo>
                    <a:pt x="747" y="32"/>
                  </a:lnTo>
                  <a:lnTo>
                    <a:pt x="748" y="32"/>
                  </a:lnTo>
                  <a:lnTo>
                    <a:pt x="750" y="32"/>
                  </a:lnTo>
                  <a:lnTo>
                    <a:pt x="752" y="32"/>
                  </a:lnTo>
                  <a:lnTo>
                    <a:pt x="752" y="30"/>
                  </a:lnTo>
                  <a:lnTo>
                    <a:pt x="754" y="30"/>
                  </a:lnTo>
                  <a:lnTo>
                    <a:pt x="756" y="30"/>
                  </a:lnTo>
                  <a:lnTo>
                    <a:pt x="758" y="30"/>
                  </a:lnTo>
                  <a:lnTo>
                    <a:pt x="760" y="30"/>
                  </a:lnTo>
                  <a:lnTo>
                    <a:pt x="762" y="30"/>
                  </a:lnTo>
                  <a:lnTo>
                    <a:pt x="764" y="30"/>
                  </a:lnTo>
                  <a:lnTo>
                    <a:pt x="766" y="30"/>
                  </a:lnTo>
                  <a:lnTo>
                    <a:pt x="768" y="30"/>
                  </a:lnTo>
                  <a:lnTo>
                    <a:pt x="770" y="30"/>
                  </a:lnTo>
                  <a:lnTo>
                    <a:pt x="770" y="29"/>
                  </a:lnTo>
                  <a:lnTo>
                    <a:pt x="771" y="29"/>
                  </a:lnTo>
                  <a:lnTo>
                    <a:pt x="773" y="29"/>
                  </a:lnTo>
                  <a:lnTo>
                    <a:pt x="775" y="29"/>
                  </a:lnTo>
                  <a:lnTo>
                    <a:pt x="775" y="27"/>
                  </a:lnTo>
                  <a:lnTo>
                    <a:pt x="777" y="27"/>
                  </a:lnTo>
                  <a:lnTo>
                    <a:pt x="779" y="27"/>
                  </a:lnTo>
                  <a:lnTo>
                    <a:pt x="781" y="25"/>
                  </a:lnTo>
                  <a:lnTo>
                    <a:pt x="783" y="25"/>
                  </a:lnTo>
                  <a:lnTo>
                    <a:pt x="785" y="25"/>
                  </a:lnTo>
                  <a:lnTo>
                    <a:pt x="787" y="25"/>
                  </a:lnTo>
                  <a:lnTo>
                    <a:pt x="789" y="25"/>
                  </a:lnTo>
                  <a:lnTo>
                    <a:pt x="791" y="25"/>
                  </a:lnTo>
                  <a:lnTo>
                    <a:pt x="793" y="25"/>
                  </a:lnTo>
                  <a:lnTo>
                    <a:pt x="795" y="25"/>
                  </a:lnTo>
                  <a:lnTo>
                    <a:pt x="796" y="25"/>
                  </a:lnTo>
                  <a:lnTo>
                    <a:pt x="798" y="25"/>
                  </a:lnTo>
                  <a:lnTo>
                    <a:pt x="798" y="23"/>
                  </a:lnTo>
                  <a:lnTo>
                    <a:pt x="800" y="23"/>
                  </a:lnTo>
                  <a:lnTo>
                    <a:pt x="802" y="23"/>
                  </a:lnTo>
                  <a:lnTo>
                    <a:pt x="804" y="23"/>
                  </a:lnTo>
                  <a:lnTo>
                    <a:pt x="804" y="21"/>
                  </a:lnTo>
                  <a:lnTo>
                    <a:pt x="806" y="21"/>
                  </a:lnTo>
                  <a:lnTo>
                    <a:pt x="808" y="19"/>
                  </a:lnTo>
                  <a:lnTo>
                    <a:pt x="810" y="19"/>
                  </a:lnTo>
                  <a:lnTo>
                    <a:pt x="812" y="17"/>
                  </a:lnTo>
                  <a:lnTo>
                    <a:pt x="814" y="15"/>
                  </a:lnTo>
                  <a:lnTo>
                    <a:pt x="816" y="15"/>
                  </a:lnTo>
                  <a:lnTo>
                    <a:pt x="816" y="13"/>
                  </a:lnTo>
                  <a:lnTo>
                    <a:pt x="818" y="11"/>
                  </a:lnTo>
                  <a:lnTo>
                    <a:pt x="819" y="9"/>
                  </a:lnTo>
                  <a:lnTo>
                    <a:pt x="819" y="7"/>
                  </a:lnTo>
                  <a:lnTo>
                    <a:pt x="821" y="7"/>
                  </a:lnTo>
                  <a:lnTo>
                    <a:pt x="821" y="6"/>
                  </a:lnTo>
                  <a:lnTo>
                    <a:pt x="821" y="4"/>
                  </a:lnTo>
                  <a:lnTo>
                    <a:pt x="823" y="4"/>
                  </a:lnTo>
                  <a:lnTo>
                    <a:pt x="823" y="2"/>
                  </a:lnTo>
                  <a:lnTo>
                    <a:pt x="825" y="0"/>
                  </a:lnTo>
                  <a:lnTo>
                    <a:pt x="825" y="2"/>
                  </a:lnTo>
                  <a:lnTo>
                    <a:pt x="827" y="2"/>
                  </a:lnTo>
                  <a:lnTo>
                    <a:pt x="829" y="2"/>
                  </a:lnTo>
                  <a:lnTo>
                    <a:pt x="831" y="4"/>
                  </a:lnTo>
                  <a:lnTo>
                    <a:pt x="831" y="6"/>
                  </a:lnTo>
                  <a:lnTo>
                    <a:pt x="831" y="7"/>
                  </a:lnTo>
                  <a:lnTo>
                    <a:pt x="831" y="9"/>
                  </a:lnTo>
                  <a:lnTo>
                    <a:pt x="829" y="11"/>
                  </a:lnTo>
                  <a:lnTo>
                    <a:pt x="831" y="11"/>
                  </a:lnTo>
                  <a:lnTo>
                    <a:pt x="833" y="11"/>
                  </a:lnTo>
                  <a:lnTo>
                    <a:pt x="835" y="11"/>
                  </a:lnTo>
                  <a:lnTo>
                    <a:pt x="837" y="11"/>
                  </a:lnTo>
                  <a:lnTo>
                    <a:pt x="839" y="11"/>
                  </a:lnTo>
                  <a:lnTo>
                    <a:pt x="841" y="11"/>
                  </a:lnTo>
                  <a:lnTo>
                    <a:pt x="841" y="13"/>
                  </a:lnTo>
                  <a:lnTo>
                    <a:pt x="843" y="13"/>
                  </a:lnTo>
                  <a:lnTo>
                    <a:pt x="843" y="15"/>
                  </a:lnTo>
                  <a:lnTo>
                    <a:pt x="843" y="13"/>
                  </a:lnTo>
                  <a:lnTo>
                    <a:pt x="844" y="13"/>
                  </a:lnTo>
                  <a:lnTo>
                    <a:pt x="844" y="11"/>
                  </a:lnTo>
                  <a:lnTo>
                    <a:pt x="846" y="11"/>
                  </a:lnTo>
                  <a:lnTo>
                    <a:pt x="848" y="13"/>
                  </a:lnTo>
                  <a:lnTo>
                    <a:pt x="848" y="15"/>
                  </a:lnTo>
                  <a:lnTo>
                    <a:pt x="850" y="15"/>
                  </a:lnTo>
                  <a:lnTo>
                    <a:pt x="850" y="13"/>
                  </a:lnTo>
                  <a:lnTo>
                    <a:pt x="852" y="11"/>
                  </a:lnTo>
                  <a:lnTo>
                    <a:pt x="854" y="11"/>
                  </a:lnTo>
                  <a:lnTo>
                    <a:pt x="856" y="9"/>
                  </a:lnTo>
                  <a:lnTo>
                    <a:pt x="858" y="9"/>
                  </a:lnTo>
                  <a:lnTo>
                    <a:pt x="860" y="7"/>
                  </a:lnTo>
                  <a:lnTo>
                    <a:pt x="860" y="6"/>
                  </a:lnTo>
                  <a:lnTo>
                    <a:pt x="858" y="6"/>
                  </a:lnTo>
                  <a:lnTo>
                    <a:pt x="858" y="4"/>
                  </a:lnTo>
                  <a:lnTo>
                    <a:pt x="860" y="4"/>
                  </a:lnTo>
                  <a:lnTo>
                    <a:pt x="862" y="4"/>
                  </a:lnTo>
                  <a:lnTo>
                    <a:pt x="864" y="6"/>
                  </a:lnTo>
                  <a:lnTo>
                    <a:pt x="866" y="7"/>
                  </a:lnTo>
                  <a:lnTo>
                    <a:pt x="866" y="9"/>
                  </a:lnTo>
                  <a:lnTo>
                    <a:pt x="867" y="9"/>
                  </a:lnTo>
                  <a:lnTo>
                    <a:pt x="867" y="11"/>
                  </a:lnTo>
                  <a:lnTo>
                    <a:pt x="869" y="11"/>
                  </a:lnTo>
                  <a:lnTo>
                    <a:pt x="871" y="13"/>
                  </a:lnTo>
                  <a:lnTo>
                    <a:pt x="871" y="15"/>
                  </a:lnTo>
                  <a:lnTo>
                    <a:pt x="869" y="17"/>
                  </a:lnTo>
                  <a:lnTo>
                    <a:pt x="869" y="19"/>
                  </a:lnTo>
                  <a:lnTo>
                    <a:pt x="869" y="21"/>
                  </a:lnTo>
                  <a:lnTo>
                    <a:pt x="871" y="23"/>
                  </a:lnTo>
                  <a:lnTo>
                    <a:pt x="871" y="25"/>
                  </a:lnTo>
                  <a:lnTo>
                    <a:pt x="873" y="27"/>
                  </a:lnTo>
                  <a:lnTo>
                    <a:pt x="873" y="29"/>
                  </a:lnTo>
                  <a:lnTo>
                    <a:pt x="875" y="29"/>
                  </a:lnTo>
                  <a:lnTo>
                    <a:pt x="877" y="29"/>
                  </a:lnTo>
                  <a:lnTo>
                    <a:pt x="879" y="27"/>
                  </a:lnTo>
                  <a:lnTo>
                    <a:pt x="879" y="25"/>
                  </a:lnTo>
                  <a:lnTo>
                    <a:pt x="879" y="23"/>
                  </a:lnTo>
                  <a:lnTo>
                    <a:pt x="881" y="23"/>
                  </a:lnTo>
                  <a:lnTo>
                    <a:pt x="883" y="23"/>
                  </a:lnTo>
                  <a:lnTo>
                    <a:pt x="883" y="25"/>
                  </a:lnTo>
                  <a:lnTo>
                    <a:pt x="885" y="25"/>
                  </a:lnTo>
                  <a:lnTo>
                    <a:pt x="885" y="27"/>
                  </a:lnTo>
                  <a:lnTo>
                    <a:pt x="885" y="29"/>
                  </a:lnTo>
                  <a:lnTo>
                    <a:pt x="887" y="29"/>
                  </a:lnTo>
                  <a:lnTo>
                    <a:pt x="887" y="30"/>
                  </a:lnTo>
                  <a:lnTo>
                    <a:pt x="889" y="30"/>
                  </a:lnTo>
                  <a:lnTo>
                    <a:pt x="889" y="32"/>
                  </a:lnTo>
                  <a:lnTo>
                    <a:pt x="891" y="32"/>
                  </a:lnTo>
                  <a:lnTo>
                    <a:pt x="892" y="32"/>
                  </a:lnTo>
                  <a:lnTo>
                    <a:pt x="892" y="30"/>
                  </a:lnTo>
                  <a:lnTo>
                    <a:pt x="894" y="30"/>
                  </a:lnTo>
                  <a:lnTo>
                    <a:pt x="896" y="30"/>
                  </a:lnTo>
                  <a:lnTo>
                    <a:pt x="896" y="32"/>
                  </a:lnTo>
                  <a:lnTo>
                    <a:pt x="896" y="34"/>
                  </a:lnTo>
                  <a:lnTo>
                    <a:pt x="894" y="36"/>
                  </a:lnTo>
                  <a:lnTo>
                    <a:pt x="892" y="36"/>
                  </a:lnTo>
                  <a:lnTo>
                    <a:pt x="892" y="38"/>
                  </a:lnTo>
                  <a:lnTo>
                    <a:pt x="894" y="40"/>
                  </a:lnTo>
                  <a:lnTo>
                    <a:pt x="896" y="40"/>
                  </a:lnTo>
                  <a:lnTo>
                    <a:pt x="896" y="42"/>
                  </a:lnTo>
                  <a:lnTo>
                    <a:pt x="898" y="42"/>
                  </a:lnTo>
                  <a:lnTo>
                    <a:pt x="900" y="42"/>
                  </a:lnTo>
                  <a:lnTo>
                    <a:pt x="902" y="42"/>
                  </a:lnTo>
                  <a:lnTo>
                    <a:pt x="902" y="40"/>
                  </a:lnTo>
                  <a:lnTo>
                    <a:pt x="902" y="38"/>
                  </a:lnTo>
                  <a:lnTo>
                    <a:pt x="902" y="36"/>
                  </a:lnTo>
                  <a:lnTo>
                    <a:pt x="900" y="34"/>
                  </a:lnTo>
                  <a:lnTo>
                    <a:pt x="902" y="34"/>
                  </a:lnTo>
                  <a:lnTo>
                    <a:pt x="902" y="32"/>
                  </a:lnTo>
                  <a:lnTo>
                    <a:pt x="904" y="32"/>
                  </a:lnTo>
                  <a:lnTo>
                    <a:pt x="906" y="30"/>
                  </a:lnTo>
                  <a:lnTo>
                    <a:pt x="908" y="30"/>
                  </a:lnTo>
                  <a:lnTo>
                    <a:pt x="910" y="30"/>
                  </a:lnTo>
                  <a:lnTo>
                    <a:pt x="912" y="30"/>
                  </a:lnTo>
                  <a:lnTo>
                    <a:pt x="914" y="30"/>
                  </a:lnTo>
                  <a:lnTo>
                    <a:pt x="914" y="32"/>
                  </a:lnTo>
                  <a:lnTo>
                    <a:pt x="914" y="34"/>
                  </a:lnTo>
                  <a:lnTo>
                    <a:pt x="914" y="36"/>
                  </a:lnTo>
                  <a:lnTo>
                    <a:pt x="914" y="38"/>
                  </a:lnTo>
                  <a:lnTo>
                    <a:pt x="915" y="38"/>
                  </a:lnTo>
                  <a:lnTo>
                    <a:pt x="917" y="40"/>
                  </a:lnTo>
                  <a:lnTo>
                    <a:pt x="919" y="40"/>
                  </a:lnTo>
                  <a:lnTo>
                    <a:pt x="921" y="40"/>
                  </a:lnTo>
                  <a:lnTo>
                    <a:pt x="921" y="42"/>
                  </a:lnTo>
                  <a:lnTo>
                    <a:pt x="923" y="42"/>
                  </a:lnTo>
                  <a:lnTo>
                    <a:pt x="923" y="44"/>
                  </a:lnTo>
                  <a:lnTo>
                    <a:pt x="925" y="44"/>
                  </a:lnTo>
                  <a:lnTo>
                    <a:pt x="925" y="42"/>
                  </a:lnTo>
                  <a:lnTo>
                    <a:pt x="925" y="44"/>
                  </a:lnTo>
                  <a:lnTo>
                    <a:pt x="925" y="46"/>
                  </a:lnTo>
                  <a:lnTo>
                    <a:pt x="925" y="48"/>
                  </a:lnTo>
                  <a:lnTo>
                    <a:pt x="925" y="50"/>
                  </a:lnTo>
                  <a:lnTo>
                    <a:pt x="925" y="52"/>
                  </a:lnTo>
                  <a:lnTo>
                    <a:pt x="925" y="54"/>
                  </a:lnTo>
                  <a:lnTo>
                    <a:pt x="927" y="55"/>
                  </a:lnTo>
                  <a:lnTo>
                    <a:pt x="929" y="55"/>
                  </a:lnTo>
                  <a:lnTo>
                    <a:pt x="931" y="55"/>
                  </a:lnTo>
                  <a:lnTo>
                    <a:pt x="933" y="55"/>
                  </a:lnTo>
                  <a:lnTo>
                    <a:pt x="933" y="57"/>
                  </a:lnTo>
                  <a:lnTo>
                    <a:pt x="935" y="57"/>
                  </a:lnTo>
                  <a:lnTo>
                    <a:pt x="935" y="59"/>
                  </a:lnTo>
                  <a:lnTo>
                    <a:pt x="935" y="61"/>
                  </a:lnTo>
                  <a:lnTo>
                    <a:pt x="933" y="61"/>
                  </a:lnTo>
                  <a:lnTo>
                    <a:pt x="933" y="63"/>
                  </a:lnTo>
                  <a:lnTo>
                    <a:pt x="933" y="65"/>
                  </a:lnTo>
                  <a:lnTo>
                    <a:pt x="931" y="65"/>
                  </a:lnTo>
                  <a:lnTo>
                    <a:pt x="931" y="63"/>
                  </a:lnTo>
                  <a:lnTo>
                    <a:pt x="929" y="63"/>
                  </a:lnTo>
                  <a:lnTo>
                    <a:pt x="929" y="61"/>
                  </a:lnTo>
                  <a:lnTo>
                    <a:pt x="927" y="61"/>
                  </a:lnTo>
                  <a:lnTo>
                    <a:pt x="927" y="63"/>
                  </a:lnTo>
                  <a:lnTo>
                    <a:pt x="925" y="63"/>
                  </a:lnTo>
                  <a:lnTo>
                    <a:pt x="923" y="65"/>
                  </a:lnTo>
                  <a:lnTo>
                    <a:pt x="921" y="67"/>
                  </a:lnTo>
                  <a:lnTo>
                    <a:pt x="919" y="69"/>
                  </a:lnTo>
                  <a:lnTo>
                    <a:pt x="919" y="71"/>
                  </a:lnTo>
                  <a:lnTo>
                    <a:pt x="921" y="71"/>
                  </a:lnTo>
                  <a:lnTo>
                    <a:pt x="921" y="73"/>
                  </a:lnTo>
                  <a:lnTo>
                    <a:pt x="923" y="75"/>
                  </a:lnTo>
                  <a:lnTo>
                    <a:pt x="925" y="77"/>
                  </a:lnTo>
                  <a:lnTo>
                    <a:pt x="927" y="77"/>
                  </a:lnTo>
                  <a:lnTo>
                    <a:pt x="929" y="78"/>
                  </a:lnTo>
                  <a:lnTo>
                    <a:pt x="927" y="80"/>
                  </a:lnTo>
                  <a:lnTo>
                    <a:pt x="929" y="82"/>
                  </a:lnTo>
                  <a:lnTo>
                    <a:pt x="929" y="84"/>
                  </a:lnTo>
                  <a:lnTo>
                    <a:pt x="931" y="84"/>
                  </a:lnTo>
                  <a:lnTo>
                    <a:pt x="933" y="84"/>
                  </a:lnTo>
                  <a:lnTo>
                    <a:pt x="935" y="84"/>
                  </a:lnTo>
                  <a:lnTo>
                    <a:pt x="937" y="84"/>
                  </a:lnTo>
                  <a:lnTo>
                    <a:pt x="937" y="86"/>
                  </a:lnTo>
                  <a:lnTo>
                    <a:pt x="937" y="88"/>
                  </a:lnTo>
                  <a:lnTo>
                    <a:pt x="937" y="90"/>
                  </a:lnTo>
                  <a:lnTo>
                    <a:pt x="939" y="90"/>
                  </a:lnTo>
                  <a:lnTo>
                    <a:pt x="939" y="92"/>
                  </a:lnTo>
                  <a:lnTo>
                    <a:pt x="940" y="94"/>
                  </a:lnTo>
                  <a:lnTo>
                    <a:pt x="940" y="96"/>
                  </a:lnTo>
                  <a:lnTo>
                    <a:pt x="940" y="98"/>
                  </a:lnTo>
                  <a:lnTo>
                    <a:pt x="940" y="100"/>
                  </a:lnTo>
                  <a:lnTo>
                    <a:pt x="939" y="102"/>
                  </a:lnTo>
                  <a:lnTo>
                    <a:pt x="939" y="103"/>
                  </a:lnTo>
                  <a:lnTo>
                    <a:pt x="940" y="105"/>
                  </a:lnTo>
                  <a:lnTo>
                    <a:pt x="942" y="105"/>
                  </a:lnTo>
                  <a:lnTo>
                    <a:pt x="942" y="107"/>
                  </a:lnTo>
                  <a:lnTo>
                    <a:pt x="942" y="109"/>
                  </a:lnTo>
                  <a:lnTo>
                    <a:pt x="942" y="111"/>
                  </a:lnTo>
                  <a:lnTo>
                    <a:pt x="944" y="113"/>
                  </a:lnTo>
                  <a:lnTo>
                    <a:pt x="946" y="113"/>
                  </a:lnTo>
                  <a:lnTo>
                    <a:pt x="948" y="115"/>
                  </a:lnTo>
                  <a:lnTo>
                    <a:pt x="948" y="117"/>
                  </a:lnTo>
                  <a:lnTo>
                    <a:pt x="948" y="119"/>
                  </a:lnTo>
                  <a:lnTo>
                    <a:pt x="950" y="121"/>
                  </a:lnTo>
                  <a:lnTo>
                    <a:pt x="952" y="121"/>
                  </a:lnTo>
                  <a:lnTo>
                    <a:pt x="952" y="123"/>
                  </a:lnTo>
                  <a:lnTo>
                    <a:pt x="952" y="125"/>
                  </a:lnTo>
                  <a:lnTo>
                    <a:pt x="952" y="126"/>
                  </a:lnTo>
                  <a:lnTo>
                    <a:pt x="954" y="126"/>
                  </a:lnTo>
                  <a:lnTo>
                    <a:pt x="956" y="126"/>
                  </a:lnTo>
                  <a:lnTo>
                    <a:pt x="958" y="126"/>
                  </a:lnTo>
                  <a:lnTo>
                    <a:pt x="958" y="125"/>
                  </a:lnTo>
                  <a:lnTo>
                    <a:pt x="958" y="123"/>
                  </a:lnTo>
                  <a:lnTo>
                    <a:pt x="958" y="121"/>
                  </a:lnTo>
                  <a:lnTo>
                    <a:pt x="960" y="121"/>
                  </a:lnTo>
                  <a:lnTo>
                    <a:pt x="962" y="121"/>
                  </a:lnTo>
                  <a:lnTo>
                    <a:pt x="963" y="121"/>
                  </a:lnTo>
                  <a:lnTo>
                    <a:pt x="963" y="119"/>
                  </a:lnTo>
                  <a:lnTo>
                    <a:pt x="965" y="119"/>
                  </a:lnTo>
                  <a:lnTo>
                    <a:pt x="967" y="119"/>
                  </a:lnTo>
                  <a:lnTo>
                    <a:pt x="969" y="119"/>
                  </a:lnTo>
                  <a:lnTo>
                    <a:pt x="971" y="117"/>
                  </a:lnTo>
                  <a:lnTo>
                    <a:pt x="973" y="117"/>
                  </a:lnTo>
                  <a:lnTo>
                    <a:pt x="973" y="115"/>
                  </a:lnTo>
                  <a:lnTo>
                    <a:pt x="973" y="113"/>
                  </a:lnTo>
                  <a:lnTo>
                    <a:pt x="971" y="113"/>
                  </a:lnTo>
                  <a:lnTo>
                    <a:pt x="969" y="113"/>
                  </a:lnTo>
                  <a:lnTo>
                    <a:pt x="967" y="113"/>
                  </a:lnTo>
                  <a:lnTo>
                    <a:pt x="967" y="111"/>
                  </a:lnTo>
                  <a:lnTo>
                    <a:pt x="967" y="109"/>
                  </a:lnTo>
                  <a:lnTo>
                    <a:pt x="969" y="109"/>
                  </a:lnTo>
                  <a:lnTo>
                    <a:pt x="971" y="107"/>
                  </a:lnTo>
                  <a:lnTo>
                    <a:pt x="973" y="107"/>
                  </a:lnTo>
                  <a:lnTo>
                    <a:pt x="975" y="107"/>
                  </a:lnTo>
                  <a:lnTo>
                    <a:pt x="977" y="107"/>
                  </a:lnTo>
                  <a:lnTo>
                    <a:pt x="977" y="105"/>
                  </a:lnTo>
                  <a:lnTo>
                    <a:pt x="979" y="105"/>
                  </a:lnTo>
                  <a:lnTo>
                    <a:pt x="981" y="105"/>
                  </a:lnTo>
                  <a:lnTo>
                    <a:pt x="983" y="107"/>
                  </a:lnTo>
                  <a:lnTo>
                    <a:pt x="983" y="109"/>
                  </a:lnTo>
                  <a:lnTo>
                    <a:pt x="985" y="109"/>
                  </a:lnTo>
                  <a:lnTo>
                    <a:pt x="985" y="111"/>
                  </a:lnTo>
                  <a:lnTo>
                    <a:pt x="987" y="111"/>
                  </a:lnTo>
                  <a:lnTo>
                    <a:pt x="987" y="113"/>
                  </a:lnTo>
                  <a:lnTo>
                    <a:pt x="988" y="113"/>
                  </a:lnTo>
                  <a:lnTo>
                    <a:pt x="988" y="115"/>
                  </a:lnTo>
                  <a:lnTo>
                    <a:pt x="990" y="115"/>
                  </a:lnTo>
                  <a:lnTo>
                    <a:pt x="992" y="117"/>
                  </a:lnTo>
                  <a:lnTo>
                    <a:pt x="994" y="119"/>
                  </a:lnTo>
                  <a:lnTo>
                    <a:pt x="994" y="121"/>
                  </a:lnTo>
                  <a:lnTo>
                    <a:pt x="996" y="121"/>
                  </a:lnTo>
                  <a:lnTo>
                    <a:pt x="996" y="123"/>
                  </a:lnTo>
                  <a:lnTo>
                    <a:pt x="998" y="125"/>
                  </a:lnTo>
                  <a:lnTo>
                    <a:pt x="1000" y="123"/>
                  </a:lnTo>
                  <a:lnTo>
                    <a:pt x="1002" y="123"/>
                  </a:lnTo>
                  <a:lnTo>
                    <a:pt x="1002" y="119"/>
                  </a:lnTo>
                  <a:lnTo>
                    <a:pt x="1004" y="119"/>
                  </a:lnTo>
                  <a:lnTo>
                    <a:pt x="1004" y="117"/>
                  </a:lnTo>
                  <a:lnTo>
                    <a:pt x="1006" y="117"/>
                  </a:lnTo>
                  <a:lnTo>
                    <a:pt x="1006" y="115"/>
                  </a:lnTo>
                  <a:lnTo>
                    <a:pt x="1008" y="115"/>
                  </a:lnTo>
                  <a:lnTo>
                    <a:pt x="1010" y="115"/>
                  </a:lnTo>
                  <a:lnTo>
                    <a:pt x="1011" y="115"/>
                  </a:lnTo>
                  <a:lnTo>
                    <a:pt x="1011" y="117"/>
                  </a:lnTo>
                  <a:lnTo>
                    <a:pt x="1013" y="119"/>
                  </a:lnTo>
                  <a:lnTo>
                    <a:pt x="1013" y="121"/>
                  </a:lnTo>
                  <a:lnTo>
                    <a:pt x="1015" y="121"/>
                  </a:lnTo>
                  <a:lnTo>
                    <a:pt x="1015" y="123"/>
                  </a:lnTo>
                  <a:lnTo>
                    <a:pt x="1017" y="123"/>
                  </a:lnTo>
                  <a:lnTo>
                    <a:pt x="1017" y="125"/>
                  </a:lnTo>
                  <a:lnTo>
                    <a:pt x="1017" y="126"/>
                  </a:lnTo>
                  <a:lnTo>
                    <a:pt x="1019" y="128"/>
                  </a:lnTo>
                  <a:lnTo>
                    <a:pt x="1019" y="130"/>
                  </a:lnTo>
                  <a:lnTo>
                    <a:pt x="1021" y="130"/>
                  </a:lnTo>
                  <a:lnTo>
                    <a:pt x="1021" y="132"/>
                  </a:lnTo>
                  <a:lnTo>
                    <a:pt x="1021" y="134"/>
                  </a:lnTo>
                  <a:lnTo>
                    <a:pt x="1023" y="134"/>
                  </a:lnTo>
                  <a:lnTo>
                    <a:pt x="1025" y="134"/>
                  </a:lnTo>
                  <a:lnTo>
                    <a:pt x="1025" y="136"/>
                  </a:lnTo>
                  <a:lnTo>
                    <a:pt x="1027" y="134"/>
                  </a:lnTo>
                  <a:lnTo>
                    <a:pt x="1027" y="132"/>
                  </a:lnTo>
                  <a:lnTo>
                    <a:pt x="1027" y="130"/>
                  </a:lnTo>
                  <a:lnTo>
                    <a:pt x="1029" y="130"/>
                  </a:lnTo>
                  <a:lnTo>
                    <a:pt x="1029" y="128"/>
                  </a:lnTo>
                  <a:lnTo>
                    <a:pt x="1031" y="128"/>
                  </a:lnTo>
                  <a:lnTo>
                    <a:pt x="1031" y="126"/>
                  </a:lnTo>
                  <a:lnTo>
                    <a:pt x="1033" y="126"/>
                  </a:lnTo>
                  <a:lnTo>
                    <a:pt x="1035" y="128"/>
                  </a:lnTo>
                  <a:lnTo>
                    <a:pt x="1036" y="130"/>
                  </a:lnTo>
                  <a:lnTo>
                    <a:pt x="1038" y="130"/>
                  </a:lnTo>
                  <a:lnTo>
                    <a:pt x="1036" y="128"/>
                  </a:lnTo>
                  <a:lnTo>
                    <a:pt x="1036" y="126"/>
                  </a:lnTo>
                  <a:lnTo>
                    <a:pt x="1038" y="126"/>
                  </a:lnTo>
                  <a:lnTo>
                    <a:pt x="1038" y="125"/>
                  </a:lnTo>
                  <a:lnTo>
                    <a:pt x="1040" y="125"/>
                  </a:lnTo>
                  <a:lnTo>
                    <a:pt x="1040" y="126"/>
                  </a:lnTo>
                  <a:lnTo>
                    <a:pt x="1042" y="126"/>
                  </a:lnTo>
                  <a:lnTo>
                    <a:pt x="1042" y="128"/>
                  </a:lnTo>
                  <a:lnTo>
                    <a:pt x="1042" y="130"/>
                  </a:lnTo>
                  <a:lnTo>
                    <a:pt x="1044" y="132"/>
                  </a:lnTo>
                  <a:lnTo>
                    <a:pt x="1046" y="132"/>
                  </a:lnTo>
                  <a:lnTo>
                    <a:pt x="1046" y="134"/>
                  </a:lnTo>
                  <a:lnTo>
                    <a:pt x="1048" y="134"/>
                  </a:lnTo>
                  <a:lnTo>
                    <a:pt x="1050" y="136"/>
                  </a:lnTo>
                  <a:lnTo>
                    <a:pt x="1052" y="136"/>
                  </a:lnTo>
                  <a:lnTo>
                    <a:pt x="1052" y="138"/>
                  </a:lnTo>
                  <a:lnTo>
                    <a:pt x="1054" y="140"/>
                  </a:lnTo>
                  <a:lnTo>
                    <a:pt x="1054" y="142"/>
                  </a:lnTo>
                  <a:lnTo>
                    <a:pt x="1056" y="144"/>
                  </a:lnTo>
                  <a:lnTo>
                    <a:pt x="1058" y="146"/>
                  </a:lnTo>
                  <a:lnTo>
                    <a:pt x="1058" y="148"/>
                  </a:lnTo>
                  <a:lnTo>
                    <a:pt x="1059" y="150"/>
                  </a:lnTo>
                  <a:lnTo>
                    <a:pt x="1059" y="151"/>
                  </a:lnTo>
                  <a:lnTo>
                    <a:pt x="1059" y="153"/>
                  </a:lnTo>
                  <a:lnTo>
                    <a:pt x="1058" y="155"/>
                  </a:lnTo>
                  <a:lnTo>
                    <a:pt x="1056" y="155"/>
                  </a:lnTo>
                  <a:lnTo>
                    <a:pt x="1056" y="157"/>
                  </a:lnTo>
                  <a:lnTo>
                    <a:pt x="1056" y="159"/>
                  </a:lnTo>
                  <a:lnTo>
                    <a:pt x="1056" y="161"/>
                  </a:lnTo>
                  <a:lnTo>
                    <a:pt x="1058" y="163"/>
                  </a:lnTo>
                  <a:lnTo>
                    <a:pt x="1059" y="163"/>
                  </a:lnTo>
                  <a:lnTo>
                    <a:pt x="1059" y="161"/>
                  </a:lnTo>
                  <a:lnTo>
                    <a:pt x="1061" y="159"/>
                  </a:lnTo>
                  <a:lnTo>
                    <a:pt x="1061" y="157"/>
                  </a:lnTo>
                  <a:lnTo>
                    <a:pt x="1063" y="157"/>
                  </a:lnTo>
                  <a:lnTo>
                    <a:pt x="1065" y="157"/>
                  </a:lnTo>
                  <a:lnTo>
                    <a:pt x="1065" y="155"/>
                  </a:lnTo>
                  <a:lnTo>
                    <a:pt x="1067" y="155"/>
                  </a:lnTo>
                  <a:lnTo>
                    <a:pt x="1069" y="155"/>
                  </a:lnTo>
                  <a:lnTo>
                    <a:pt x="1071" y="153"/>
                  </a:lnTo>
                  <a:lnTo>
                    <a:pt x="1073" y="153"/>
                  </a:lnTo>
                  <a:lnTo>
                    <a:pt x="1075" y="153"/>
                  </a:lnTo>
                  <a:lnTo>
                    <a:pt x="1077" y="153"/>
                  </a:lnTo>
                  <a:lnTo>
                    <a:pt x="1077" y="155"/>
                  </a:lnTo>
                  <a:lnTo>
                    <a:pt x="1079" y="157"/>
                  </a:lnTo>
                  <a:lnTo>
                    <a:pt x="1079" y="161"/>
                  </a:lnTo>
                  <a:lnTo>
                    <a:pt x="1079" y="163"/>
                  </a:lnTo>
                  <a:lnTo>
                    <a:pt x="1081" y="163"/>
                  </a:lnTo>
                  <a:lnTo>
                    <a:pt x="1083" y="163"/>
                  </a:lnTo>
                  <a:lnTo>
                    <a:pt x="1084" y="163"/>
                  </a:lnTo>
                  <a:lnTo>
                    <a:pt x="1088" y="163"/>
                  </a:lnTo>
                  <a:lnTo>
                    <a:pt x="1092" y="163"/>
                  </a:lnTo>
                  <a:lnTo>
                    <a:pt x="1094" y="161"/>
                  </a:lnTo>
                  <a:lnTo>
                    <a:pt x="1096" y="161"/>
                  </a:lnTo>
                  <a:lnTo>
                    <a:pt x="1096" y="159"/>
                  </a:lnTo>
                  <a:lnTo>
                    <a:pt x="1096" y="157"/>
                  </a:lnTo>
                  <a:lnTo>
                    <a:pt x="1096" y="155"/>
                  </a:lnTo>
                  <a:lnTo>
                    <a:pt x="1094" y="155"/>
                  </a:lnTo>
                  <a:lnTo>
                    <a:pt x="1092" y="155"/>
                  </a:lnTo>
                  <a:lnTo>
                    <a:pt x="1090" y="155"/>
                  </a:lnTo>
                  <a:lnTo>
                    <a:pt x="1090" y="157"/>
                  </a:lnTo>
                  <a:lnTo>
                    <a:pt x="1086" y="155"/>
                  </a:lnTo>
                  <a:lnTo>
                    <a:pt x="1084" y="155"/>
                  </a:lnTo>
                  <a:lnTo>
                    <a:pt x="1084" y="153"/>
                  </a:lnTo>
                  <a:lnTo>
                    <a:pt x="1083" y="153"/>
                  </a:lnTo>
                  <a:lnTo>
                    <a:pt x="1083" y="151"/>
                  </a:lnTo>
                  <a:lnTo>
                    <a:pt x="1084" y="151"/>
                  </a:lnTo>
                  <a:lnTo>
                    <a:pt x="1084" y="150"/>
                  </a:lnTo>
                  <a:lnTo>
                    <a:pt x="1086" y="150"/>
                  </a:lnTo>
                  <a:lnTo>
                    <a:pt x="1088" y="150"/>
                  </a:lnTo>
                  <a:lnTo>
                    <a:pt x="1090" y="150"/>
                  </a:lnTo>
                  <a:lnTo>
                    <a:pt x="1090" y="148"/>
                  </a:lnTo>
                  <a:lnTo>
                    <a:pt x="1092" y="148"/>
                  </a:lnTo>
                  <a:lnTo>
                    <a:pt x="1094" y="148"/>
                  </a:lnTo>
                  <a:lnTo>
                    <a:pt x="1096" y="148"/>
                  </a:lnTo>
                  <a:lnTo>
                    <a:pt x="1098" y="148"/>
                  </a:lnTo>
                  <a:lnTo>
                    <a:pt x="1100" y="148"/>
                  </a:lnTo>
                  <a:lnTo>
                    <a:pt x="1100" y="146"/>
                  </a:lnTo>
                  <a:lnTo>
                    <a:pt x="1102" y="144"/>
                  </a:lnTo>
                  <a:lnTo>
                    <a:pt x="1102" y="142"/>
                  </a:lnTo>
                  <a:lnTo>
                    <a:pt x="1104" y="142"/>
                  </a:lnTo>
                  <a:lnTo>
                    <a:pt x="1104" y="140"/>
                  </a:lnTo>
                  <a:lnTo>
                    <a:pt x="1106" y="140"/>
                  </a:lnTo>
                  <a:lnTo>
                    <a:pt x="1107" y="140"/>
                  </a:lnTo>
                  <a:lnTo>
                    <a:pt x="1109" y="142"/>
                  </a:lnTo>
                  <a:lnTo>
                    <a:pt x="1111" y="142"/>
                  </a:lnTo>
                  <a:lnTo>
                    <a:pt x="1111" y="144"/>
                  </a:lnTo>
                  <a:lnTo>
                    <a:pt x="1113" y="146"/>
                  </a:lnTo>
                  <a:lnTo>
                    <a:pt x="1115" y="148"/>
                  </a:lnTo>
                  <a:lnTo>
                    <a:pt x="1117" y="150"/>
                  </a:lnTo>
                  <a:lnTo>
                    <a:pt x="1119" y="148"/>
                  </a:lnTo>
                  <a:lnTo>
                    <a:pt x="1121" y="148"/>
                  </a:lnTo>
                  <a:lnTo>
                    <a:pt x="1123" y="146"/>
                  </a:lnTo>
                  <a:lnTo>
                    <a:pt x="1125" y="148"/>
                  </a:lnTo>
                  <a:lnTo>
                    <a:pt x="1127" y="148"/>
                  </a:lnTo>
                  <a:lnTo>
                    <a:pt x="1127" y="151"/>
                  </a:lnTo>
                  <a:lnTo>
                    <a:pt x="1129" y="153"/>
                  </a:lnTo>
                  <a:lnTo>
                    <a:pt x="1129" y="155"/>
                  </a:lnTo>
                  <a:lnTo>
                    <a:pt x="1129" y="157"/>
                  </a:lnTo>
                  <a:lnTo>
                    <a:pt x="1127" y="157"/>
                  </a:lnTo>
                  <a:lnTo>
                    <a:pt x="1125" y="157"/>
                  </a:lnTo>
                  <a:lnTo>
                    <a:pt x="1123" y="157"/>
                  </a:lnTo>
                  <a:lnTo>
                    <a:pt x="1121" y="155"/>
                  </a:lnTo>
                  <a:lnTo>
                    <a:pt x="1119" y="155"/>
                  </a:lnTo>
                  <a:lnTo>
                    <a:pt x="1117" y="155"/>
                  </a:lnTo>
                  <a:lnTo>
                    <a:pt x="1115" y="155"/>
                  </a:lnTo>
                  <a:lnTo>
                    <a:pt x="1115" y="157"/>
                  </a:lnTo>
                  <a:lnTo>
                    <a:pt x="1115" y="159"/>
                  </a:lnTo>
                  <a:lnTo>
                    <a:pt x="1113" y="159"/>
                  </a:lnTo>
                  <a:lnTo>
                    <a:pt x="1113" y="161"/>
                  </a:lnTo>
                  <a:lnTo>
                    <a:pt x="1111" y="161"/>
                  </a:lnTo>
                  <a:lnTo>
                    <a:pt x="1111" y="163"/>
                  </a:lnTo>
                  <a:lnTo>
                    <a:pt x="1109" y="163"/>
                  </a:lnTo>
                  <a:lnTo>
                    <a:pt x="1107" y="165"/>
                  </a:lnTo>
                  <a:lnTo>
                    <a:pt x="1106" y="165"/>
                  </a:lnTo>
                  <a:lnTo>
                    <a:pt x="1104" y="167"/>
                  </a:lnTo>
                  <a:lnTo>
                    <a:pt x="1102" y="169"/>
                  </a:lnTo>
                  <a:lnTo>
                    <a:pt x="1102" y="171"/>
                  </a:lnTo>
                  <a:lnTo>
                    <a:pt x="1100" y="171"/>
                  </a:lnTo>
                  <a:lnTo>
                    <a:pt x="1100" y="173"/>
                  </a:lnTo>
                  <a:lnTo>
                    <a:pt x="1098" y="174"/>
                  </a:lnTo>
                  <a:lnTo>
                    <a:pt x="1096" y="176"/>
                  </a:lnTo>
                  <a:lnTo>
                    <a:pt x="1096" y="178"/>
                  </a:lnTo>
                  <a:lnTo>
                    <a:pt x="1094" y="178"/>
                  </a:lnTo>
                  <a:lnTo>
                    <a:pt x="1094" y="180"/>
                  </a:lnTo>
                  <a:lnTo>
                    <a:pt x="1094" y="182"/>
                  </a:lnTo>
                  <a:lnTo>
                    <a:pt x="1094" y="184"/>
                  </a:lnTo>
                  <a:lnTo>
                    <a:pt x="1094" y="186"/>
                  </a:lnTo>
                  <a:lnTo>
                    <a:pt x="1096" y="186"/>
                  </a:lnTo>
                  <a:lnTo>
                    <a:pt x="1096" y="188"/>
                  </a:lnTo>
                  <a:lnTo>
                    <a:pt x="1098" y="188"/>
                  </a:lnTo>
                  <a:lnTo>
                    <a:pt x="1100" y="188"/>
                  </a:lnTo>
                  <a:lnTo>
                    <a:pt x="1100" y="186"/>
                  </a:lnTo>
                  <a:lnTo>
                    <a:pt x="1100" y="184"/>
                  </a:lnTo>
                  <a:lnTo>
                    <a:pt x="1100" y="182"/>
                  </a:lnTo>
                  <a:lnTo>
                    <a:pt x="1100" y="180"/>
                  </a:lnTo>
                  <a:lnTo>
                    <a:pt x="1102" y="180"/>
                  </a:lnTo>
                  <a:lnTo>
                    <a:pt x="1102" y="178"/>
                  </a:lnTo>
                  <a:lnTo>
                    <a:pt x="1104" y="178"/>
                  </a:lnTo>
                  <a:lnTo>
                    <a:pt x="1106" y="178"/>
                  </a:lnTo>
                  <a:lnTo>
                    <a:pt x="1106" y="180"/>
                  </a:lnTo>
                  <a:lnTo>
                    <a:pt x="1107" y="180"/>
                  </a:lnTo>
                  <a:lnTo>
                    <a:pt x="1107" y="182"/>
                  </a:lnTo>
                  <a:lnTo>
                    <a:pt x="1109" y="182"/>
                  </a:lnTo>
                  <a:lnTo>
                    <a:pt x="1109" y="184"/>
                  </a:lnTo>
                  <a:lnTo>
                    <a:pt x="1109" y="186"/>
                  </a:lnTo>
                  <a:lnTo>
                    <a:pt x="1111" y="188"/>
                  </a:lnTo>
                  <a:lnTo>
                    <a:pt x="1111" y="190"/>
                  </a:lnTo>
                  <a:lnTo>
                    <a:pt x="1111" y="192"/>
                  </a:lnTo>
                  <a:lnTo>
                    <a:pt x="1111" y="194"/>
                  </a:lnTo>
                  <a:lnTo>
                    <a:pt x="1111" y="196"/>
                  </a:lnTo>
                  <a:lnTo>
                    <a:pt x="1113" y="198"/>
                  </a:lnTo>
                  <a:lnTo>
                    <a:pt x="1111" y="198"/>
                  </a:lnTo>
                  <a:lnTo>
                    <a:pt x="1111" y="201"/>
                  </a:lnTo>
                  <a:lnTo>
                    <a:pt x="1111" y="203"/>
                  </a:lnTo>
                  <a:lnTo>
                    <a:pt x="1111" y="205"/>
                  </a:lnTo>
                  <a:lnTo>
                    <a:pt x="1111" y="207"/>
                  </a:lnTo>
                  <a:lnTo>
                    <a:pt x="1113" y="209"/>
                  </a:lnTo>
                  <a:lnTo>
                    <a:pt x="1113" y="211"/>
                  </a:lnTo>
                  <a:lnTo>
                    <a:pt x="1111" y="211"/>
                  </a:lnTo>
                  <a:lnTo>
                    <a:pt x="1111" y="213"/>
                  </a:lnTo>
                  <a:lnTo>
                    <a:pt x="1109" y="215"/>
                  </a:lnTo>
                  <a:lnTo>
                    <a:pt x="1109" y="217"/>
                  </a:lnTo>
                  <a:lnTo>
                    <a:pt x="1109" y="219"/>
                  </a:lnTo>
                  <a:lnTo>
                    <a:pt x="1109" y="221"/>
                  </a:lnTo>
                  <a:lnTo>
                    <a:pt x="1111" y="223"/>
                  </a:lnTo>
                  <a:lnTo>
                    <a:pt x="1111" y="224"/>
                  </a:lnTo>
                  <a:lnTo>
                    <a:pt x="1113" y="226"/>
                  </a:lnTo>
                  <a:lnTo>
                    <a:pt x="1113" y="228"/>
                  </a:lnTo>
                  <a:lnTo>
                    <a:pt x="1111" y="230"/>
                  </a:lnTo>
                  <a:lnTo>
                    <a:pt x="1109" y="230"/>
                  </a:lnTo>
                  <a:lnTo>
                    <a:pt x="1107" y="230"/>
                  </a:lnTo>
                  <a:lnTo>
                    <a:pt x="1106" y="230"/>
                  </a:lnTo>
                  <a:lnTo>
                    <a:pt x="1104" y="230"/>
                  </a:lnTo>
                  <a:lnTo>
                    <a:pt x="1102" y="230"/>
                  </a:lnTo>
                  <a:lnTo>
                    <a:pt x="1102" y="232"/>
                  </a:lnTo>
                  <a:lnTo>
                    <a:pt x="1102" y="234"/>
                  </a:lnTo>
                  <a:lnTo>
                    <a:pt x="1100" y="236"/>
                  </a:lnTo>
                  <a:lnTo>
                    <a:pt x="1100" y="238"/>
                  </a:lnTo>
                  <a:lnTo>
                    <a:pt x="1100" y="240"/>
                  </a:lnTo>
                  <a:lnTo>
                    <a:pt x="1100" y="242"/>
                  </a:lnTo>
                  <a:lnTo>
                    <a:pt x="1100" y="244"/>
                  </a:lnTo>
                  <a:lnTo>
                    <a:pt x="1102" y="246"/>
                  </a:lnTo>
                  <a:lnTo>
                    <a:pt x="1102" y="247"/>
                  </a:lnTo>
                  <a:lnTo>
                    <a:pt x="1104" y="247"/>
                  </a:lnTo>
                  <a:lnTo>
                    <a:pt x="1104" y="249"/>
                  </a:lnTo>
                  <a:lnTo>
                    <a:pt x="1106" y="249"/>
                  </a:lnTo>
                  <a:lnTo>
                    <a:pt x="1107" y="251"/>
                  </a:lnTo>
                  <a:lnTo>
                    <a:pt x="1109" y="251"/>
                  </a:lnTo>
                  <a:lnTo>
                    <a:pt x="1111" y="253"/>
                  </a:lnTo>
                  <a:lnTo>
                    <a:pt x="1113" y="255"/>
                  </a:lnTo>
                  <a:lnTo>
                    <a:pt x="1113" y="257"/>
                  </a:lnTo>
                  <a:lnTo>
                    <a:pt x="1115" y="259"/>
                  </a:lnTo>
                  <a:lnTo>
                    <a:pt x="1117" y="261"/>
                  </a:lnTo>
                  <a:lnTo>
                    <a:pt x="1119" y="265"/>
                  </a:lnTo>
                  <a:lnTo>
                    <a:pt x="1121" y="265"/>
                  </a:lnTo>
                  <a:lnTo>
                    <a:pt x="1121" y="267"/>
                  </a:lnTo>
                  <a:lnTo>
                    <a:pt x="1121" y="269"/>
                  </a:lnTo>
                  <a:lnTo>
                    <a:pt x="1119" y="271"/>
                  </a:lnTo>
                  <a:lnTo>
                    <a:pt x="1117" y="271"/>
                  </a:lnTo>
                  <a:lnTo>
                    <a:pt x="1115" y="272"/>
                  </a:lnTo>
                  <a:lnTo>
                    <a:pt x="1113" y="274"/>
                  </a:lnTo>
                  <a:lnTo>
                    <a:pt x="1113" y="276"/>
                  </a:lnTo>
                  <a:lnTo>
                    <a:pt x="1113" y="278"/>
                  </a:lnTo>
                  <a:lnTo>
                    <a:pt x="1111" y="280"/>
                  </a:lnTo>
                  <a:lnTo>
                    <a:pt x="1109" y="282"/>
                  </a:lnTo>
                  <a:lnTo>
                    <a:pt x="1107" y="282"/>
                  </a:lnTo>
                  <a:lnTo>
                    <a:pt x="1106" y="280"/>
                  </a:lnTo>
                  <a:lnTo>
                    <a:pt x="1104" y="280"/>
                  </a:lnTo>
                  <a:lnTo>
                    <a:pt x="1102" y="280"/>
                  </a:lnTo>
                  <a:lnTo>
                    <a:pt x="1102" y="282"/>
                  </a:lnTo>
                  <a:lnTo>
                    <a:pt x="1100" y="282"/>
                  </a:lnTo>
                  <a:lnTo>
                    <a:pt x="1100" y="284"/>
                  </a:lnTo>
                  <a:lnTo>
                    <a:pt x="1098" y="286"/>
                  </a:lnTo>
                  <a:lnTo>
                    <a:pt x="1098" y="288"/>
                  </a:lnTo>
                  <a:lnTo>
                    <a:pt x="1098" y="290"/>
                  </a:lnTo>
                  <a:lnTo>
                    <a:pt x="1100" y="292"/>
                  </a:lnTo>
                  <a:lnTo>
                    <a:pt x="1100" y="294"/>
                  </a:lnTo>
                  <a:lnTo>
                    <a:pt x="1104" y="295"/>
                  </a:lnTo>
                  <a:lnTo>
                    <a:pt x="1106" y="297"/>
                  </a:lnTo>
                  <a:lnTo>
                    <a:pt x="1107" y="299"/>
                  </a:lnTo>
                  <a:lnTo>
                    <a:pt x="1107" y="301"/>
                  </a:lnTo>
                  <a:lnTo>
                    <a:pt x="1109" y="301"/>
                  </a:lnTo>
                  <a:lnTo>
                    <a:pt x="1111" y="303"/>
                  </a:lnTo>
                  <a:lnTo>
                    <a:pt x="1113" y="303"/>
                  </a:lnTo>
                  <a:lnTo>
                    <a:pt x="1117" y="303"/>
                  </a:lnTo>
                  <a:lnTo>
                    <a:pt x="1119" y="301"/>
                  </a:lnTo>
                  <a:lnTo>
                    <a:pt x="1119" y="299"/>
                  </a:lnTo>
                  <a:lnTo>
                    <a:pt x="1119" y="297"/>
                  </a:lnTo>
                  <a:lnTo>
                    <a:pt x="1121" y="295"/>
                  </a:lnTo>
                  <a:lnTo>
                    <a:pt x="1121" y="294"/>
                  </a:lnTo>
                  <a:lnTo>
                    <a:pt x="1123" y="294"/>
                  </a:lnTo>
                  <a:lnTo>
                    <a:pt x="1125" y="294"/>
                  </a:lnTo>
                  <a:lnTo>
                    <a:pt x="1127" y="294"/>
                  </a:lnTo>
                  <a:lnTo>
                    <a:pt x="1129" y="294"/>
                  </a:lnTo>
                  <a:lnTo>
                    <a:pt x="1129" y="295"/>
                  </a:lnTo>
                  <a:lnTo>
                    <a:pt x="1127" y="299"/>
                  </a:lnTo>
                  <a:lnTo>
                    <a:pt x="1127" y="301"/>
                  </a:lnTo>
                  <a:lnTo>
                    <a:pt x="1125" y="303"/>
                  </a:lnTo>
                  <a:lnTo>
                    <a:pt x="1123" y="303"/>
                  </a:lnTo>
                  <a:lnTo>
                    <a:pt x="1121" y="305"/>
                  </a:lnTo>
                  <a:lnTo>
                    <a:pt x="1121" y="307"/>
                  </a:lnTo>
                  <a:lnTo>
                    <a:pt x="1119" y="309"/>
                  </a:lnTo>
                  <a:lnTo>
                    <a:pt x="1119" y="311"/>
                  </a:lnTo>
                  <a:lnTo>
                    <a:pt x="1121" y="311"/>
                  </a:lnTo>
                  <a:lnTo>
                    <a:pt x="1121" y="313"/>
                  </a:lnTo>
                  <a:lnTo>
                    <a:pt x="1123" y="315"/>
                  </a:lnTo>
                  <a:lnTo>
                    <a:pt x="1125" y="317"/>
                  </a:lnTo>
                  <a:lnTo>
                    <a:pt x="1129" y="317"/>
                  </a:lnTo>
                  <a:lnTo>
                    <a:pt x="1132" y="317"/>
                  </a:lnTo>
                  <a:lnTo>
                    <a:pt x="1134" y="319"/>
                  </a:lnTo>
                  <a:lnTo>
                    <a:pt x="1134" y="320"/>
                  </a:lnTo>
                  <a:lnTo>
                    <a:pt x="1134" y="322"/>
                  </a:lnTo>
                  <a:lnTo>
                    <a:pt x="1134" y="324"/>
                  </a:lnTo>
                  <a:lnTo>
                    <a:pt x="1134" y="326"/>
                  </a:lnTo>
                  <a:lnTo>
                    <a:pt x="1136" y="328"/>
                  </a:lnTo>
                  <a:lnTo>
                    <a:pt x="1138" y="330"/>
                  </a:lnTo>
                  <a:lnTo>
                    <a:pt x="1140" y="330"/>
                  </a:lnTo>
                  <a:lnTo>
                    <a:pt x="1142" y="328"/>
                  </a:lnTo>
                  <a:lnTo>
                    <a:pt x="1144" y="328"/>
                  </a:lnTo>
                  <a:lnTo>
                    <a:pt x="1146" y="328"/>
                  </a:lnTo>
                  <a:lnTo>
                    <a:pt x="1148" y="326"/>
                  </a:lnTo>
                  <a:lnTo>
                    <a:pt x="1148" y="324"/>
                  </a:lnTo>
                  <a:lnTo>
                    <a:pt x="1148" y="322"/>
                  </a:lnTo>
                  <a:lnTo>
                    <a:pt x="1148" y="320"/>
                  </a:lnTo>
                  <a:lnTo>
                    <a:pt x="1150" y="320"/>
                  </a:lnTo>
                  <a:lnTo>
                    <a:pt x="1150" y="319"/>
                  </a:lnTo>
                  <a:lnTo>
                    <a:pt x="1152" y="317"/>
                  </a:lnTo>
                  <a:lnTo>
                    <a:pt x="1154" y="317"/>
                  </a:lnTo>
                  <a:lnTo>
                    <a:pt x="1154" y="315"/>
                  </a:lnTo>
                  <a:lnTo>
                    <a:pt x="1155" y="313"/>
                  </a:lnTo>
                  <a:lnTo>
                    <a:pt x="1157" y="313"/>
                  </a:lnTo>
                  <a:lnTo>
                    <a:pt x="1157" y="311"/>
                  </a:lnTo>
                  <a:lnTo>
                    <a:pt x="1159" y="309"/>
                  </a:lnTo>
                  <a:lnTo>
                    <a:pt x="1159" y="307"/>
                  </a:lnTo>
                  <a:lnTo>
                    <a:pt x="1159" y="305"/>
                  </a:lnTo>
                  <a:lnTo>
                    <a:pt x="1159" y="303"/>
                  </a:lnTo>
                  <a:lnTo>
                    <a:pt x="1157" y="301"/>
                  </a:lnTo>
                  <a:lnTo>
                    <a:pt x="1155" y="301"/>
                  </a:lnTo>
                  <a:lnTo>
                    <a:pt x="1154" y="301"/>
                  </a:lnTo>
                  <a:lnTo>
                    <a:pt x="1152" y="301"/>
                  </a:lnTo>
                  <a:lnTo>
                    <a:pt x="1150" y="301"/>
                  </a:lnTo>
                  <a:lnTo>
                    <a:pt x="1150" y="303"/>
                  </a:lnTo>
                  <a:lnTo>
                    <a:pt x="1148" y="303"/>
                  </a:lnTo>
                  <a:lnTo>
                    <a:pt x="1146" y="303"/>
                  </a:lnTo>
                  <a:lnTo>
                    <a:pt x="1144" y="303"/>
                  </a:lnTo>
                  <a:lnTo>
                    <a:pt x="1144" y="301"/>
                  </a:lnTo>
                  <a:lnTo>
                    <a:pt x="1144" y="299"/>
                  </a:lnTo>
                  <a:lnTo>
                    <a:pt x="1144" y="297"/>
                  </a:lnTo>
                  <a:lnTo>
                    <a:pt x="1144" y="295"/>
                  </a:lnTo>
                  <a:lnTo>
                    <a:pt x="1144" y="294"/>
                  </a:lnTo>
                  <a:lnTo>
                    <a:pt x="1146" y="294"/>
                  </a:lnTo>
                  <a:lnTo>
                    <a:pt x="1148" y="292"/>
                  </a:lnTo>
                  <a:lnTo>
                    <a:pt x="1150" y="290"/>
                  </a:lnTo>
                  <a:lnTo>
                    <a:pt x="1152" y="288"/>
                  </a:lnTo>
                  <a:lnTo>
                    <a:pt x="1154" y="286"/>
                  </a:lnTo>
                  <a:lnTo>
                    <a:pt x="1155" y="284"/>
                  </a:lnTo>
                  <a:lnTo>
                    <a:pt x="1157" y="284"/>
                  </a:lnTo>
                  <a:lnTo>
                    <a:pt x="1159" y="284"/>
                  </a:lnTo>
                  <a:lnTo>
                    <a:pt x="1161" y="284"/>
                  </a:lnTo>
                  <a:lnTo>
                    <a:pt x="1163" y="284"/>
                  </a:lnTo>
                  <a:lnTo>
                    <a:pt x="1163" y="286"/>
                  </a:lnTo>
                  <a:lnTo>
                    <a:pt x="1165" y="288"/>
                  </a:lnTo>
                  <a:lnTo>
                    <a:pt x="1167" y="290"/>
                  </a:lnTo>
                  <a:lnTo>
                    <a:pt x="1167" y="292"/>
                  </a:lnTo>
                  <a:lnTo>
                    <a:pt x="1169" y="294"/>
                  </a:lnTo>
                  <a:lnTo>
                    <a:pt x="1171" y="294"/>
                  </a:lnTo>
                  <a:lnTo>
                    <a:pt x="1173" y="294"/>
                  </a:lnTo>
                  <a:lnTo>
                    <a:pt x="1173" y="292"/>
                  </a:lnTo>
                  <a:lnTo>
                    <a:pt x="1175" y="292"/>
                  </a:lnTo>
                  <a:lnTo>
                    <a:pt x="1175" y="290"/>
                  </a:lnTo>
                  <a:lnTo>
                    <a:pt x="1175" y="288"/>
                  </a:lnTo>
                  <a:lnTo>
                    <a:pt x="1175" y="286"/>
                  </a:lnTo>
                  <a:lnTo>
                    <a:pt x="1175" y="284"/>
                  </a:lnTo>
                  <a:lnTo>
                    <a:pt x="1175" y="282"/>
                  </a:lnTo>
                  <a:lnTo>
                    <a:pt x="1177" y="280"/>
                  </a:lnTo>
                  <a:lnTo>
                    <a:pt x="1179" y="282"/>
                  </a:lnTo>
                  <a:lnTo>
                    <a:pt x="1180" y="282"/>
                  </a:lnTo>
                  <a:lnTo>
                    <a:pt x="1180" y="284"/>
                  </a:lnTo>
                  <a:lnTo>
                    <a:pt x="1180" y="286"/>
                  </a:lnTo>
                  <a:lnTo>
                    <a:pt x="1179" y="288"/>
                  </a:lnTo>
                  <a:lnTo>
                    <a:pt x="1179" y="290"/>
                  </a:lnTo>
                  <a:lnTo>
                    <a:pt x="1180" y="292"/>
                  </a:lnTo>
                  <a:lnTo>
                    <a:pt x="1182" y="292"/>
                  </a:lnTo>
                  <a:lnTo>
                    <a:pt x="1184" y="292"/>
                  </a:lnTo>
                  <a:lnTo>
                    <a:pt x="1186" y="292"/>
                  </a:lnTo>
                  <a:lnTo>
                    <a:pt x="1190" y="290"/>
                  </a:lnTo>
                  <a:lnTo>
                    <a:pt x="1192" y="290"/>
                  </a:lnTo>
                  <a:lnTo>
                    <a:pt x="1194" y="288"/>
                  </a:lnTo>
                  <a:lnTo>
                    <a:pt x="1194" y="286"/>
                  </a:lnTo>
                  <a:lnTo>
                    <a:pt x="1196" y="286"/>
                  </a:lnTo>
                  <a:lnTo>
                    <a:pt x="1196" y="284"/>
                  </a:lnTo>
                  <a:lnTo>
                    <a:pt x="1198" y="284"/>
                  </a:lnTo>
                  <a:lnTo>
                    <a:pt x="1200" y="284"/>
                  </a:lnTo>
                  <a:lnTo>
                    <a:pt x="1202" y="286"/>
                  </a:lnTo>
                  <a:lnTo>
                    <a:pt x="1203" y="286"/>
                  </a:lnTo>
                  <a:lnTo>
                    <a:pt x="1205" y="288"/>
                  </a:lnTo>
                  <a:lnTo>
                    <a:pt x="1207" y="290"/>
                  </a:lnTo>
                  <a:lnTo>
                    <a:pt x="1207" y="292"/>
                  </a:lnTo>
                  <a:lnTo>
                    <a:pt x="1205" y="292"/>
                  </a:lnTo>
                  <a:lnTo>
                    <a:pt x="1203" y="292"/>
                  </a:lnTo>
                  <a:lnTo>
                    <a:pt x="1202" y="292"/>
                  </a:lnTo>
                  <a:lnTo>
                    <a:pt x="1200" y="294"/>
                  </a:lnTo>
                  <a:lnTo>
                    <a:pt x="1198" y="295"/>
                  </a:lnTo>
                  <a:lnTo>
                    <a:pt x="1196" y="295"/>
                  </a:lnTo>
                  <a:lnTo>
                    <a:pt x="1194" y="295"/>
                  </a:lnTo>
                  <a:lnTo>
                    <a:pt x="1194" y="297"/>
                  </a:lnTo>
                  <a:lnTo>
                    <a:pt x="1194" y="299"/>
                  </a:lnTo>
                  <a:lnTo>
                    <a:pt x="1194" y="301"/>
                  </a:lnTo>
                  <a:lnTo>
                    <a:pt x="1196" y="303"/>
                  </a:lnTo>
                  <a:lnTo>
                    <a:pt x="1196" y="305"/>
                  </a:lnTo>
                  <a:lnTo>
                    <a:pt x="1198" y="305"/>
                  </a:lnTo>
                  <a:lnTo>
                    <a:pt x="1198" y="307"/>
                  </a:lnTo>
                  <a:lnTo>
                    <a:pt x="1196" y="309"/>
                  </a:lnTo>
                  <a:lnTo>
                    <a:pt x="1194" y="311"/>
                  </a:lnTo>
                  <a:lnTo>
                    <a:pt x="1192" y="311"/>
                  </a:lnTo>
                  <a:lnTo>
                    <a:pt x="1192" y="313"/>
                  </a:lnTo>
                  <a:lnTo>
                    <a:pt x="1190" y="315"/>
                  </a:lnTo>
                  <a:lnTo>
                    <a:pt x="1188" y="317"/>
                  </a:lnTo>
                  <a:lnTo>
                    <a:pt x="1188" y="319"/>
                  </a:lnTo>
                  <a:lnTo>
                    <a:pt x="1188" y="320"/>
                  </a:lnTo>
                  <a:lnTo>
                    <a:pt x="1190" y="322"/>
                  </a:lnTo>
                  <a:lnTo>
                    <a:pt x="1192" y="324"/>
                  </a:lnTo>
                  <a:lnTo>
                    <a:pt x="1194" y="324"/>
                  </a:lnTo>
                  <a:lnTo>
                    <a:pt x="1196" y="324"/>
                  </a:lnTo>
                  <a:lnTo>
                    <a:pt x="1198" y="324"/>
                  </a:lnTo>
                  <a:lnTo>
                    <a:pt x="1200" y="322"/>
                  </a:lnTo>
                  <a:lnTo>
                    <a:pt x="1202" y="322"/>
                  </a:lnTo>
                  <a:lnTo>
                    <a:pt x="1203" y="320"/>
                  </a:lnTo>
                  <a:lnTo>
                    <a:pt x="1205" y="320"/>
                  </a:lnTo>
                  <a:lnTo>
                    <a:pt x="1207" y="320"/>
                  </a:lnTo>
                  <a:lnTo>
                    <a:pt x="1209" y="320"/>
                  </a:lnTo>
                  <a:lnTo>
                    <a:pt x="1211" y="320"/>
                  </a:lnTo>
                  <a:lnTo>
                    <a:pt x="1213" y="320"/>
                  </a:lnTo>
                  <a:lnTo>
                    <a:pt x="1215" y="319"/>
                  </a:lnTo>
                  <a:lnTo>
                    <a:pt x="1217" y="317"/>
                  </a:lnTo>
                  <a:lnTo>
                    <a:pt x="1219" y="313"/>
                  </a:lnTo>
                  <a:lnTo>
                    <a:pt x="1219" y="311"/>
                  </a:lnTo>
                  <a:lnTo>
                    <a:pt x="1221" y="309"/>
                  </a:lnTo>
                  <a:lnTo>
                    <a:pt x="1221" y="307"/>
                  </a:lnTo>
                  <a:lnTo>
                    <a:pt x="1223" y="307"/>
                  </a:lnTo>
                  <a:lnTo>
                    <a:pt x="1225" y="307"/>
                  </a:lnTo>
                  <a:lnTo>
                    <a:pt x="1227" y="305"/>
                  </a:lnTo>
                  <a:lnTo>
                    <a:pt x="1228" y="305"/>
                  </a:lnTo>
                  <a:lnTo>
                    <a:pt x="1230" y="307"/>
                  </a:lnTo>
                  <a:lnTo>
                    <a:pt x="1232" y="309"/>
                  </a:lnTo>
                  <a:lnTo>
                    <a:pt x="1232" y="311"/>
                  </a:lnTo>
                  <a:lnTo>
                    <a:pt x="1234" y="313"/>
                  </a:lnTo>
                  <a:lnTo>
                    <a:pt x="1234" y="315"/>
                  </a:lnTo>
                  <a:lnTo>
                    <a:pt x="1236" y="317"/>
                  </a:lnTo>
                  <a:lnTo>
                    <a:pt x="1238" y="320"/>
                  </a:lnTo>
                  <a:lnTo>
                    <a:pt x="1240" y="322"/>
                  </a:lnTo>
                  <a:lnTo>
                    <a:pt x="1242" y="324"/>
                  </a:lnTo>
                  <a:lnTo>
                    <a:pt x="1244" y="324"/>
                  </a:lnTo>
                  <a:lnTo>
                    <a:pt x="1246" y="324"/>
                  </a:lnTo>
                  <a:lnTo>
                    <a:pt x="1248" y="324"/>
                  </a:lnTo>
                  <a:lnTo>
                    <a:pt x="1250" y="324"/>
                  </a:lnTo>
                  <a:lnTo>
                    <a:pt x="1251" y="324"/>
                  </a:lnTo>
                  <a:lnTo>
                    <a:pt x="1251" y="322"/>
                  </a:lnTo>
                  <a:lnTo>
                    <a:pt x="1253" y="320"/>
                  </a:lnTo>
                  <a:lnTo>
                    <a:pt x="1251" y="320"/>
                  </a:lnTo>
                  <a:lnTo>
                    <a:pt x="1251" y="319"/>
                  </a:lnTo>
                  <a:lnTo>
                    <a:pt x="1250" y="319"/>
                  </a:lnTo>
                  <a:lnTo>
                    <a:pt x="1248" y="319"/>
                  </a:lnTo>
                  <a:lnTo>
                    <a:pt x="1246" y="319"/>
                  </a:lnTo>
                  <a:lnTo>
                    <a:pt x="1244" y="317"/>
                  </a:lnTo>
                  <a:lnTo>
                    <a:pt x="1244" y="315"/>
                  </a:lnTo>
                  <a:lnTo>
                    <a:pt x="1244" y="313"/>
                  </a:lnTo>
                  <a:lnTo>
                    <a:pt x="1244" y="311"/>
                  </a:lnTo>
                  <a:lnTo>
                    <a:pt x="1242" y="311"/>
                  </a:lnTo>
                  <a:lnTo>
                    <a:pt x="1242" y="309"/>
                  </a:lnTo>
                  <a:lnTo>
                    <a:pt x="1244" y="307"/>
                  </a:lnTo>
                  <a:lnTo>
                    <a:pt x="1246" y="307"/>
                  </a:lnTo>
                  <a:lnTo>
                    <a:pt x="1248" y="307"/>
                  </a:lnTo>
                  <a:lnTo>
                    <a:pt x="1248" y="305"/>
                  </a:lnTo>
                  <a:lnTo>
                    <a:pt x="1250" y="305"/>
                  </a:lnTo>
                  <a:lnTo>
                    <a:pt x="1250" y="307"/>
                  </a:lnTo>
                  <a:lnTo>
                    <a:pt x="1250" y="309"/>
                  </a:lnTo>
                  <a:lnTo>
                    <a:pt x="1251" y="309"/>
                  </a:lnTo>
                  <a:lnTo>
                    <a:pt x="1253" y="309"/>
                  </a:lnTo>
                  <a:lnTo>
                    <a:pt x="1255" y="309"/>
                  </a:lnTo>
                  <a:lnTo>
                    <a:pt x="1257" y="309"/>
                  </a:lnTo>
                  <a:lnTo>
                    <a:pt x="1259" y="311"/>
                  </a:lnTo>
                  <a:lnTo>
                    <a:pt x="1261" y="311"/>
                  </a:lnTo>
                  <a:lnTo>
                    <a:pt x="1261" y="313"/>
                  </a:lnTo>
                  <a:lnTo>
                    <a:pt x="1263" y="315"/>
                  </a:lnTo>
                  <a:lnTo>
                    <a:pt x="1265" y="317"/>
                  </a:lnTo>
                  <a:lnTo>
                    <a:pt x="1265" y="319"/>
                  </a:lnTo>
                  <a:lnTo>
                    <a:pt x="1267" y="320"/>
                  </a:lnTo>
                  <a:lnTo>
                    <a:pt x="1267" y="322"/>
                  </a:lnTo>
                  <a:lnTo>
                    <a:pt x="1269" y="322"/>
                  </a:lnTo>
                  <a:lnTo>
                    <a:pt x="1271" y="324"/>
                  </a:lnTo>
                  <a:lnTo>
                    <a:pt x="1273" y="326"/>
                  </a:lnTo>
                  <a:lnTo>
                    <a:pt x="1275" y="328"/>
                  </a:lnTo>
                  <a:lnTo>
                    <a:pt x="1275" y="330"/>
                  </a:lnTo>
                  <a:lnTo>
                    <a:pt x="1276" y="332"/>
                  </a:lnTo>
                  <a:lnTo>
                    <a:pt x="1276" y="334"/>
                  </a:lnTo>
                  <a:lnTo>
                    <a:pt x="1275" y="334"/>
                  </a:lnTo>
                  <a:lnTo>
                    <a:pt x="1273" y="334"/>
                  </a:lnTo>
                  <a:lnTo>
                    <a:pt x="1273" y="332"/>
                  </a:lnTo>
                  <a:lnTo>
                    <a:pt x="1273" y="330"/>
                  </a:lnTo>
                  <a:lnTo>
                    <a:pt x="1271" y="330"/>
                  </a:lnTo>
                  <a:lnTo>
                    <a:pt x="1269" y="330"/>
                  </a:lnTo>
                  <a:lnTo>
                    <a:pt x="1267" y="330"/>
                  </a:lnTo>
                  <a:lnTo>
                    <a:pt x="1267" y="332"/>
                  </a:lnTo>
                  <a:lnTo>
                    <a:pt x="1267" y="334"/>
                  </a:lnTo>
                  <a:lnTo>
                    <a:pt x="1267" y="338"/>
                  </a:lnTo>
                  <a:lnTo>
                    <a:pt x="1267" y="340"/>
                  </a:lnTo>
                  <a:lnTo>
                    <a:pt x="1267" y="343"/>
                  </a:lnTo>
                  <a:lnTo>
                    <a:pt x="1267" y="345"/>
                  </a:lnTo>
                  <a:lnTo>
                    <a:pt x="1267" y="347"/>
                  </a:lnTo>
                  <a:lnTo>
                    <a:pt x="1267" y="351"/>
                  </a:lnTo>
                  <a:lnTo>
                    <a:pt x="1267" y="353"/>
                  </a:lnTo>
                  <a:lnTo>
                    <a:pt x="1267" y="355"/>
                  </a:lnTo>
                  <a:lnTo>
                    <a:pt x="1269" y="357"/>
                  </a:lnTo>
                  <a:lnTo>
                    <a:pt x="1271" y="359"/>
                  </a:lnTo>
                  <a:lnTo>
                    <a:pt x="1273" y="359"/>
                  </a:lnTo>
                  <a:lnTo>
                    <a:pt x="1275" y="359"/>
                  </a:lnTo>
                  <a:lnTo>
                    <a:pt x="1276" y="359"/>
                  </a:lnTo>
                  <a:lnTo>
                    <a:pt x="1276" y="357"/>
                  </a:lnTo>
                  <a:lnTo>
                    <a:pt x="1278" y="357"/>
                  </a:lnTo>
                  <a:lnTo>
                    <a:pt x="1278" y="355"/>
                  </a:lnTo>
                  <a:lnTo>
                    <a:pt x="1278" y="353"/>
                  </a:lnTo>
                  <a:lnTo>
                    <a:pt x="1278" y="351"/>
                  </a:lnTo>
                  <a:lnTo>
                    <a:pt x="1278" y="349"/>
                  </a:lnTo>
                  <a:lnTo>
                    <a:pt x="1278" y="347"/>
                  </a:lnTo>
                  <a:lnTo>
                    <a:pt x="1278" y="345"/>
                  </a:lnTo>
                  <a:lnTo>
                    <a:pt x="1280" y="343"/>
                  </a:lnTo>
                  <a:lnTo>
                    <a:pt x="1282" y="343"/>
                  </a:lnTo>
                  <a:lnTo>
                    <a:pt x="1284" y="342"/>
                  </a:lnTo>
                  <a:lnTo>
                    <a:pt x="1286" y="342"/>
                  </a:lnTo>
                  <a:lnTo>
                    <a:pt x="1286" y="340"/>
                  </a:lnTo>
                  <a:lnTo>
                    <a:pt x="1288" y="338"/>
                  </a:lnTo>
                  <a:lnTo>
                    <a:pt x="1290" y="338"/>
                  </a:lnTo>
                  <a:lnTo>
                    <a:pt x="1292" y="338"/>
                  </a:lnTo>
                  <a:lnTo>
                    <a:pt x="1294" y="340"/>
                  </a:lnTo>
                  <a:lnTo>
                    <a:pt x="1294" y="342"/>
                  </a:lnTo>
                  <a:lnTo>
                    <a:pt x="1296" y="343"/>
                  </a:lnTo>
                  <a:lnTo>
                    <a:pt x="1296" y="345"/>
                  </a:lnTo>
                  <a:lnTo>
                    <a:pt x="1298" y="347"/>
                  </a:lnTo>
                  <a:lnTo>
                    <a:pt x="1298" y="349"/>
                  </a:lnTo>
                  <a:lnTo>
                    <a:pt x="1299" y="349"/>
                  </a:lnTo>
                  <a:lnTo>
                    <a:pt x="1301" y="349"/>
                  </a:lnTo>
                  <a:lnTo>
                    <a:pt x="1303" y="349"/>
                  </a:lnTo>
                  <a:lnTo>
                    <a:pt x="1305" y="349"/>
                  </a:lnTo>
                  <a:lnTo>
                    <a:pt x="1305" y="351"/>
                  </a:lnTo>
                  <a:lnTo>
                    <a:pt x="1307" y="351"/>
                  </a:lnTo>
                  <a:lnTo>
                    <a:pt x="1307" y="353"/>
                  </a:lnTo>
                  <a:lnTo>
                    <a:pt x="1309" y="353"/>
                  </a:lnTo>
                  <a:lnTo>
                    <a:pt x="1309" y="355"/>
                  </a:lnTo>
                  <a:lnTo>
                    <a:pt x="1311" y="355"/>
                  </a:lnTo>
                  <a:lnTo>
                    <a:pt x="1311" y="357"/>
                  </a:lnTo>
                  <a:lnTo>
                    <a:pt x="1313" y="357"/>
                  </a:lnTo>
                  <a:lnTo>
                    <a:pt x="1315" y="357"/>
                  </a:lnTo>
                  <a:lnTo>
                    <a:pt x="1317" y="357"/>
                  </a:lnTo>
                  <a:lnTo>
                    <a:pt x="1319" y="357"/>
                  </a:lnTo>
                  <a:lnTo>
                    <a:pt x="1321" y="355"/>
                  </a:lnTo>
                  <a:lnTo>
                    <a:pt x="1322" y="355"/>
                  </a:lnTo>
                  <a:lnTo>
                    <a:pt x="1322" y="353"/>
                  </a:lnTo>
                  <a:lnTo>
                    <a:pt x="1322" y="351"/>
                  </a:lnTo>
                  <a:lnTo>
                    <a:pt x="1324" y="351"/>
                  </a:lnTo>
                  <a:lnTo>
                    <a:pt x="1324" y="349"/>
                  </a:lnTo>
                  <a:lnTo>
                    <a:pt x="1324" y="347"/>
                  </a:lnTo>
                  <a:lnTo>
                    <a:pt x="1324" y="345"/>
                  </a:lnTo>
                  <a:lnTo>
                    <a:pt x="1322" y="343"/>
                  </a:lnTo>
                  <a:lnTo>
                    <a:pt x="1322" y="342"/>
                  </a:lnTo>
                  <a:lnTo>
                    <a:pt x="1321" y="342"/>
                  </a:lnTo>
                  <a:lnTo>
                    <a:pt x="1319" y="342"/>
                  </a:lnTo>
                  <a:lnTo>
                    <a:pt x="1319" y="340"/>
                  </a:lnTo>
                  <a:lnTo>
                    <a:pt x="1317" y="340"/>
                  </a:lnTo>
                  <a:lnTo>
                    <a:pt x="1319" y="338"/>
                  </a:lnTo>
                  <a:lnTo>
                    <a:pt x="1321" y="338"/>
                  </a:lnTo>
                  <a:lnTo>
                    <a:pt x="1322" y="338"/>
                  </a:lnTo>
                  <a:lnTo>
                    <a:pt x="1324" y="338"/>
                  </a:lnTo>
                  <a:lnTo>
                    <a:pt x="1324" y="336"/>
                  </a:lnTo>
                  <a:lnTo>
                    <a:pt x="1326" y="336"/>
                  </a:lnTo>
                  <a:lnTo>
                    <a:pt x="1326" y="334"/>
                  </a:lnTo>
                  <a:lnTo>
                    <a:pt x="1324" y="332"/>
                  </a:lnTo>
                  <a:lnTo>
                    <a:pt x="1324" y="330"/>
                  </a:lnTo>
                  <a:lnTo>
                    <a:pt x="1324" y="328"/>
                  </a:lnTo>
                  <a:lnTo>
                    <a:pt x="1322" y="326"/>
                  </a:lnTo>
                  <a:lnTo>
                    <a:pt x="1322" y="324"/>
                  </a:lnTo>
                  <a:lnTo>
                    <a:pt x="1322" y="322"/>
                  </a:lnTo>
                  <a:lnTo>
                    <a:pt x="1324" y="322"/>
                  </a:lnTo>
                  <a:lnTo>
                    <a:pt x="1324" y="320"/>
                  </a:lnTo>
                  <a:lnTo>
                    <a:pt x="1324" y="319"/>
                  </a:lnTo>
                  <a:lnTo>
                    <a:pt x="1326" y="319"/>
                  </a:lnTo>
                  <a:lnTo>
                    <a:pt x="1328" y="319"/>
                  </a:lnTo>
                  <a:lnTo>
                    <a:pt x="1330" y="319"/>
                  </a:lnTo>
                  <a:lnTo>
                    <a:pt x="1332" y="319"/>
                  </a:lnTo>
                  <a:lnTo>
                    <a:pt x="1334" y="319"/>
                  </a:lnTo>
                  <a:lnTo>
                    <a:pt x="1334" y="320"/>
                  </a:lnTo>
                  <a:lnTo>
                    <a:pt x="1336" y="320"/>
                  </a:lnTo>
                  <a:lnTo>
                    <a:pt x="1338" y="324"/>
                  </a:lnTo>
                  <a:lnTo>
                    <a:pt x="1340" y="326"/>
                  </a:lnTo>
                  <a:lnTo>
                    <a:pt x="1342" y="328"/>
                  </a:lnTo>
                  <a:lnTo>
                    <a:pt x="1342" y="330"/>
                  </a:lnTo>
                  <a:lnTo>
                    <a:pt x="1342" y="332"/>
                  </a:lnTo>
                  <a:lnTo>
                    <a:pt x="1344" y="332"/>
                  </a:lnTo>
                  <a:lnTo>
                    <a:pt x="1342" y="332"/>
                  </a:lnTo>
                  <a:lnTo>
                    <a:pt x="1344" y="334"/>
                  </a:lnTo>
                  <a:lnTo>
                    <a:pt x="1342" y="334"/>
                  </a:lnTo>
                  <a:lnTo>
                    <a:pt x="1342" y="336"/>
                  </a:lnTo>
                  <a:lnTo>
                    <a:pt x="1342" y="338"/>
                  </a:lnTo>
                  <a:lnTo>
                    <a:pt x="1340" y="338"/>
                  </a:lnTo>
                  <a:lnTo>
                    <a:pt x="1338" y="340"/>
                  </a:lnTo>
                  <a:lnTo>
                    <a:pt x="1338" y="342"/>
                  </a:lnTo>
                  <a:lnTo>
                    <a:pt x="1338" y="343"/>
                  </a:lnTo>
                  <a:lnTo>
                    <a:pt x="1338" y="345"/>
                  </a:lnTo>
                  <a:lnTo>
                    <a:pt x="1338" y="347"/>
                  </a:lnTo>
                  <a:lnTo>
                    <a:pt x="1338" y="349"/>
                  </a:lnTo>
                  <a:lnTo>
                    <a:pt x="1336" y="349"/>
                  </a:lnTo>
                  <a:lnTo>
                    <a:pt x="1336" y="351"/>
                  </a:lnTo>
                  <a:lnTo>
                    <a:pt x="1334" y="353"/>
                  </a:lnTo>
                  <a:lnTo>
                    <a:pt x="1334" y="355"/>
                  </a:lnTo>
                  <a:lnTo>
                    <a:pt x="1334" y="357"/>
                  </a:lnTo>
                  <a:lnTo>
                    <a:pt x="1332" y="359"/>
                  </a:lnTo>
                  <a:lnTo>
                    <a:pt x="1332" y="361"/>
                  </a:lnTo>
                  <a:lnTo>
                    <a:pt x="1332" y="363"/>
                  </a:lnTo>
                  <a:lnTo>
                    <a:pt x="1334" y="363"/>
                  </a:lnTo>
                  <a:lnTo>
                    <a:pt x="1334" y="365"/>
                  </a:lnTo>
                  <a:lnTo>
                    <a:pt x="1334" y="367"/>
                  </a:lnTo>
                  <a:lnTo>
                    <a:pt x="1336" y="368"/>
                  </a:lnTo>
                  <a:lnTo>
                    <a:pt x="1336" y="370"/>
                  </a:lnTo>
                  <a:lnTo>
                    <a:pt x="1338" y="372"/>
                  </a:lnTo>
                  <a:lnTo>
                    <a:pt x="1338" y="374"/>
                  </a:lnTo>
                  <a:lnTo>
                    <a:pt x="1338" y="376"/>
                  </a:lnTo>
                  <a:lnTo>
                    <a:pt x="1338" y="378"/>
                  </a:lnTo>
                  <a:lnTo>
                    <a:pt x="1338" y="380"/>
                  </a:lnTo>
                  <a:lnTo>
                    <a:pt x="1338" y="382"/>
                  </a:lnTo>
                  <a:lnTo>
                    <a:pt x="1338" y="384"/>
                  </a:lnTo>
                  <a:lnTo>
                    <a:pt x="1338" y="386"/>
                  </a:lnTo>
                  <a:lnTo>
                    <a:pt x="1338" y="388"/>
                  </a:lnTo>
                  <a:lnTo>
                    <a:pt x="1340" y="390"/>
                  </a:lnTo>
                  <a:lnTo>
                    <a:pt x="1340" y="391"/>
                  </a:lnTo>
                  <a:lnTo>
                    <a:pt x="1340" y="393"/>
                  </a:lnTo>
                  <a:lnTo>
                    <a:pt x="1340" y="395"/>
                  </a:lnTo>
                  <a:lnTo>
                    <a:pt x="1340" y="397"/>
                  </a:lnTo>
                  <a:lnTo>
                    <a:pt x="1338" y="397"/>
                  </a:lnTo>
                  <a:lnTo>
                    <a:pt x="1336" y="397"/>
                  </a:lnTo>
                  <a:lnTo>
                    <a:pt x="1336" y="399"/>
                  </a:lnTo>
                  <a:lnTo>
                    <a:pt x="1334" y="399"/>
                  </a:lnTo>
                  <a:lnTo>
                    <a:pt x="1332" y="401"/>
                  </a:lnTo>
                  <a:lnTo>
                    <a:pt x="1332" y="403"/>
                  </a:lnTo>
                  <a:lnTo>
                    <a:pt x="1332" y="405"/>
                  </a:lnTo>
                  <a:lnTo>
                    <a:pt x="1332" y="407"/>
                  </a:lnTo>
                  <a:lnTo>
                    <a:pt x="1330" y="407"/>
                  </a:lnTo>
                  <a:lnTo>
                    <a:pt x="1330" y="409"/>
                  </a:lnTo>
                  <a:lnTo>
                    <a:pt x="1332" y="411"/>
                  </a:lnTo>
                  <a:lnTo>
                    <a:pt x="1332" y="413"/>
                  </a:lnTo>
                  <a:lnTo>
                    <a:pt x="1332" y="415"/>
                  </a:lnTo>
                  <a:lnTo>
                    <a:pt x="1332" y="416"/>
                  </a:lnTo>
                  <a:lnTo>
                    <a:pt x="1332" y="418"/>
                  </a:lnTo>
                  <a:lnTo>
                    <a:pt x="1332" y="420"/>
                  </a:lnTo>
                  <a:lnTo>
                    <a:pt x="1332" y="422"/>
                  </a:lnTo>
                  <a:lnTo>
                    <a:pt x="1330" y="424"/>
                  </a:lnTo>
                  <a:lnTo>
                    <a:pt x="1328" y="426"/>
                  </a:lnTo>
                  <a:lnTo>
                    <a:pt x="1328" y="428"/>
                  </a:lnTo>
                  <a:lnTo>
                    <a:pt x="1326" y="428"/>
                  </a:lnTo>
                  <a:lnTo>
                    <a:pt x="1326" y="430"/>
                  </a:lnTo>
                  <a:lnTo>
                    <a:pt x="1326" y="432"/>
                  </a:lnTo>
                  <a:lnTo>
                    <a:pt x="1326" y="434"/>
                  </a:lnTo>
                  <a:lnTo>
                    <a:pt x="1326" y="436"/>
                  </a:lnTo>
                  <a:lnTo>
                    <a:pt x="1326" y="438"/>
                  </a:lnTo>
                  <a:lnTo>
                    <a:pt x="1326" y="439"/>
                  </a:lnTo>
                  <a:lnTo>
                    <a:pt x="1328" y="441"/>
                  </a:lnTo>
                  <a:lnTo>
                    <a:pt x="1326" y="445"/>
                  </a:lnTo>
                  <a:lnTo>
                    <a:pt x="1303" y="570"/>
                  </a:lnTo>
                  <a:lnTo>
                    <a:pt x="1296" y="610"/>
                  </a:lnTo>
                  <a:lnTo>
                    <a:pt x="1296" y="612"/>
                  </a:lnTo>
                  <a:lnTo>
                    <a:pt x="1296" y="614"/>
                  </a:lnTo>
                  <a:lnTo>
                    <a:pt x="1290" y="639"/>
                  </a:lnTo>
                  <a:lnTo>
                    <a:pt x="1286" y="662"/>
                  </a:lnTo>
                  <a:lnTo>
                    <a:pt x="1278" y="704"/>
                  </a:lnTo>
                  <a:lnTo>
                    <a:pt x="1273" y="729"/>
                  </a:lnTo>
                  <a:lnTo>
                    <a:pt x="1271" y="749"/>
                  </a:lnTo>
                  <a:lnTo>
                    <a:pt x="1265" y="777"/>
                  </a:lnTo>
                  <a:lnTo>
                    <a:pt x="1261" y="795"/>
                  </a:lnTo>
                  <a:lnTo>
                    <a:pt x="1255" y="833"/>
                  </a:lnTo>
                  <a:lnTo>
                    <a:pt x="1255" y="835"/>
                  </a:lnTo>
                  <a:lnTo>
                    <a:pt x="1232" y="962"/>
                  </a:lnTo>
                  <a:lnTo>
                    <a:pt x="1219" y="1027"/>
                  </a:lnTo>
                  <a:lnTo>
                    <a:pt x="1217" y="1039"/>
                  </a:lnTo>
                  <a:lnTo>
                    <a:pt x="1213" y="1062"/>
                  </a:lnTo>
                  <a:lnTo>
                    <a:pt x="1202" y="1117"/>
                  </a:lnTo>
                  <a:lnTo>
                    <a:pt x="1200" y="1131"/>
                  </a:lnTo>
                  <a:lnTo>
                    <a:pt x="1196" y="1152"/>
                  </a:lnTo>
                  <a:lnTo>
                    <a:pt x="1194" y="1160"/>
                  </a:lnTo>
                  <a:lnTo>
                    <a:pt x="1192" y="1160"/>
                  </a:lnTo>
                  <a:lnTo>
                    <a:pt x="1192" y="1161"/>
                  </a:lnTo>
                  <a:lnTo>
                    <a:pt x="1190" y="1161"/>
                  </a:lnTo>
                  <a:lnTo>
                    <a:pt x="1190" y="1160"/>
                  </a:lnTo>
                  <a:lnTo>
                    <a:pt x="1190" y="1161"/>
                  </a:lnTo>
                  <a:lnTo>
                    <a:pt x="1188" y="1161"/>
                  </a:lnTo>
                  <a:lnTo>
                    <a:pt x="1188" y="1160"/>
                  </a:lnTo>
                  <a:lnTo>
                    <a:pt x="1188" y="1158"/>
                  </a:lnTo>
                  <a:lnTo>
                    <a:pt x="1186" y="1158"/>
                  </a:lnTo>
                  <a:lnTo>
                    <a:pt x="1186" y="1156"/>
                  </a:lnTo>
                  <a:lnTo>
                    <a:pt x="1184" y="1154"/>
                  </a:lnTo>
                  <a:lnTo>
                    <a:pt x="1182" y="1152"/>
                  </a:lnTo>
                  <a:lnTo>
                    <a:pt x="1180" y="1152"/>
                  </a:lnTo>
                  <a:lnTo>
                    <a:pt x="1180" y="1150"/>
                  </a:lnTo>
                  <a:lnTo>
                    <a:pt x="1179" y="1150"/>
                  </a:lnTo>
                  <a:lnTo>
                    <a:pt x="1179" y="1148"/>
                  </a:lnTo>
                  <a:lnTo>
                    <a:pt x="1177" y="1148"/>
                  </a:lnTo>
                  <a:lnTo>
                    <a:pt x="1177" y="1146"/>
                  </a:lnTo>
                  <a:lnTo>
                    <a:pt x="1177" y="1144"/>
                  </a:lnTo>
                  <a:lnTo>
                    <a:pt x="1175" y="1144"/>
                  </a:lnTo>
                  <a:lnTo>
                    <a:pt x="1173" y="1144"/>
                  </a:lnTo>
                  <a:lnTo>
                    <a:pt x="1173" y="1142"/>
                  </a:lnTo>
                  <a:lnTo>
                    <a:pt x="1171" y="1142"/>
                  </a:lnTo>
                  <a:lnTo>
                    <a:pt x="1169" y="1140"/>
                  </a:lnTo>
                  <a:lnTo>
                    <a:pt x="1167" y="1138"/>
                  </a:lnTo>
                  <a:lnTo>
                    <a:pt x="1167" y="1137"/>
                  </a:lnTo>
                  <a:lnTo>
                    <a:pt x="1165" y="1137"/>
                  </a:lnTo>
                  <a:lnTo>
                    <a:pt x="1165" y="1135"/>
                  </a:lnTo>
                  <a:lnTo>
                    <a:pt x="1163" y="1133"/>
                  </a:lnTo>
                  <a:lnTo>
                    <a:pt x="1163" y="1131"/>
                  </a:lnTo>
                  <a:lnTo>
                    <a:pt x="1161" y="1129"/>
                  </a:lnTo>
                  <a:lnTo>
                    <a:pt x="1161" y="1127"/>
                  </a:lnTo>
                  <a:lnTo>
                    <a:pt x="1161" y="1125"/>
                  </a:lnTo>
                  <a:lnTo>
                    <a:pt x="1159" y="1123"/>
                  </a:lnTo>
                  <a:lnTo>
                    <a:pt x="1157" y="1121"/>
                  </a:lnTo>
                  <a:lnTo>
                    <a:pt x="1155" y="1119"/>
                  </a:lnTo>
                  <a:lnTo>
                    <a:pt x="1154" y="1119"/>
                  </a:lnTo>
                  <a:lnTo>
                    <a:pt x="1152" y="1119"/>
                  </a:lnTo>
                  <a:lnTo>
                    <a:pt x="1152" y="1117"/>
                  </a:lnTo>
                  <a:lnTo>
                    <a:pt x="1150" y="1117"/>
                  </a:lnTo>
                  <a:lnTo>
                    <a:pt x="1148" y="1117"/>
                  </a:lnTo>
                  <a:lnTo>
                    <a:pt x="1146" y="1117"/>
                  </a:lnTo>
                  <a:lnTo>
                    <a:pt x="1144" y="1117"/>
                  </a:lnTo>
                  <a:lnTo>
                    <a:pt x="1140" y="1115"/>
                  </a:lnTo>
                  <a:lnTo>
                    <a:pt x="1138" y="1115"/>
                  </a:lnTo>
                  <a:lnTo>
                    <a:pt x="1136" y="1113"/>
                  </a:lnTo>
                  <a:lnTo>
                    <a:pt x="1134" y="1113"/>
                  </a:lnTo>
                  <a:lnTo>
                    <a:pt x="1134" y="1112"/>
                  </a:lnTo>
                  <a:lnTo>
                    <a:pt x="1132" y="1112"/>
                  </a:lnTo>
                  <a:lnTo>
                    <a:pt x="1132" y="1110"/>
                  </a:lnTo>
                  <a:lnTo>
                    <a:pt x="1131" y="1108"/>
                  </a:lnTo>
                  <a:lnTo>
                    <a:pt x="1131" y="1106"/>
                  </a:lnTo>
                  <a:lnTo>
                    <a:pt x="1131" y="1104"/>
                  </a:lnTo>
                  <a:lnTo>
                    <a:pt x="1131" y="1102"/>
                  </a:lnTo>
                  <a:lnTo>
                    <a:pt x="1131" y="1100"/>
                  </a:lnTo>
                  <a:lnTo>
                    <a:pt x="1131" y="1098"/>
                  </a:lnTo>
                  <a:lnTo>
                    <a:pt x="1131" y="1096"/>
                  </a:lnTo>
                  <a:lnTo>
                    <a:pt x="1131" y="1094"/>
                  </a:lnTo>
                  <a:lnTo>
                    <a:pt x="1131" y="1092"/>
                  </a:lnTo>
                  <a:lnTo>
                    <a:pt x="1129" y="1090"/>
                  </a:lnTo>
                  <a:lnTo>
                    <a:pt x="1129" y="1089"/>
                  </a:lnTo>
                  <a:lnTo>
                    <a:pt x="1129" y="1087"/>
                  </a:lnTo>
                  <a:lnTo>
                    <a:pt x="1129" y="1085"/>
                  </a:lnTo>
                  <a:lnTo>
                    <a:pt x="1129" y="1083"/>
                  </a:lnTo>
                  <a:lnTo>
                    <a:pt x="1127" y="1083"/>
                  </a:lnTo>
                  <a:lnTo>
                    <a:pt x="1127" y="1081"/>
                  </a:lnTo>
                  <a:lnTo>
                    <a:pt x="1127" y="1079"/>
                  </a:lnTo>
                  <a:lnTo>
                    <a:pt x="1127" y="1077"/>
                  </a:lnTo>
                  <a:lnTo>
                    <a:pt x="1125" y="1077"/>
                  </a:lnTo>
                  <a:lnTo>
                    <a:pt x="1125" y="1075"/>
                  </a:lnTo>
                  <a:lnTo>
                    <a:pt x="1123" y="1075"/>
                  </a:lnTo>
                  <a:lnTo>
                    <a:pt x="1121" y="1075"/>
                  </a:lnTo>
                  <a:lnTo>
                    <a:pt x="1119" y="1075"/>
                  </a:lnTo>
                  <a:lnTo>
                    <a:pt x="1117" y="1075"/>
                  </a:lnTo>
                  <a:lnTo>
                    <a:pt x="1115" y="1075"/>
                  </a:lnTo>
                  <a:lnTo>
                    <a:pt x="1113" y="1073"/>
                  </a:lnTo>
                  <a:lnTo>
                    <a:pt x="1111" y="1073"/>
                  </a:lnTo>
                  <a:lnTo>
                    <a:pt x="1109" y="1073"/>
                  </a:lnTo>
                  <a:lnTo>
                    <a:pt x="1109" y="1071"/>
                  </a:lnTo>
                  <a:lnTo>
                    <a:pt x="1107" y="1071"/>
                  </a:lnTo>
                  <a:lnTo>
                    <a:pt x="1107" y="1069"/>
                  </a:lnTo>
                  <a:lnTo>
                    <a:pt x="1106" y="1069"/>
                  </a:lnTo>
                  <a:lnTo>
                    <a:pt x="1106" y="1067"/>
                  </a:lnTo>
                  <a:lnTo>
                    <a:pt x="1106" y="1065"/>
                  </a:lnTo>
                  <a:lnTo>
                    <a:pt x="1104" y="1065"/>
                  </a:lnTo>
                  <a:lnTo>
                    <a:pt x="1104" y="1064"/>
                  </a:lnTo>
                  <a:lnTo>
                    <a:pt x="1102" y="1062"/>
                  </a:lnTo>
                  <a:lnTo>
                    <a:pt x="1102" y="1060"/>
                  </a:lnTo>
                  <a:lnTo>
                    <a:pt x="1100" y="1058"/>
                  </a:lnTo>
                  <a:lnTo>
                    <a:pt x="1098" y="1056"/>
                  </a:lnTo>
                  <a:lnTo>
                    <a:pt x="1098" y="1054"/>
                  </a:lnTo>
                  <a:lnTo>
                    <a:pt x="1096" y="1054"/>
                  </a:lnTo>
                  <a:lnTo>
                    <a:pt x="1094" y="1054"/>
                  </a:lnTo>
                  <a:lnTo>
                    <a:pt x="1094" y="1052"/>
                  </a:lnTo>
                  <a:lnTo>
                    <a:pt x="1092" y="1052"/>
                  </a:lnTo>
                  <a:lnTo>
                    <a:pt x="1090" y="1052"/>
                  </a:lnTo>
                  <a:lnTo>
                    <a:pt x="1090" y="1050"/>
                  </a:lnTo>
                  <a:lnTo>
                    <a:pt x="1088" y="1050"/>
                  </a:lnTo>
                  <a:lnTo>
                    <a:pt x="1086" y="1050"/>
                  </a:lnTo>
                  <a:lnTo>
                    <a:pt x="1084" y="1048"/>
                  </a:lnTo>
                  <a:lnTo>
                    <a:pt x="1083" y="1048"/>
                  </a:lnTo>
                  <a:lnTo>
                    <a:pt x="1081" y="1050"/>
                  </a:lnTo>
                  <a:lnTo>
                    <a:pt x="1079" y="1050"/>
                  </a:lnTo>
                  <a:lnTo>
                    <a:pt x="1077" y="1052"/>
                  </a:lnTo>
                  <a:lnTo>
                    <a:pt x="1075" y="1052"/>
                  </a:lnTo>
                  <a:lnTo>
                    <a:pt x="1075" y="1054"/>
                  </a:lnTo>
                  <a:lnTo>
                    <a:pt x="1073" y="1054"/>
                  </a:lnTo>
                  <a:lnTo>
                    <a:pt x="1073" y="1056"/>
                  </a:lnTo>
                  <a:lnTo>
                    <a:pt x="1071" y="1056"/>
                  </a:lnTo>
                  <a:lnTo>
                    <a:pt x="1071" y="1058"/>
                  </a:lnTo>
                  <a:lnTo>
                    <a:pt x="1069" y="1060"/>
                  </a:lnTo>
                  <a:lnTo>
                    <a:pt x="1067" y="1062"/>
                  </a:lnTo>
                  <a:lnTo>
                    <a:pt x="1065" y="1064"/>
                  </a:lnTo>
                  <a:lnTo>
                    <a:pt x="1063" y="1064"/>
                  </a:lnTo>
                  <a:lnTo>
                    <a:pt x="1061" y="1065"/>
                  </a:lnTo>
                  <a:lnTo>
                    <a:pt x="1059" y="1065"/>
                  </a:lnTo>
                  <a:lnTo>
                    <a:pt x="1058" y="1065"/>
                  </a:lnTo>
                  <a:lnTo>
                    <a:pt x="1056" y="1067"/>
                  </a:lnTo>
                  <a:lnTo>
                    <a:pt x="1054" y="1067"/>
                  </a:lnTo>
                  <a:lnTo>
                    <a:pt x="1052" y="1067"/>
                  </a:lnTo>
                  <a:lnTo>
                    <a:pt x="1050" y="1067"/>
                  </a:lnTo>
                  <a:lnTo>
                    <a:pt x="1048" y="1069"/>
                  </a:lnTo>
                  <a:lnTo>
                    <a:pt x="1044" y="1069"/>
                  </a:lnTo>
                  <a:lnTo>
                    <a:pt x="1042" y="1069"/>
                  </a:lnTo>
                  <a:lnTo>
                    <a:pt x="1040" y="1069"/>
                  </a:lnTo>
                  <a:lnTo>
                    <a:pt x="1038" y="1067"/>
                  </a:lnTo>
                  <a:lnTo>
                    <a:pt x="1036" y="1067"/>
                  </a:lnTo>
                  <a:lnTo>
                    <a:pt x="1035" y="1067"/>
                  </a:lnTo>
                  <a:lnTo>
                    <a:pt x="1031" y="1065"/>
                  </a:lnTo>
                  <a:lnTo>
                    <a:pt x="1029" y="1065"/>
                  </a:lnTo>
                  <a:lnTo>
                    <a:pt x="1029" y="1064"/>
                  </a:lnTo>
                  <a:lnTo>
                    <a:pt x="1027" y="1064"/>
                  </a:lnTo>
                  <a:lnTo>
                    <a:pt x="1027" y="1062"/>
                  </a:lnTo>
                  <a:lnTo>
                    <a:pt x="1027" y="1060"/>
                  </a:lnTo>
                  <a:lnTo>
                    <a:pt x="1025" y="1060"/>
                  </a:lnTo>
                  <a:lnTo>
                    <a:pt x="1025" y="1058"/>
                  </a:lnTo>
                  <a:lnTo>
                    <a:pt x="1023" y="1058"/>
                  </a:lnTo>
                  <a:lnTo>
                    <a:pt x="1021" y="1056"/>
                  </a:lnTo>
                  <a:lnTo>
                    <a:pt x="1019" y="1056"/>
                  </a:lnTo>
                  <a:lnTo>
                    <a:pt x="1017" y="1056"/>
                  </a:lnTo>
                  <a:lnTo>
                    <a:pt x="1015" y="1056"/>
                  </a:lnTo>
                  <a:lnTo>
                    <a:pt x="1015" y="1058"/>
                  </a:lnTo>
                  <a:lnTo>
                    <a:pt x="1013" y="1058"/>
                  </a:lnTo>
                  <a:lnTo>
                    <a:pt x="1011" y="1058"/>
                  </a:lnTo>
                  <a:lnTo>
                    <a:pt x="1010" y="1058"/>
                  </a:lnTo>
                  <a:lnTo>
                    <a:pt x="1008" y="1058"/>
                  </a:lnTo>
                  <a:lnTo>
                    <a:pt x="1006" y="1058"/>
                  </a:lnTo>
                  <a:lnTo>
                    <a:pt x="1004" y="1058"/>
                  </a:lnTo>
                  <a:lnTo>
                    <a:pt x="1002" y="1058"/>
                  </a:lnTo>
                  <a:lnTo>
                    <a:pt x="1000" y="1056"/>
                  </a:lnTo>
                  <a:lnTo>
                    <a:pt x="998" y="1056"/>
                  </a:lnTo>
                  <a:lnTo>
                    <a:pt x="998" y="1054"/>
                  </a:lnTo>
                  <a:lnTo>
                    <a:pt x="998" y="1052"/>
                  </a:lnTo>
                  <a:lnTo>
                    <a:pt x="998" y="1050"/>
                  </a:lnTo>
                  <a:lnTo>
                    <a:pt x="996" y="1050"/>
                  </a:lnTo>
                  <a:lnTo>
                    <a:pt x="996" y="1048"/>
                  </a:lnTo>
                  <a:lnTo>
                    <a:pt x="996" y="1046"/>
                  </a:lnTo>
                  <a:lnTo>
                    <a:pt x="994" y="1046"/>
                  </a:lnTo>
                  <a:lnTo>
                    <a:pt x="994" y="1044"/>
                  </a:lnTo>
                  <a:lnTo>
                    <a:pt x="992" y="1044"/>
                  </a:lnTo>
                  <a:lnTo>
                    <a:pt x="990" y="1042"/>
                  </a:lnTo>
                  <a:lnTo>
                    <a:pt x="988" y="1044"/>
                  </a:lnTo>
                  <a:lnTo>
                    <a:pt x="987" y="1044"/>
                  </a:lnTo>
                  <a:lnTo>
                    <a:pt x="987" y="1042"/>
                  </a:lnTo>
                  <a:lnTo>
                    <a:pt x="988" y="1041"/>
                  </a:lnTo>
                  <a:lnTo>
                    <a:pt x="990" y="1037"/>
                  </a:lnTo>
                  <a:lnTo>
                    <a:pt x="992" y="1035"/>
                  </a:lnTo>
                  <a:lnTo>
                    <a:pt x="998" y="1025"/>
                  </a:lnTo>
                  <a:lnTo>
                    <a:pt x="1033" y="973"/>
                  </a:lnTo>
                  <a:lnTo>
                    <a:pt x="1088" y="887"/>
                  </a:lnTo>
                  <a:lnTo>
                    <a:pt x="1123" y="833"/>
                  </a:lnTo>
                  <a:lnTo>
                    <a:pt x="1140" y="806"/>
                  </a:lnTo>
                  <a:lnTo>
                    <a:pt x="1157" y="779"/>
                  </a:lnTo>
                  <a:lnTo>
                    <a:pt x="1157" y="777"/>
                  </a:lnTo>
                  <a:lnTo>
                    <a:pt x="1159" y="777"/>
                  </a:lnTo>
                  <a:lnTo>
                    <a:pt x="1159" y="776"/>
                  </a:lnTo>
                  <a:lnTo>
                    <a:pt x="1163" y="770"/>
                  </a:lnTo>
                  <a:lnTo>
                    <a:pt x="1163" y="768"/>
                  </a:lnTo>
                  <a:lnTo>
                    <a:pt x="1161" y="768"/>
                  </a:lnTo>
                  <a:lnTo>
                    <a:pt x="1161" y="766"/>
                  </a:lnTo>
                  <a:lnTo>
                    <a:pt x="1159" y="764"/>
                  </a:lnTo>
                  <a:lnTo>
                    <a:pt x="1159" y="762"/>
                  </a:lnTo>
                  <a:lnTo>
                    <a:pt x="1159" y="758"/>
                  </a:lnTo>
                  <a:lnTo>
                    <a:pt x="1159" y="756"/>
                  </a:lnTo>
                  <a:lnTo>
                    <a:pt x="1159" y="754"/>
                  </a:lnTo>
                  <a:lnTo>
                    <a:pt x="1161" y="754"/>
                  </a:lnTo>
                  <a:lnTo>
                    <a:pt x="1161" y="752"/>
                  </a:lnTo>
                  <a:lnTo>
                    <a:pt x="1161" y="751"/>
                  </a:lnTo>
                  <a:lnTo>
                    <a:pt x="1161" y="749"/>
                  </a:lnTo>
                  <a:lnTo>
                    <a:pt x="1161" y="747"/>
                  </a:lnTo>
                  <a:lnTo>
                    <a:pt x="1159" y="747"/>
                  </a:lnTo>
                  <a:lnTo>
                    <a:pt x="1159" y="745"/>
                  </a:lnTo>
                  <a:lnTo>
                    <a:pt x="1159" y="743"/>
                  </a:lnTo>
                  <a:lnTo>
                    <a:pt x="1157" y="743"/>
                  </a:lnTo>
                  <a:lnTo>
                    <a:pt x="1157" y="741"/>
                  </a:lnTo>
                  <a:lnTo>
                    <a:pt x="1155" y="739"/>
                  </a:lnTo>
                  <a:lnTo>
                    <a:pt x="1154" y="739"/>
                  </a:lnTo>
                  <a:lnTo>
                    <a:pt x="1152" y="739"/>
                  </a:lnTo>
                  <a:lnTo>
                    <a:pt x="1150" y="741"/>
                  </a:lnTo>
                  <a:lnTo>
                    <a:pt x="1150" y="743"/>
                  </a:lnTo>
                  <a:lnTo>
                    <a:pt x="1150" y="745"/>
                  </a:lnTo>
                  <a:lnTo>
                    <a:pt x="1148" y="747"/>
                  </a:lnTo>
                  <a:lnTo>
                    <a:pt x="1148" y="749"/>
                  </a:lnTo>
                  <a:lnTo>
                    <a:pt x="1148" y="751"/>
                  </a:lnTo>
                  <a:lnTo>
                    <a:pt x="1146" y="752"/>
                  </a:lnTo>
                  <a:lnTo>
                    <a:pt x="1144" y="752"/>
                  </a:lnTo>
                  <a:lnTo>
                    <a:pt x="1144" y="754"/>
                  </a:lnTo>
                  <a:lnTo>
                    <a:pt x="1142" y="752"/>
                  </a:lnTo>
                  <a:lnTo>
                    <a:pt x="1140" y="752"/>
                  </a:lnTo>
                  <a:lnTo>
                    <a:pt x="1138" y="751"/>
                  </a:lnTo>
                  <a:lnTo>
                    <a:pt x="1136" y="751"/>
                  </a:lnTo>
                  <a:lnTo>
                    <a:pt x="1134" y="751"/>
                  </a:lnTo>
                  <a:lnTo>
                    <a:pt x="1134" y="749"/>
                  </a:lnTo>
                  <a:lnTo>
                    <a:pt x="1134" y="747"/>
                  </a:lnTo>
                  <a:lnTo>
                    <a:pt x="1136" y="745"/>
                  </a:lnTo>
                  <a:lnTo>
                    <a:pt x="1136" y="743"/>
                  </a:lnTo>
                  <a:lnTo>
                    <a:pt x="1136" y="741"/>
                  </a:lnTo>
                  <a:lnTo>
                    <a:pt x="1136" y="739"/>
                  </a:lnTo>
                  <a:lnTo>
                    <a:pt x="1136" y="737"/>
                  </a:lnTo>
                  <a:lnTo>
                    <a:pt x="1134" y="737"/>
                  </a:lnTo>
                  <a:lnTo>
                    <a:pt x="1134" y="735"/>
                  </a:lnTo>
                  <a:lnTo>
                    <a:pt x="1132" y="735"/>
                  </a:lnTo>
                  <a:lnTo>
                    <a:pt x="1131" y="735"/>
                  </a:lnTo>
                  <a:lnTo>
                    <a:pt x="1129" y="735"/>
                  </a:lnTo>
                  <a:lnTo>
                    <a:pt x="1129" y="737"/>
                  </a:lnTo>
                  <a:lnTo>
                    <a:pt x="1129" y="739"/>
                  </a:lnTo>
                  <a:lnTo>
                    <a:pt x="1127" y="741"/>
                  </a:lnTo>
                  <a:lnTo>
                    <a:pt x="1125" y="743"/>
                  </a:lnTo>
                  <a:lnTo>
                    <a:pt x="1123" y="741"/>
                  </a:lnTo>
                  <a:lnTo>
                    <a:pt x="1121" y="741"/>
                  </a:lnTo>
                  <a:lnTo>
                    <a:pt x="1121" y="739"/>
                  </a:lnTo>
                  <a:lnTo>
                    <a:pt x="1119" y="739"/>
                  </a:lnTo>
                  <a:lnTo>
                    <a:pt x="1119" y="737"/>
                  </a:lnTo>
                  <a:lnTo>
                    <a:pt x="1119" y="735"/>
                  </a:lnTo>
                  <a:lnTo>
                    <a:pt x="1117" y="733"/>
                  </a:lnTo>
                  <a:lnTo>
                    <a:pt x="1117" y="731"/>
                  </a:lnTo>
                  <a:lnTo>
                    <a:pt x="1117" y="729"/>
                  </a:lnTo>
                  <a:lnTo>
                    <a:pt x="1117" y="726"/>
                  </a:lnTo>
                  <a:lnTo>
                    <a:pt x="1117" y="724"/>
                  </a:lnTo>
                  <a:lnTo>
                    <a:pt x="1117" y="720"/>
                  </a:lnTo>
                  <a:lnTo>
                    <a:pt x="1117" y="718"/>
                  </a:lnTo>
                  <a:lnTo>
                    <a:pt x="1117" y="716"/>
                  </a:lnTo>
                  <a:lnTo>
                    <a:pt x="1115" y="716"/>
                  </a:lnTo>
                  <a:lnTo>
                    <a:pt x="1115" y="714"/>
                  </a:lnTo>
                  <a:lnTo>
                    <a:pt x="1113" y="714"/>
                  </a:lnTo>
                  <a:lnTo>
                    <a:pt x="1111" y="712"/>
                  </a:lnTo>
                  <a:lnTo>
                    <a:pt x="1109" y="712"/>
                  </a:lnTo>
                  <a:lnTo>
                    <a:pt x="1107" y="710"/>
                  </a:lnTo>
                  <a:lnTo>
                    <a:pt x="1106" y="710"/>
                  </a:lnTo>
                  <a:lnTo>
                    <a:pt x="1106" y="712"/>
                  </a:lnTo>
                  <a:lnTo>
                    <a:pt x="1104" y="712"/>
                  </a:lnTo>
                  <a:lnTo>
                    <a:pt x="1104" y="714"/>
                  </a:lnTo>
                  <a:lnTo>
                    <a:pt x="1100" y="716"/>
                  </a:lnTo>
                  <a:lnTo>
                    <a:pt x="1098" y="718"/>
                  </a:lnTo>
                  <a:lnTo>
                    <a:pt x="1096" y="720"/>
                  </a:lnTo>
                  <a:lnTo>
                    <a:pt x="1092" y="720"/>
                  </a:lnTo>
                  <a:lnTo>
                    <a:pt x="1090" y="720"/>
                  </a:lnTo>
                  <a:lnTo>
                    <a:pt x="1088" y="720"/>
                  </a:lnTo>
                  <a:lnTo>
                    <a:pt x="1086" y="720"/>
                  </a:lnTo>
                  <a:lnTo>
                    <a:pt x="1084" y="718"/>
                  </a:lnTo>
                  <a:lnTo>
                    <a:pt x="1083" y="718"/>
                  </a:lnTo>
                  <a:lnTo>
                    <a:pt x="1083" y="716"/>
                  </a:lnTo>
                  <a:lnTo>
                    <a:pt x="1081" y="716"/>
                  </a:lnTo>
                  <a:lnTo>
                    <a:pt x="1081" y="714"/>
                  </a:lnTo>
                  <a:lnTo>
                    <a:pt x="1083" y="712"/>
                  </a:lnTo>
                  <a:lnTo>
                    <a:pt x="1084" y="710"/>
                  </a:lnTo>
                  <a:lnTo>
                    <a:pt x="1086" y="710"/>
                  </a:lnTo>
                  <a:lnTo>
                    <a:pt x="1088" y="710"/>
                  </a:lnTo>
                  <a:lnTo>
                    <a:pt x="1090" y="710"/>
                  </a:lnTo>
                  <a:lnTo>
                    <a:pt x="1094" y="708"/>
                  </a:lnTo>
                  <a:lnTo>
                    <a:pt x="1096" y="708"/>
                  </a:lnTo>
                  <a:lnTo>
                    <a:pt x="1098" y="706"/>
                  </a:lnTo>
                  <a:lnTo>
                    <a:pt x="1098" y="704"/>
                  </a:lnTo>
                  <a:lnTo>
                    <a:pt x="1098" y="703"/>
                  </a:lnTo>
                  <a:lnTo>
                    <a:pt x="1098" y="701"/>
                  </a:lnTo>
                  <a:lnTo>
                    <a:pt x="1096" y="701"/>
                  </a:lnTo>
                  <a:lnTo>
                    <a:pt x="1094" y="701"/>
                  </a:lnTo>
                  <a:lnTo>
                    <a:pt x="1092" y="701"/>
                  </a:lnTo>
                  <a:lnTo>
                    <a:pt x="1090" y="701"/>
                  </a:lnTo>
                  <a:lnTo>
                    <a:pt x="1088" y="699"/>
                  </a:lnTo>
                  <a:lnTo>
                    <a:pt x="1086" y="699"/>
                  </a:lnTo>
                  <a:lnTo>
                    <a:pt x="1084" y="697"/>
                  </a:lnTo>
                  <a:lnTo>
                    <a:pt x="1083" y="697"/>
                  </a:lnTo>
                  <a:lnTo>
                    <a:pt x="1081" y="697"/>
                  </a:lnTo>
                  <a:lnTo>
                    <a:pt x="1079" y="697"/>
                  </a:lnTo>
                  <a:lnTo>
                    <a:pt x="1077" y="699"/>
                  </a:lnTo>
                  <a:lnTo>
                    <a:pt x="1075" y="699"/>
                  </a:lnTo>
                  <a:lnTo>
                    <a:pt x="1073" y="701"/>
                  </a:lnTo>
                  <a:lnTo>
                    <a:pt x="1071" y="703"/>
                  </a:lnTo>
                  <a:lnTo>
                    <a:pt x="1071" y="704"/>
                  </a:lnTo>
                  <a:lnTo>
                    <a:pt x="1069" y="704"/>
                  </a:lnTo>
                  <a:lnTo>
                    <a:pt x="1069" y="706"/>
                  </a:lnTo>
                  <a:lnTo>
                    <a:pt x="1067" y="706"/>
                  </a:lnTo>
                  <a:lnTo>
                    <a:pt x="1065" y="706"/>
                  </a:lnTo>
                  <a:lnTo>
                    <a:pt x="1063" y="706"/>
                  </a:lnTo>
                  <a:lnTo>
                    <a:pt x="1061" y="704"/>
                  </a:lnTo>
                  <a:lnTo>
                    <a:pt x="1059" y="703"/>
                  </a:lnTo>
                  <a:lnTo>
                    <a:pt x="1059" y="701"/>
                  </a:lnTo>
                  <a:lnTo>
                    <a:pt x="1059" y="699"/>
                  </a:lnTo>
                  <a:lnTo>
                    <a:pt x="1059" y="697"/>
                  </a:lnTo>
                  <a:lnTo>
                    <a:pt x="1059" y="695"/>
                  </a:lnTo>
                  <a:lnTo>
                    <a:pt x="1058" y="695"/>
                  </a:lnTo>
                  <a:lnTo>
                    <a:pt x="1058" y="693"/>
                  </a:lnTo>
                  <a:lnTo>
                    <a:pt x="1056" y="691"/>
                  </a:lnTo>
                  <a:lnTo>
                    <a:pt x="1056" y="689"/>
                  </a:lnTo>
                  <a:lnTo>
                    <a:pt x="1054" y="687"/>
                  </a:lnTo>
                  <a:lnTo>
                    <a:pt x="1052" y="687"/>
                  </a:lnTo>
                  <a:lnTo>
                    <a:pt x="1052" y="689"/>
                  </a:lnTo>
                  <a:lnTo>
                    <a:pt x="1050" y="689"/>
                  </a:lnTo>
                  <a:lnTo>
                    <a:pt x="1048" y="691"/>
                  </a:lnTo>
                  <a:lnTo>
                    <a:pt x="1046" y="693"/>
                  </a:lnTo>
                  <a:lnTo>
                    <a:pt x="1044" y="693"/>
                  </a:lnTo>
                  <a:lnTo>
                    <a:pt x="1042" y="693"/>
                  </a:lnTo>
                  <a:lnTo>
                    <a:pt x="1042" y="691"/>
                  </a:lnTo>
                  <a:lnTo>
                    <a:pt x="1040" y="691"/>
                  </a:lnTo>
                  <a:lnTo>
                    <a:pt x="1038" y="689"/>
                  </a:lnTo>
                  <a:lnTo>
                    <a:pt x="1038" y="687"/>
                  </a:lnTo>
                  <a:lnTo>
                    <a:pt x="1036" y="685"/>
                  </a:lnTo>
                  <a:lnTo>
                    <a:pt x="1036" y="683"/>
                  </a:lnTo>
                  <a:lnTo>
                    <a:pt x="1035" y="681"/>
                  </a:lnTo>
                  <a:lnTo>
                    <a:pt x="1033" y="680"/>
                  </a:lnTo>
                  <a:lnTo>
                    <a:pt x="1031" y="678"/>
                  </a:lnTo>
                  <a:lnTo>
                    <a:pt x="1029" y="678"/>
                  </a:lnTo>
                  <a:lnTo>
                    <a:pt x="1027" y="678"/>
                  </a:lnTo>
                  <a:lnTo>
                    <a:pt x="1025" y="678"/>
                  </a:lnTo>
                  <a:lnTo>
                    <a:pt x="1023" y="678"/>
                  </a:lnTo>
                  <a:lnTo>
                    <a:pt x="1021" y="678"/>
                  </a:lnTo>
                  <a:lnTo>
                    <a:pt x="1021" y="680"/>
                  </a:lnTo>
                  <a:lnTo>
                    <a:pt x="1023" y="681"/>
                  </a:lnTo>
                  <a:lnTo>
                    <a:pt x="1025" y="681"/>
                  </a:lnTo>
                  <a:lnTo>
                    <a:pt x="1027" y="683"/>
                  </a:lnTo>
                  <a:lnTo>
                    <a:pt x="1029" y="683"/>
                  </a:lnTo>
                  <a:lnTo>
                    <a:pt x="1031" y="683"/>
                  </a:lnTo>
                  <a:lnTo>
                    <a:pt x="1031" y="685"/>
                  </a:lnTo>
                  <a:lnTo>
                    <a:pt x="1033" y="685"/>
                  </a:lnTo>
                  <a:lnTo>
                    <a:pt x="1033" y="687"/>
                  </a:lnTo>
                  <a:lnTo>
                    <a:pt x="1033" y="689"/>
                  </a:lnTo>
                  <a:lnTo>
                    <a:pt x="1031" y="691"/>
                  </a:lnTo>
                  <a:lnTo>
                    <a:pt x="1029" y="693"/>
                  </a:lnTo>
                  <a:lnTo>
                    <a:pt x="1027" y="693"/>
                  </a:lnTo>
                  <a:lnTo>
                    <a:pt x="1025" y="693"/>
                  </a:lnTo>
                  <a:lnTo>
                    <a:pt x="1023" y="695"/>
                  </a:lnTo>
                  <a:lnTo>
                    <a:pt x="1021" y="695"/>
                  </a:lnTo>
                  <a:lnTo>
                    <a:pt x="1019" y="695"/>
                  </a:lnTo>
                  <a:lnTo>
                    <a:pt x="1017" y="695"/>
                  </a:lnTo>
                  <a:lnTo>
                    <a:pt x="1015" y="693"/>
                  </a:lnTo>
                  <a:lnTo>
                    <a:pt x="1013" y="693"/>
                  </a:lnTo>
                  <a:lnTo>
                    <a:pt x="1011" y="693"/>
                  </a:lnTo>
                  <a:lnTo>
                    <a:pt x="1010" y="691"/>
                  </a:lnTo>
                  <a:lnTo>
                    <a:pt x="1010" y="689"/>
                  </a:lnTo>
                  <a:lnTo>
                    <a:pt x="1008" y="687"/>
                  </a:lnTo>
                  <a:lnTo>
                    <a:pt x="1008" y="685"/>
                  </a:lnTo>
                  <a:lnTo>
                    <a:pt x="1010" y="685"/>
                  </a:lnTo>
                  <a:lnTo>
                    <a:pt x="1010" y="683"/>
                  </a:lnTo>
                  <a:lnTo>
                    <a:pt x="1010" y="681"/>
                  </a:lnTo>
                  <a:lnTo>
                    <a:pt x="1011" y="680"/>
                  </a:lnTo>
                  <a:lnTo>
                    <a:pt x="1011" y="678"/>
                  </a:lnTo>
                  <a:lnTo>
                    <a:pt x="1011" y="676"/>
                  </a:lnTo>
                  <a:lnTo>
                    <a:pt x="1011" y="674"/>
                  </a:lnTo>
                  <a:lnTo>
                    <a:pt x="1011" y="672"/>
                  </a:lnTo>
                  <a:lnTo>
                    <a:pt x="1010" y="672"/>
                  </a:lnTo>
                  <a:lnTo>
                    <a:pt x="1008" y="674"/>
                  </a:lnTo>
                  <a:lnTo>
                    <a:pt x="1006" y="674"/>
                  </a:lnTo>
                  <a:lnTo>
                    <a:pt x="1002" y="674"/>
                  </a:lnTo>
                  <a:lnTo>
                    <a:pt x="1000" y="674"/>
                  </a:lnTo>
                  <a:lnTo>
                    <a:pt x="998" y="674"/>
                  </a:lnTo>
                  <a:lnTo>
                    <a:pt x="998" y="672"/>
                  </a:lnTo>
                  <a:lnTo>
                    <a:pt x="998" y="670"/>
                  </a:lnTo>
                  <a:lnTo>
                    <a:pt x="998" y="668"/>
                  </a:lnTo>
                  <a:lnTo>
                    <a:pt x="1000" y="668"/>
                  </a:lnTo>
                  <a:lnTo>
                    <a:pt x="1000" y="666"/>
                  </a:lnTo>
                  <a:lnTo>
                    <a:pt x="1002" y="664"/>
                  </a:lnTo>
                  <a:lnTo>
                    <a:pt x="1002" y="662"/>
                  </a:lnTo>
                  <a:lnTo>
                    <a:pt x="1004" y="662"/>
                  </a:lnTo>
                  <a:lnTo>
                    <a:pt x="1004" y="660"/>
                  </a:lnTo>
                  <a:lnTo>
                    <a:pt x="1002" y="660"/>
                  </a:lnTo>
                  <a:lnTo>
                    <a:pt x="1002" y="658"/>
                  </a:lnTo>
                  <a:lnTo>
                    <a:pt x="1000" y="658"/>
                  </a:lnTo>
                  <a:lnTo>
                    <a:pt x="998" y="656"/>
                  </a:lnTo>
                  <a:lnTo>
                    <a:pt x="996" y="656"/>
                  </a:lnTo>
                  <a:lnTo>
                    <a:pt x="994" y="656"/>
                  </a:lnTo>
                  <a:lnTo>
                    <a:pt x="992" y="655"/>
                  </a:lnTo>
                  <a:lnTo>
                    <a:pt x="990" y="655"/>
                  </a:lnTo>
                  <a:lnTo>
                    <a:pt x="988" y="655"/>
                  </a:lnTo>
                  <a:lnTo>
                    <a:pt x="987" y="655"/>
                  </a:lnTo>
                  <a:lnTo>
                    <a:pt x="985" y="655"/>
                  </a:lnTo>
                  <a:lnTo>
                    <a:pt x="983" y="653"/>
                  </a:lnTo>
                  <a:lnTo>
                    <a:pt x="981" y="653"/>
                  </a:lnTo>
                  <a:lnTo>
                    <a:pt x="979" y="653"/>
                  </a:lnTo>
                  <a:lnTo>
                    <a:pt x="979" y="651"/>
                  </a:lnTo>
                  <a:lnTo>
                    <a:pt x="977" y="651"/>
                  </a:lnTo>
                  <a:lnTo>
                    <a:pt x="977" y="649"/>
                  </a:lnTo>
                  <a:lnTo>
                    <a:pt x="977" y="647"/>
                  </a:lnTo>
                  <a:lnTo>
                    <a:pt x="975" y="647"/>
                  </a:lnTo>
                  <a:lnTo>
                    <a:pt x="975" y="645"/>
                  </a:lnTo>
                  <a:lnTo>
                    <a:pt x="973" y="643"/>
                  </a:lnTo>
                  <a:lnTo>
                    <a:pt x="971" y="643"/>
                  </a:lnTo>
                  <a:lnTo>
                    <a:pt x="969" y="643"/>
                  </a:lnTo>
                  <a:lnTo>
                    <a:pt x="967" y="643"/>
                  </a:lnTo>
                  <a:lnTo>
                    <a:pt x="965" y="643"/>
                  </a:lnTo>
                  <a:lnTo>
                    <a:pt x="963" y="643"/>
                  </a:lnTo>
                  <a:lnTo>
                    <a:pt x="962" y="643"/>
                  </a:lnTo>
                  <a:lnTo>
                    <a:pt x="960" y="643"/>
                  </a:lnTo>
                  <a:lnTo>
                    <a:pt x="958" y="641"/>
                  </a:lnTo>
                  <a:lnTo>
                    <a:pt x="956" y="641"/>
                  </a:lnTo>
                  <a:lnTo>
                    <a:pt x="956" y="639"/>
                  </a:lnTo>
                  <a:lnTo>
                    <a:pt x="956" y="637"/>
                  </a:lnTo>
                  <a:lnTo>
                    <a:pt x="954" y="635"/>
                  </a:lnTo>
                  <a:lnTo>
                    <a:pt x="954" y="632"/>
                  </a:lnTo>
                  <a:lnTo>
                    <a:pt x="952" y="630"/>
                  </a:lnTo>
                  <a:lnTo>
                    <a:pt x="952" y="628"/>
                  </a:lnTo>
                  <a:lnTo>
                    <a:pt x="952" y="626"/>
                  </a:lnTo>
                  <a:lnTo>
                    <a:pt x="950" y="626"/>
                  </a:lnTo>
                  <a:lnTo>
                    <a:pt x="948" y="626"/>
                  </a:lnTo>
                  <a:lnTo>
                    <a:pt x="948" y="624"/>
                  </a:lnTo>
                  <a:lnTo>
                    <a:pt x="946" y="624"/>
                  </a:lnTo>
                  <a:lnTo>
                    <a:pt x="944" y="624"/>
                  </a:lnTo>
                  <a:lnTo>
                    <a:pt x="942" y="624"/>
                  </a:lnTo>
                  <a:lnTo>
                    <a:pt x="940" y="624"/>
                  </a:lnTo>
                  <a:lnTo>
                    <a:pt x="939" y="624"/>
                  </a:lnTo>
                  <a:lnTo>
                    <a:pt x="939" y="626"/>
                  </a:lnTo>
                  <a:lnTo>
                    <a:pt x="939" y="628"/>
                  </a:lnTo>
                  <a:lnTo>
                    <a:pt x="935" y="632"/>
                  </a:lnTo>
                  <a:lnTo>
                    <a:pt x="933" y="632"/>
                  </a:lnTo>
                  <a:lnTo>
                    <a:pt x="931" y="632"/>
                  </a:lnTo>
                  <a:lnTo>
                    <a:pt x="929" y="632"/>
                  </a:lnTo>
                  <a:lnTo>
                    <a:pt x="927" y="632"/>
                  </a:lnTo>
                  <a:lnTo>
                    <a:pt x="925" y="630"/>
                  </a:lnTo>
                  <a:lnTo>
                    <a:pt x="923" y="628"/>
                  </a:lnTo>
                  <a:lnTo>
                    <a:pt x="923" y="626"/>
                  </a:lnTo>
                  <a:lnTo>
                    <a:pt x="923" y="624"/>
                  </a:lnTo>
                  <a:lnTo>
                    <a:pt x="921" y="624"/>
                  </a:lnTo>
                  <a:lnTo>
                    <a:pt x="921" y="622"/>
                  </a:lnTo>
                  <a:lnTo>
                    <a:pt x="919" y="622"/>
                  </a:lnTo>
                  <a:lnTo>
                    <a:pt x="917" y="620"/>
                  </a:lnTo>
                  <a:lnTo>
                    <a:pt x="915" y="620"/>
                  </a:lnTo>
                  <a:lnTo>
                    <a:pt x="914" y="620"/>
                  </a:lnTo>
                  <a:lnTo>
                    <a:pt x="912" y="620"/>
                  </a:lnTo>
                  <a:lnTo>
                    <a:pt x="910" y="620"/>
                  </a:lnTo>
                  <a:lnTo>
                    <a:pt x="910" y="622"/>
                  </a:lnTo>
                  <a:lnTo>
                    <a:pt x="908" y="622"/>
                  </a:lnTo>
                  <a:lnTo>
                    <a:pt x="908" y="624"/>
                  </a:lnTo>
                  <a:lnTo>
                    <a:pt x="908" y="626"/>
                  </a:lnTo>
                  <a:lnTo>
                    <a:pt x="908" y="628"/>
                  </a:lnTo>
                  <a:lnTo>
                    <a:pt x="908" y="630"/>
                  </a:lnTo>
                  <a:lnTo>
                    <a:pt x="910" y="632"/>
                  </a:lnTo>
                  <a:lnTo>
                    <a:pt x="910" y="633"/>
                  </a:lnTo>
                  <a:lnTo>
                    <a:pt x="912" y="635"/>
                  </a:lnTo>
                  <a:lnTo>
                    <a:pt x="914" y="637"/>
                  </a:lnTo>
                  <a:lnTo>
                    <a:pt x="914" y="639"/>
                  </a:lnTo>
                  <a:lnTo>
                    <a:pt x="914" y="641"/>
                  </a:lnTo>
                  <a:lnTo>
                    <a:pt x="915" y="641"/>
                  </a:lnTo>
                  <a:lnTo>
                    <a:pt x="915" y="643"/>
                  </a:lnTo>
                  <a:lnTo>
                    <a:pt x="914" y="645"/>
                  </a:lnTo>
                  <a:lnTo>
                    <a:pt x="912" y="645"/>
                  </a:lnTo>
                  <a:lnTo>
                    <a:pt x="910" y="645"/>
                  </a:lnTo>
                  <a:lnTo>
                    <a:pt x="908" y="645"/>
                  </a:lnTo>
                  <a:lnTo>
                    <a:pt x="908" y="643"/>
                  </a:lnTo>
                  <a:lnTo>
                    <a:pt x="908" y="641"/>
                  </a:lnTo>
                  <a:lnTo>
                    <a:pt x="906" y="641"/>
                  </a:lnTo>
                  <a:lnTo>
                    <a:pt x="906" y="639"/>
                  </a:lnTo>
                  <a:lnTo>
                    <a:pt x="904" y="639"/>
                  </a:lnTo>
                  <a:lnTo>
                    <a:pt x="904" y="637"/>
                  </a:lnTo>
                  <a:lnTo>
                    <a:pt x="902" y="637"/>
                  </a:lnTo>
                  <a:lnTo>
                    <a:pt x="902" y="635"/>
                  </a:lnTo>
                  <a:lnTo>
                    <a:pt x="900" y="635"/>
                  </a:lnTo>
                  <a:lnTo>
                    <a:pt x="898" y="635"/>
                  </a:lnTo>
                  <a:lnTo>
                    <a:pt x="896" y="635"/>
                  </a:lnTo>
                  <a:lnTo>
                    <a:pt x="896" y="637"/>
                  </a:lnTo>
                  <a:lnTo>
                    <a:pt x="894" y="637"/>
                  </a:lnTo>
                  <a:lnTo>
                    <a:pt x="892" y="637"/>
                  </a:lnTo>
                  <a:lnTo>
                    <a:pt x="889" y="637"/>
                  </a:lnTo>
                  <a:lnTo>
                    <a:pt x="887" y="637"/>
                  </a:lnTo>
                  <a:lnTo>
                    <a:pt x="887" y="639"/>
                  </a:lnTo>
                  <a:lnTo>
                    <a:pt x="885" y="639"/>
                  </a:lnTo>
                  <a:lnTo>
                    <a:pt x="883" y="639"/>
                  </a:lnTo>
                  <a:lnTo>
                    <a:pt x="881" y="639"/>
                  </a:lnTo>
                  <a:lnTo>
                    <a:pt x="879" y="639"/>
                  </a:lnTo>
                  <a:lnTo>
                    <a:pt x="877" y="639"/>
                  </a:lnTo>
                  <a:lnTo>
                    <a:pt x="873" y="641"/>
                  </a:lnTo>
                  <a:lnTo>
                    <a:pt x="871" y="643"/>
                  </a:lnTo>
                  <a:lnTo>
                    <a:pt x="871" y="645"/>
                  </a:lnTo>
                  <a:lnTo>
                    <a:pt x="871" y="647"/>
                  </a:lnTo>
                  <a:lnTo>
                    <a:pt x="873" y="649"/>
                  </a:lnTo>
                  <a:lnTo>
                    <a:pt x="873" y="651"/>
                  </a:lnTo>
                  <a:lnTo>
                    <a:pt x="873" y="653"/>
                  </a:lnTo>
                  <a:lnTo>
                    <a:pt x="873" y="655"/>
                  </a:lnTo>
                  <a:lnTo>
                    <a:pt x="873" y="656"/>
                  </a:lnTo>
                  <a:lnTo>
                    <a:pt x="871" y="656"/>
                  </a:lnTo>
                  <a:lnTo>
                    <a:pt x="869" y="655"/>
                  </a:lnTo>
                  <a:lnTo>
                    <a:pt x="867" y="655"/>
                  </a:lnTo>
                  <a:lnTo>
                    <a:pt x="866" y="655"/>
                  </a:lnTo>
                  <a:lnTo>
                    <a:pt x="864" y="656"/>
                  </a:lnTo>
                  <a:lnTo>
                    <a:pt x="864" y="658"/>
                  </a:lnTo>
                  <a:lnTo>
                    <a:pt x="864" y="660"/>
                  </a:lnTo>
                  <a:lnTo>
                    <a:pt x="864" y="662"/>
                  </a:lnTo>
                  <a:lnTo>
                    <a:pt x="862" y="666"/>
                  </a:lnTo>
                  <a:lnTo>
                    <a:pt x="860" y="666"/>
                  </a:lnTo>
                  <a:lnTo>
                    <a:pt x="858" y="666"/>
                  </a:lnTo>
                  <a:lnTo>
                    <a:pt x="856" y="666"/>
                  </a:lnTo>
                  <a:lnTo>
                    <a:pt x="854" y="664"/>
                  </a:lnTo>
                  <a:lnTo>
                    <a:pt x="854" y="662"/>
                  </a:lnTo>
                  <a:lnTo>
                    <a:pt x="852" y="660"/>
                  </a:lnTo>
                  <a:lnTo>
                    <a:pt x="850" y="658"/>
                  </a:lnTo>
                  <a:lnTo>
                    <a:pt x="850" y="656"/>
                  </a:lnTo>
                  <a:lnTo>
                    <a:pt x="848" y="656"/>
                  </a:lnTo>
                  <a:lnTo>
                    <a:pt x="846" y="655"/>
                  </a:lnTo>
                  <a:lnTo>
                    <a:pt x="844" y="655"/>
                  </a:lnTo>
                  <a:lnTo>
                    <a:pt x="843" y="655"/>
                  </a:lnTo>
                  <a:lnTo>
                    <a:pt x="843" y="656"/>
                  </a:lnTo>
                  <a:lnTo>
                    <a:pt x="841" y="656"/>
                  </a:lnTo>
                  <a:lnTo>
                    <a:pt x="841" y="660"/>
                  </a:lnTo>
                  <a:lnTo>
                    <a:pt x="839" y="660"/>
                  </a:lnTo>
                  <a:lnTo>
                    <a:pt x="837" y="664"/>
                  </a:lnTo>
                  <a:lnTo>
                    <a:pt x="837" y="666"/>
                  </a:lnTo>
                  <a:lnTo>
                    <a:pt x="835" y="668"/>
                  </a:lnTo>
                  <a:lnTo>
                    <a:pt x="833" y="668"/>
                  </a:lnTo>
                  <a:lnTo>
                    <a:pt x="831" y="666"/>
                  </a:lnTo>
                  <a:lnTo>
                    <a:pt x="831" y="664"/>
                  </a:lnTo>
                  <a:lnTo>
                    <a:pt x="833" y="662"/>
                  </a:lnTo>
                  <a:lnTo>
                    <a:pt x="835" y="660"/>
                  </a:lnTo>
                  <a:lnTo>
                    <a:pt x="835" y="658"/>
                  </a:lnTo>
                  <a:lnTo>
                    <a:pt x="835" y="656"/>
                  </a:lnTo>
                  <a:lnTo>
                    <a:pt x="833" y="655"/>
                  </a:lnTo>
                  <a:lnTo>
                    <a:pt x="831" y="655"/>
                  </a:lnTo>
                  <a:lnTo>
                    <a:pt x="829" y="655"/>
                  </a:lnTo>
                  <a:lnTo>
                    <a:pt x="827" y="656"/>
                  </a:lnTo>
                  <a:lnTo>
                    <a:pt x="827" y="658"/>
                  </a:lnTo>
                  <a:lnTo>
                    <a:pt x="825" y="660"/>
                  </a:lnTo>
                  <a:lnTo>
                    <a:pt x="825" y="662"/>
                  </a:lnTo>
                  <a:lnTo>
                    <a:pt x="823" y="666"/>
                  </a:lnTo>
                  <a:lnTo>
                    <a:pt x="821" y="666"/>
                  </a:lnTo>
                  <a:lnTo>
                    <a:pt x="819" y="666"/>
                  </a:lnTo>
                  <a:lnTo>
                    <a:pt x="818" y="666"/>
                  </a:lnTo>
                  <a:lnTo>
                    <a:pt x="816" y="666"/>
                  </a:lnTo>
                  <a:lnTo>
                    <a:pt x="814" y="666"/>
                  </a:lnTo>
                  <a:lnTo>
                    <a:pt x="812" y="666"/>
                  </a:lnTo>
                  <a:lnTo>
                    <a:pt x="810" y="668"/>
                  </a:lnTo>
                  <a:lnTo>
                    <a:pt x="808" y="670"/>
                  </a:lnTo>
                  <a:lnTo>
                    <a:pt x="808" y="672"/>
                  </a:lnTo>
                  <a:lnTo>
                    <a:pt x="806" y="672"/>
                  </a:lnTo>
                  <a:lnTo>
                    <a:pt x="804" y="674"/>
                  </a:lnTo>
                  <a:lnTo>
                    <a:pt x="802" y="674"/>
                  </a:lnTo>
                  <a:lnTo>
                    <a:pt x="800" y="672"/>
                  </a:lnTo>
                  <a:lnTo>
                    <a:pt x="800" y="670"/>
                  </a:lnTo>
                  <a:lnTo>
                    <a:pt x="800" y="668"/>
                  </a:lnTo>
                  <a:lnTo>
                    <a:pt x="800" y="666"/>
                  </a:lnTo>
                  <a:lnTo>
                    <a:pt x="800" y="664"/>
                  </a:lnTo>
                  <a:lnTo>
                    <a:pt x="802" y="662"/>
                  </a:lnTo>
                  <a:lnTo>
                    <a:pt x="802" y="658"/>
                  </a:lnTo>
                  <a:lnTo>
                    <a:pt x="802" y="656"/>
                  </a:lnTo>
                  <a:lnTo>
                    <a:pt x="800" y="655"/>
                  </a:lnTo>
                  <a:lnTo>
                    <a:pt x="796" y="653"/>
                  </a:lnTo>
                  <a:lnTo>
                    <a:pt x="795" y="651"/>
                  </a:lnTo>
                  <a:lnTo>
                    <a:pt x="793" y="649"/>
                  </a:lnTo>
                  <a:lnTo>
                    <a:pt x="793" y="647"/>
                  </a:lnTo>
                  <a:lnTo>
                    <a:pt x="791" y="643"/>
                  </a:lnTo>
                  <a:lnTo>
                    <a:pt x="789" y="641"/>
                  </a:lnTo>
                  <a:lnTo>
                    <a:pt x="789" y="639"/>
                  </a:lnTo>
                  <a:lnTo>
                    <a:pt x="787" y="637"/>
                  </a:lnTo>
                  <a:lnTo>
                    <a:pt x="785" y="637"/>
                  </a:lnTo>
                  <a:lnTo>
                    <a:pt x="783" y="637"/>
                  </a:lnTo>
                  <a:lnTo>
                    <a:pt x="781" y="635"/>
                  </a:lnTo>
                  <a:lnTo>
                    <a:pt x="779" y="635"/>
                  </a:lnTo>
                  <a:lnTo>
                    <a:pt x="777" y="637"/>
                  </a:lnTo>
                  <a:lnTo>
                    <a:pt x="775" y="639"/>
                  </a:lnTo>
                  <a:lnTo>
                    <a:pt x="775" y="641"/>
                  </a:lnTo>
                  <a:lnTo>
                    <a:pt x="775" y="643"/>
                  </a:lnTo>
                  <a:lnTo>
                    <a:pt x="777" y="645"/>
                  </a:lnTo>
                  <a:lnTo>
                    <a:pt x="777" y="647"/>
                  </a:lnTo>
                  <a:lnTo>
                    <a:pt x="777" y="649"/>
                  </a:lnTo>
                  <a:lnTo>
                    <a:pt x="779" y="651"/>
                  </a:lnTo>
                  <a:lnTo>
                    <a:pt x="779" y="653"/>
                  </a:lnTo>
                  <a:lnTo>
                    <a:pt x="781" y="655"/>
                  </a:lnTo>
                  <a:lnTo>
                    <a:pt x="779" y="656"/>
                  </a:lnTo>
                  <a:lnTo>
                    <a:pt x="779" y="658"/>
                  </a:lnTo>
                  <a:lnTo>
                    <a:pt x="777" y="658"/>
                  </a:lnTo>
                  <a:lnTo>
                    <a:pt x="775" y="658"/>
                  </a:lnTo>
                  <a:lnTo>
                    <a:pt x="773" y="656"/>
                  </a:lnTo>
                  <a:lnTo>
                    <a:pt x="771" y="655"/>
                  </a:lnTo>
                  <a:lnTo>
                    <a:pt x="771" y="651"/>
                  </a:lnTo>
                  <a:lnTo>
                    <a:pt x="771" y="649"/>
                  </a:lnTo>
                  <a:lnTo>
                    <a:pt x="770" y="647"/>
                  </a:lnTo>
                  <a:lnTo>
                    <a:pt x="770" y="645"/>
                  </a:lnTo>
                  <a:lnTo>
                    <a:pt x="770" y="641"/>
                  </a:lnTo>
                  <a:lnTo>
                    <a:pt x="770" y="639"/>
                  </a:lnTo>
                  <a:lnTo>
                    <a:pt x="770" y="635"/>
                  </a:lnTo>
                  <a:lnTo>
                    <a:pt x="770" y="632"/>
                  </a:lnTo>
                  <a:lnTo>
                    <a:pt x="768" y="630"/>
                  </a:lnTo>
                  <a:lnTo>
                    <a:pt x="766" y="630"/>
                  </a:lnTo>
                  <a:lnTo>
                    <a:pt x="764" y="630"/>
                  </a:lnTo>
                  <a:lnTo>
                    <a:pt x="760" y="630"/>
                  </a:lnTo>
                  <a:lnTo>
                    <a:pt x="756" y="630"/>
                  </a:lnTo>
                  <a:lnTo>
                    <a:pt x="752" y="628"/>
                  </a:lnTo>
                  <a:lnTo>
                    <a:pt x="750" y="626"/>
                  </a:lnTo>
                  <a:lnTo>
                    <a:pt x="748" y="626"/>
                  </a:lnTo>
                  <a:lnTo>
                    <a:pt x="745" y="624"/>
                  </a:lnTo>
                  <a:lnTo>
                    <a:pt x="743" y="624"/>
                  </a:lnTo>
                  <a:lnTo>
                    <a:pt x="741" y="620"/>
                  </a:lnTo>
                  <a:lnTo>
                    <a:pt x="739" y="618"/>
                  </a:lnTo>
                  <a:lnTo>
                    <a:pt x="737" y="618"/>
                  </a:lnTo>
                  <a:lnTo>
                    <a:pt x="735" y="618"/>
                  </a:lnTo>
                  <a:lnTo>
                    <a:pt x="733" y="618"/>
                  </a:lnTo>
                  <a:lnTo>
                    <a:pt x="731" y="618"/>
                  </a:lnTo>
                  <a:lnTo>
                    <a:pt x="729" y="618"/>
                  </a:lnTo>
                  <a:lnTo>
                    <a:pt x="727" y="618"/>
                  </a:lnTo>
                  <a:lnTo>
                    <a:pt x="727" y="620"/>
                  </a:lnTo>
                  <a:lnTo>
                    <a:pt x="725" y="620"/>
                  </a:lnTo>
                  <a:lnTo>
                    <a:pt x="723" y="622"/>
                  </a:lnTo>
                  <a:lnTo>
                    <a:pt x="722" y="624"/>
                  </a:lnTo>
                  <a:lnTo>
                    <a:pt x="720" y="624"/>
                  </a:lnTo>
                  <a:lnTo>
                    <a:pt x="718" y="624"/>
                  </a:lnTo>
                  <a:lnTo>
                    <a:pt x="716" y="624"/>
                  </a:lnTo>
                  <a:lnTo>
                    <a:pt x="714" y="624"/>
                  </a:lnTo>
                  <a:lnTo>
                    <a:pt x="712" y="622"/>
                  </a:lnTo>
                  <a:lnTo>
                    <a:pt x="712" y="620"/>
                  </a:lnTo>
                  <a:lnTo>
                    <a:pt x="714" y="618"/>
                  </a:lnTo>
                  <a:lnTo>
                    <a:pt x="714" y="616"/>
                  </a:lnTo>
                  <a:lnTo>
                    <a:pt x="714" y="614"/>
                  </a:lnTo>
                  <a:lnTo>
                    <a:pt x="714" y="612"/>
                  </a:lnTo>
                  <a:lnTo>
                    <a:pt x="716" y="612"/>
                  </a:lnTo>
                  <a:lnTo>
                    <a:pt x="716" y="610"/>
                  </a:lnTo>
                  <a:lnTo>
                    <a:pt x="716" y="608"/>
                  </a:lnTo>
                  <a:lnTo>
                    <a:pt x="716" y="607"/>
                  </a:lnTo>
                  <a:lnTo>
                    <a:pt x="716" y="605"/>
                  </a:lnTo>
                  <a:lnTo>
                    <a:pt x="716" y="603"/>
                  </a:lnTo>
                  <a:lnTo>
                    <a:pt x="714" y="603"/>
                  </a:lnTo>
                  <a:lnTo>
                    <a:pt x="714" y="601"/>
                  </a:lnTo>
                  <a:lnTo>
                    <a:pt x="712" y="601"/>
                  </a:lnTo>
                  <a:lnTo>
                    <a:pt x="710" y="603"/>
                  </a:lnTo>
                  <a:lnTo>
                    <a:pt x="708" y="603"/>
                  </a:lnTo>
                  <a:lnTo>
                    <a:pt x="708" y="605"/>
                  </a:lnTo>
                  <a:lnTo>
                    <a:pt x="708" y="607"/>
                  </a:lnTo>
                  <a:lnTo>
                    <a:pt x="708" y="608"/>
                  </a:lnTo>
                  <a:lnTo>
                    <a:pt x="708" y="610"/>
                  </a:lnTo>
                  <a:lnTo>
                    <a:pt x="706" y="610"/>
                  </a:lnTo>
                  <a:lnTo>
                    <a:pt x="704" y="610"/>
                  </a:lnTo>
                  <a:lnTo>
                    <a:pt x="702" y="610"/>
                  </a:lnTo>
                  <a:lnTo>
                    <a:pt x="700" y="612"/>
                  </a:lnTo>
                  <a:lnTo>
                    <a:pt x="699" y="612"/>
                  </a:lnTo>
                  <a:lnTo>
                    <a:pt x="697" y="614"/>
                  </a:lnTo>
                  <a:lnTo>
                    <a:pt x="695" y="616"/>
                  </a:lnTo>
                  <a:lnTo>
                    <a:pt x="695" y="618"/>
                  </a:lnTo>
                  <a:lnTo>
                    <a:pt x="693" y="618"/>
                  </a:lnTo>
                  <a:lnTo>
                    <a:pt x="691" y="618"/>
                  </a:lnTo>
                  <a:lnTo>
                    <a:pt x="691" y="616"/>
                  </a:lnTo>
                  <a:lnTo>
                    <a:pt x="689" y="614"/>
                  </a:lnTo>
                  <a:lnTo>
                    <a:pt x="687" y="614"/>
                  </a:lnTo>
                  <a:lnTo>
                    <a:pt x="685" y="614"/>
                  </a:lnTo>
                  <a:lnTo>
                    <a:pt x="683" y="616"/>
                  </a:lnTo>
                  <a:lnTo>
                    <a:pt x="681" y="620"/>
                  </a:lnTo>
                  <a:lnTo>
                    <a:pt x="679" y="626"/>
                  </a:lnTo>
                  <a:lnTo>
                    <a:pt x="677" y="630"/>
                  </a:lnTo>
                  <a:lnTo>
                    <a:pt x="676" y="635"/>
                  </a:lnTo>
                  <a:lnTo>
                    <a:pt x="676" y="643"/>
                  </a:lnTo>
                  <a:lnTo>
                    <a:pt x="672" y="645"/>
                  </a:lnTo>
                  <a:lnTo>
                    <a:pt x="672" y="647"/>
                  </a:lnTo>
                  <a:lnTo>
                    <a:pt x="670" y="647"/>
                  </a:lnTo>
                  <a:lnTo>
                    <a:pt x="668" y="647"/>
                  </a:lnTo>
                  <a:lnTo>
                    <a:pt x="666" y="647"/>
                  </a:lnTo>
                  <a:lnTo>
                    <a:pt x="664" y="647"/>
                  </a:lnTo>
                  <a:lnTo>
                    <a:pt x="662" y="647"/>
                  </a:lnTo>
                  <a:lnTo>
                    <a:pt x="660" y="647"/>
                  </a:lnTo>
                  <a:lnTo>
                    <a:pt x="658" y="647"/>
                  </a:lnTo>
                  <a:lnTo>
                    <a:pt x="656" y="649"/>
                  </a:lnTo>
                  <a:lnTo>
                    <a:pt x="656" y="651"/>
                  </a:lnTo>
                  <a:lnTo>
                    <a:pt x="656" y="653"/>
                  </a:lnTo>
                  <a:lnTo>
                    <a:pt x="658" y="655"/>
                  </a:lnTo>
                  <a:lnTo>
                    <a:pt x="660" y="656"/>
                  </a:lnTo>
                  <a:lnTo>
                    <a:pt x="660" y="658"/>
                  </a:lnTo>
                  <a:lnTo>
                    <a:pt x="662" y="660"/>
                  </a:lnTo>
                  <a:lnTo>
                    <a:pt x="662" y="662"/>
                  </a:lnTo>
                  <a:lnTo>
                    <a:pt x="662" y="664"/>
                  </a:lnTo>
                  <a:lnTo>
                    <a:pt x="660" y="664"/>
                  </a:lnTo>
                  <a:lnTo>
                    <a:pt x="660" y="666"/>
                  </a:lnTo>
                  <a:lnTo>
                    <a:pt x="658" y="666"/>
                  </a:lnTo>
                  <a:lnTo>
                    <a:pt x="658" y="664"/>
                  </a:lnTo>
                  <a:lnTo>
                    <a:pt x="656" y="664"/>
                  </a:lnTo>
                  <a:lnTo>
                    <a:pt x="656" y="662"/>
                  </a:lnTo>
                  <a:lnTo>
                    <a:pt x="656" y="660"/>
                  </a:lnTo>
                  <a:lnTo>
                    <a:pt x="654" y="660"/>
                  </a:lnTo>
                  <a:lnTo>
                    <a:pt x="654" y="658"/>
                  </a:lnTo>
                  <a:lnTo>
                    <a:pt x="652" y="658"/>
                  </a:lnTo>
                  <a:lnTo>
                    <a:pt x="651" y="660"/>
                  </a:lnTo>
                  <a:lnTo>
                    <a:pt x="649" y="660"/>
                  </a:lnTo>
                  <a:lnTo>
                    <a:pt x="647" y="662"/>
                  </a:lnTo>
                  <a:lnTo>
                    <a:pt x="645" y="662"/>
                  </a:lnTo>
                  <a:lnTo>
                    <a:pt x="643" y="662"/>
                  </a:lnTo>
                  <a:lnTo>
                    <a:pt x="641" y="662"/>
                  </a:lnTo>
                  <a:lnTo>
                    <a:pt x="637" y="662"/>
                  </a:lnTo>
                  <a:lnTo>
                    <a:pt x="637" y="660"/>
                  </a:lnTo>
                  <a:lnTo>
                    <a:pt x="635" y="660"/>
                  </a:lnTo>
                  <a:lnTo>
                    <a:pt x="635" y="658"/>
                  </a:lnTo>
                  <a:lnTo>
                    <a:pt x="633" y="656"/>
                  </a:lnTo>
                  <a:lnTo>
                    <a:pt x="631" y="655"/>
                  </a:lnTo>
                  <a:lnTo>
                    <a:pt x="629" y="655"/>
                  </a:lnTo>
                  <a:lnTo>
                    <a:pt x="629" y="653"/>
                  </a:lnTo>
                  <a:lnTo>
                    <a:pt x="628" y="653"/>
                  </a:lnTo>
                  <a:lnTo>
                    <a:pt x="626" y="653"/>
                  </a:lnTo>
                  <a:lnTo>
                    <a:pt x="624" y="655"/>
                  </a:lnTo>
                  <a:lnTo>
                    <a:pt x="622" y="656"/>
                  </a:lnTo>
                  <a:lnTo>
                    <a:pt x="620" y="660"/>
                  </a:lnTo>
                  <a:lnTo>
                    <a:pt x="618" y="660"/>
                  </a:lnTo>
                  <a:lnTo>
                    <a:pt x="618" y="662"/>
                  </a:lnTo>
                  <a:lnTo>
                    <a:pt x="616" y="664"/>
                  </a:lnTo>
                  <a:lnTo>
                    <a:pt x="614" y="666"/>
                  </a:lnTo>
                  <a:lnTo>
                    <a:pt x="612" y="668"/>
                  </a:lnTo>
                  <a:lnTo>
                    <a:pt x="610" y="668"/>
                  </a:lnTo>
                  <a:lnTo>
                    <a:pt x="608" y="670"/>
                  </a:lnTo>
                  <a:lnTo>
                    <a:pt x="608" y="672"/>
                  </a:lnTo>
                  <a:lnTo>
                    <a:pt x="606" y="672"/>
                  </a:lnTo>
                  <a:lnTo>
                    <a:pt x="604" y="674"/>
                  </a:lnTo>
                  <a:lnTo>
                    <a:pt x="604" y="676"/>
                  </a:lnTo>
                  <a:lnTo>
                    <a:pt x="604" y="678"/>
                  </a:lnTo>
                  <a:lnTo>
                    <a:pt x="604" y="680"/>
                  </a:lnTo>
                  <a:lnTo>
                    <a:pt x="604" y="681"/>
                  </a:lnTo>
                  <a:lnTo>
                    <a:pt x="604" y="683"/>
                  </a:lnTo>
                  <a:lnTo>
                    <a:pt x="603" y="685"/>
                  </a:lnTo>
                  <a:lnTo>
                    <a:pt x="603" y="687"/>
                  </a:lnTo>
                  <a:lnTo>
                    <a:pt x="601" y="689"/>
                  </a:lnTo>
                  <a:lnTo>
                    <a:pt x="599" y="691"/>
                  </a:lnTo>
                  <a:lnTo>
                    <a:pt x="597" y="691"/>
                  </a:lnTo>
                  <a:lnTo>
                    <a:pt x="595" y="691"/>
                  </a:lnTo>
                  <a:lnTo>
                    <a:pt x="595" y="689"/>
                  </a:lnTo>
                  <a:lnTo>
                    <a:pt x="595" y="687"/>
                  </a:lnTo>
                  <a:lnTo>
                    <a:pt x="595" y="685"/>
                  </a:lnTo>
                  <a:lnTo>
                    <a:pt x="595" y="683"/>
                  </a:lnTo>
                  <a:lnTo>
                    <a:pt x="597" y="681"/>
                  </a:lnTo>
                  <a:lnTo>
                    <a:pt x="597" y="680"/>
                  </a:lnTo>
                  <a:lnTo>
                    <a:pt x="595" y="678"/>
                  </a:lnTo>
                  <a:lnTo>
                    <a:pt x="593" y="678"/>
                  </a:lnTo>
                  <a:lnTo>
                    <a:pt x="591" y="678"/>
                  </a:lnTo>
                  <a:lnTo>
                    <a:pt x="589" y="680"/>
                  </a:lnTo>
                  <a:lnTo>
                    <a:pt x="587" y="680"/>
                  </a:lnTo>
                  <a:lnTo>
                    <a:pt x="587" y="681"/>
                  </a:lnTo>
                  <a:lnTo>
                    <a:pt x="585" y="681"/>
                  </a:lnTo>
                  <a:lnTo>
                    <a:pt x="583" y="683"/>
                  </a:lnTo>
                  <a:lnTo>
                    <a:pt x="581" y="683"/>
                  </a:lnTo>
                  <a:lnTo>
                    <a:pt x="581" y="681"/>
                  </a:lnTo>
                  <a:lnTo>
                    <a:pt x="580" y="680"/>
                  </a:lnTo>
                  <a:lnTo>
                    <a:pt x="578" y="680"/>
                  </a:lnTo>
                  <a:lnTo>
                    <a:pt x="576" y="678"/>
                  </a:lnTo>
                  <a:lnTo>
                    <a:pt x="574" y="678"/>
                  </a:lnTo>
                  <a:lnTo>
                    <a:pt x="572" y="680"/>
                  </a:lnTo>
                  <a:lnTo>
                    <a:pt x="570" y="680"/>
                  </a:lnTo>
                  <a:lnTo>
                    <a:pt x="570" y="681"/>
                  </a:lnTo>
                  <a:lnTo>
                    <a:pt x="572" y="681"/>
                  </a:lnTo>
                  <a:lnTo>
                    <a:pt x="572" y="683"/>
                  </a:lnTo>
                  <a:lnTo>
                    <a:pt x="572" y="685"/>
                  </a:lnTo>
                  <a:lnTo>
                    <a:pt x="570" y="685"/>
                  </a:lnTo>
                  <a:lnTo>
                    <a:pt x="568" y="685"/>
                  </a:lnTo>
                  <a:lnTo>
                    <a:pt x="566" y="685"/>
                  </a:lnTo>
                  <a:lnTo>
                    <a:pt x="564" y="685"/>
                  </a:lnTo>
                  <a:lnTo>
                    <a:pt x="562" y="685"/>
                  </a:lnTo>
                  <a:lnTo>
                    <a:pt x="562" y="687"/>
                  </a:lnTo>
                  <a:lnTo>
                    <a:pt x="562" y="689"/>
                  </a:lnTo>
                  <a:lnTo>
                    <a:pt x="560" y="691"/>
                  </a:lnTo>
                  <a:lnTo>
                    <a:pt x="558" y="691"/>
                  </a:lnTo>
                  <a:lnTo>
                    <a:pt x="556" y="691"/>
                  </a:lnTo>
                  <a:lnTo>
                    <a:pt x="556" y="689"/>
                  </a:lnTo>
                  <a:lnTo>
                    <a:pt x="553" y="689"/>
                  </a:lnTo>
                  <a:lnTo>
                    <a:pt x="551" y="691"/>
                  </a:lnTo>
                  <a:lnTo>
                    <a:pt x="549" y="691"/>
                  </a:lnTo>
                  <a:lnTo>
                    <a:pt x="547" y="691"/>
                  </a:lnTo>
                  <a:lnTo>
                    <a:pt x="545" y="693"/>
                  </a:lnTo>
                  <a:lnTo>
                    <a:pt x="543" y="693"/>
                  </a:lnTo>
                  <a:lnTo>
                    <a:pt x="541" y="695"/>
                  </a:lnTo>
                  <a:lnTo>
                    <a:pt x="539" y="693"/>
                  </a:lnTo>
                  <a:lnTo>
                    <a:pt x="537" y="691"/>
                  </a:lnTo>
                  <a:lnTo>
                    <a:pt x="537" y="689"/>
                  </a:lnTo>
                  <a:lnTo>
                    <a:pt x="539" y="687"/>
                  </a:lnTo>
                  <a:lnTo>
                    <a:pt x="539" y="685"/>
                  </a:lnTo>
                  <a:lnTo>
                    <a:pt x="537" y="683"/>
                  </a:lnTo>
                  <a:lnTo>
                    <a:pt x="535" y="681"/>
                  </a:lnTo>
                  <a:lnTo>
                    <a:pt x="533" y="681"/>
                  </a:lnTo>
                  <a:lnTo>
                    <a:pt x="533" y="680"/>
                  </a:lnTo>
                  <a:lnTo>
                    <a:pt x="532" y="678"/>
                  </a:lnTo>
                  <a:lnTo>
                    <a:pt x="532" y="676"/>
                  </a:lnTo>
                  <a:lnTo>
                    <a:pt x="532" y="674"/>
                  </a:lnTo>
                  <a:lnTo>
                    <a:pt x="530" y="674"/>
                  </a:lnTo>
                  <a:lnTo>
                    <a:pt x="530" y="676"/>
                  </a:lnTo>
                  <a:lnTo>
                    <a:pt x="528" y="678"/>
                  </a:lnTo>
                  <a:lnTo>
                    <a:pt x="528" y="680"/>
                  </a:lnTo>
                  <a:lnTo>
                    <a:pt x="526" y="680"/>
                  </a:lnTo>
                  <a:lnTo>
                    <a:pt x="524" y="680"/>
                  </a:lnTo>
                  <a:lnTo>
                    <a:pt x="522" y="680"/>
                  </a:lnTo>
                  <a:lnTo>
                    <a:pt x="520" y="680"/>
                  </a:lnTo>
                  <a:lnTo>
                    <a:pt x="518" y="678"/>
                  </a:lnTo>
                  <a:lnTo>
                    <a:pt x="516" y="678"/>
                  </a:lnTo>
                  <a:lnTo>
                    <a:pt x="516" y="676"/>
                  </a:lnTo>
                  <a:lnTo>
                    <a:pt x="514" y="676"/>
                  </a:lnTo>
                  <a:lnTo>
                    <a:pt x="512" y="676"/>
                  </a:lnTo>
                  <a:lnTo>
                    <a:pt x="510" y="676"/>
                  </a:lnTo>
                  <a:lnTo>
                    <a:pt x="508" y="676"/>
                  </a:lnTo>
                  <a:lnTo>
                    <a:pt x="507" y="674"/>
                  </a:lnTo>
                  <a:lnTo>
                    <a:pt x="505" y="674"/>
                  </a:lnTo>
                  <a:lnTo>
                    <a:pt x="503" y="674"/>
                  </a:lnTo>
                  <a:lnTo>
                    <a:pt x="501" y="674"/>
                  </a:lnTo>
                  <a:lnTo>
                    <a:pt x="499" y="672"/>
                  </a:lnTo>
                  <a:lnTo>
                    <a:pt x="497" y="672"/>
                  </a:lnTo>
                  <a:lnTo>
                    <a:pt x="495" y="672"/>
                  </a:lnTo>
                  <a:lnTo>
                    <a:pt x="493" y="670"/>
                  </a:lnTo>
                  <a:lnTo>
                    <a:pt x="491" y="670"/>
                  </a:lnTo>
                  <a:lnTo>
                    <a:pt x="489" y="670"/>
                  </a:lnTo>
                  <a:lnTo>
                    <a:pt x="487" y="670"/>
                  </a:lnTo>
                  <a:lnTo>
                    <a:pt x="485" y="666"/>
                  </a:lnTo>
                  <a:lnTo>
                    <a:pt x="484" y="666"/>
                  </a:lnTo>
                  <a:lnTo>
                    <a:pt x="484" y="664"/>
                  </a:lnTo>
                  <a:lnTo>
                    <a:pt x="482" y="662"/>
                  </a:lnTo>
                  <a:lnTo>
                    <a:pt x="480" y="662"/>
                  </a:lnTo>
                  <a:lnTo>
                    <a:pt x="478" y="660"/>
                  </a:lnTo>
                  <a:lnTo>
                    <a:pt x="476" y="660"/>
                  </a:lnTo>
                  <a:lnTo>
                    <a:pt x="474" y="660"/>
                  </a:lnTo>
                  <a:lnTo>
                    <a:pt x="472" y="658"/>
                  </a:lnTo>
                  <a:lnTo>
                    <a:pt x="470" y="658"/>
                  </a:lnTo>
                  <a:lnTo>
                    <a:pt x="468" y="658"/>
                  </a:lnTo>
                  <a:lnTo>
                    <a:pt x="468" y="660"/>
                  </a:lnTo>
                  <a:lnTo>
                    <a:pt x="468" y="662"/>
                  </a:lnTo>
                  <a:lnTo>
                    <a:pt x="470" y="664"/>
                  </a:lnTo>
                  <a:lnTo>
                    <a:pt x="470" y="666"/>
                  </a:lnTo>
                  <a:lnTo>
                    <a:pt x="468" y="668"/>
                  </a:lnTo>
                  <a:lnTo>
                    <a:pt x="466" y="670"/>
                  </a:lnTo>
                  <a:lnTo>
                    <a:pt x="464" y="672"/>
                  </a:lnTo>
                  <a:lnTo>
                    <a:pt x="462" y="672"/>
                  </a:lnTo>
                  <a:lnTo>
                    <a:pt x="462" y="674"/>
                  </a:lnTo>
                  <a:lnTo>
                    <a:pt x="462" y="676"/>
                  </a:lnTo>
                  <a:lnTo>
                    <a:pt x="462" y="678"/>
                  </a:lnTo>
                  <a:lnTo>
                    <a:pt x="462" y="680"/>
                  </a:lnTo>
                  <a:lnTo>
                    <a:pt x="462" y="681"/>
                  </a:lnTo>
                  <a:lnTo>
                    <a:pt x="460" y="681"/>
                  </a:lnTo>
                  <a:lnTo>
                    <a:pt x="459" y="683"/>
                  </a:lnTo>
                  <a:lnTo>
                    <a:pt x="457" y="683"/>
                  </a:lnTo>
                  <a:lnTo>
                    <a:pt x="455" y="683"/>
                  </a:lnTo>
                  <a:lnTo>
                    <a:pt x="455" y="681"/>
                  </a:lnTo>
                  <a:lnTo>
                    <a:pt x="455" y="680"/>
                  </a:lnTo>
                  <a:lnTo>
                    <a:pt x="455" y="678"/>
                  </a:lnTo>
                  <a:lnTo>
                    <a:pt x="457" y="678"/>
                  </a:lnTo>
                  <a:lnTo>
                    <a:pt x="455" y="674"/>
                  </a:lnTo>
                  <a:lnTo>
                    <a:pt x="455" y="672"/>
                  </a:lnTo>
                  <a:lnTo>
                    <a:pt x="453" y="670"/>
                  </a:lnTo>
                  <a:lnTo>
                    <a:pt x="451" y="670"/>
                  </a:lnTo>
                  <a:lnTo>
                    <a:pt x="449" y="668"/>
                  </a:lnTo>
                  <a:lnTo>
                    <a:pt x="449" y="666"/>
                  </a:lnTo>
                  <a:lnTo>
                    <a:pt x="447" y="666"/>
                  </a:lnTo>
                  <a:lnTo>
                    <a:pt x="445" y="668"/>
                  </a:lnTo>
                  <a:lnTo>
                    <a:pt x="443" y="670"/>
                  </a:lnTo>
                  <a:lnTo>
                    <a:pt x="443" y="672"/>
                  </a:lnTo>
                  <a:lnTo>
                    <a:pt x="443" y="674"/>
                  </a:lnTo>
                  <a:lnTo>
                    <a:pt x="443" y="676"/>
                  </a:lnTo>
                  <a:lnTo>
                    <a:pt x="441" y="676"/>
                  </a:lnTo>
                  <a:lnTo>
                    <a:pt x="441" y="678"/>
                  </a:lnTo>
                  <a:lnTo>
                    <a:pt x="439" y="678"/>
                  </a:lnTo>
                  <a:lnTo>
                    <a:pt x="437" y="676"/>
                  </a:lnTo>
                  <a:lnTo>
                    <a:pt x="437" y="674"/>
                  </a:lnTo>
                  <a:lnTo>
                    <a:pt x="437" y="672"/>
                  </a:lnTo>
                  <a:lnTo>
                    <a:pt x="436" y="670"/>
                  </a:lnTo>
                  <a:lnTo>
                    <a:pt x="434" y="670"/>
                  </a:lnTo>
                  <a:lnTo>
                    <a:pt x="434" y="668"/>
                  </a:lnTo>
                  <a:lnTo>
                    <a:pt x="432" y="668"/>
                  </a:lnTo>
                  <a:lnTo>
                    <a:pt x="432" y="670"/>
                  </a:lnTo>
                  <a:lnTo>
                    <a:pt x="430" y="670"/>
                  </a:lnTo>
                  <a:lnTo>
                    <a:pt x="430" y="668"/>
                  </a:lnTo>
                  <a:lnTo>
                    <a:pt x="428" y="670"/>
                  </a:lnTo>
                  <a:lnTo>
                    <a:pt x="428" y="672"/>
                  </a:lnTo>
                  <a:lnTo>
                    <a:pt x="426" y="672"/>
                  </a:lnTo>
                  <a:lnTo>
                    <a:pt x="424" y="674"/>
                  </a:lnTo>
                  <a:lnTo>
                    <a:pt x="422" y="674"/>
                  </a:lnTo>
                  <a:lnTo>
                    <a:pt x="418" y="676"/>
                  </a:lnTo>
                  <a:lnTo>
                    <a:pt x="418" y="678"/>
                  </a:lnTo>
                  <a:lnTo>
                    <a:pt x="416" y="678"/>
                  </a:lnTo>
                  <a:lnTo>
                    <a:pt x="414" y="680"/>
                  </a:lnTo>
                  <a:lnTo>
                    <a:pt x="412" y="680"/>
                  </a:lnTo>
                  <a:lnTo>
                    <a:pt x="411" y="680"/>
                  </a:lnTo>
                  <a:lnTo>
                    <a:pt x="409" y="681"/>
                  </a:lnTo>
                  <a:lnTo>
                    <a:pt x="407" y="681"/>
                  </a:lnTo>
                  <a:lnTo>
                    <a:pt x="405" y="680"/>
                  </a:lnTo>
                  <a:lnTo>
                    <a:pt x="403" y="680"/>
                  </a:lnTo>
                  <a:lnTo>
                    <a:pt x="403" y="681"/>
                  </a:lnTo>
                  <a:lnTo>
                    <a:pt x="401" y="681"/>
                  </a:lnTo>
                  <a:lnTo>
                    <a:pt x="399" y="681"/>
                  </a:lnTo>
                  <a:lnTo>
                    <a:pt x="397" y="681"/>
                  </a:lnTo>
                  <a:lnTo>
                    <a:pt x="395" y="681"/>
                  </a:lnTo>
                  <a:lnTo>
                    <a:pt x="393" y="683"/>
                  </a:lnTo>
                  <a:lnTo>
                    <a:pt x="391" y="685"/>
                  </a:lnTo>
                  <a:lnTo>
                    <a:pt x="389" y="685"/>
                  </a:lnTo>
                  <a:lnTo>
                    <a:pt x="388" y="683"/>
                  </a:lnTo>
                  <a:lnTo>
                    <a:pt x="389" y="681"/>
                  </a:lnTo>
                  <a:lnTo>
                    <a:pt x="389" y="680"/>
                  </a:lnTo>
                  <a:lnTo>
                    <a:pt x="389" y="678"/>
                  </a:lnTo>
                  <a:lnTo>
                    <a:pt x="391" y="676"/>
                  </a:lnTo>
                  <a:lnTo>
                    <a:pt x="389" y="674"/>
                  </a:lnTo>
                  <a:lnTo>
                    <a:pt x="388" y="674"/>
                  </a:lnTo>
                  <a:lnTo>
                    <a:pt x="386" y="672"/>
                  </a:lnTo>
                  <a:lnTo>
                    <a:pt x="384" y="670"/>
                  </a:lnTo>
                  <a:lnTo>
                    <a:pt x="384" y="664"/>
                  </a:lnTo>
                  <a:lnTo>
                    <a:pt x="382" y="662"/>
                  </a:lnTo>
                  <a:lnTo>
                    <a:pt x="380" y="660"/>
                  </a:lnTo>
                  <a:lnTo>
                    <a:pt x="380" y="658"/>
                  </a:lnTo>
                  <a:lnTo>
                    <a:pt x="380" y="656"/>
                  </a:lnTo>
                  <a:lnTo>
                    <a:pt x="378" y="656"/>
                  </a:lnTo>
                  <a:lnTo>
                    <a:pt x="378" y="655"/>
                  </a:lnTo>
                  <a:lnTo>
                    <a:pt x="376" y="655"/>
                  </a:lnTo>
                  <a:lnTo>
                    <a:pt x="376" y="656"/>
                  </a:lnTo>
                  <a:lnTo>
                    <a:pt x="374" y="658"/>
                  </a:lnTo>
                  <a:lnTo>
                    <a:pt x="372" y="660"/>
                  </a:lnTo>
                  <a:lnTo>
                    <a:pt x="370" y="660"/>
                  </a:lnTo>
                  <a:lnTo>
                    <a:pt x="370" y="658"/>
                  </a:lnTo>
                  <a:lnTo>
                    <a:pt x="368" y="658"/>
                  </a:lnTo>
                  <a:lnTo>
                    <a:pt x="368" y="656"/>
                  </a:lnTo>
                  <a:lnTo>
                    <a:pt x="366" y="655"/>
                  </a:lnTo>
                  <a:lnTo>
                    <a:pt x="366" y="653"/>
                  </a:lnTo>
                  <a:lnTo>
                    <a:pt x="366" y="651"/>
                  </a:lnTo>
                  <a:lnTo>
                    <a:pt x="364" y="651"/>
                  </a:lnTo>
                  <a:lnTo>
                    <a:pt x="363" y="651"/>
                  </a:lnTo>
                  <a:lnTo>
                    <a:pt x="361" y="651"/>
                  </a:lnTo>
                  <a:lnTo>
                    <a:pt x="361" y="653"/>
                  </a:lnTo>
                  <a:lnTo>
                    <a:pt x="361" y="655"/>
                  </a:lnTo>
                  <a:lnTo>
                    <a:pt x="361" y="656"/>
                  </a:lnTo>
                  <a:lnTo>
                    <a:pt x="361" y="658"/>
                  </a:lnTo>
                  <a:lnTo>
                    <a:pt x="359" y="660"/>
                  </a:lnTo>
                  <a:lnTo>
                    <a:pt x="357" y="660"/>
                  </a:lnTo>
                  <a:lnTo>
                    <a:pt x="355" y="660"/>
                  </a:lnTo>
                  <a:lnTo>
                    <a:pt x="353" y="658"/>
                  </a:lnTo>
                  <a:lnTo>
                    <a:pt x="353" y="656"/>
                  </a:lnTo>
                  <a:lnTo>
                    <a:pt x="353" y="655"/>
                  </a:lnTo>
                  <a:lnTo>
                    <a:pt x="351" y="653"/>
                  </a:lnTo>
                  <a:lnTo>
                    <a:pt x="349" y="653"/>
                  </a:lnTo>
                  <a:lnTo>
                    <a:pt x="347" y="653"/>
                  </a:lnTo>
                  <a:lnTo>
                    <a:pt x="347" y="651"/>
                  </a:lnTo>
                  <a:lnTo>
                    <a:pt x="345" y="651"/>
                  </a:lnTo>
                  <a:lnTo>
                    <a:pt x="343" y="651"/>
                  </a:lnTo>
                  <a:lnTo>
                    <a:pt x="341" y="651"/>
                  </a:lnTo>
                  <a:lnTo>
                    <a:pt x="340" y="651"/>
                  </a:lnTo>
                  <a:lnTo>
                    <a:pt x="338" y="649"/>
                  </a:lnTo>
                  <a:lnTo>
                    <a:pt x="338" y="647"/>
                  </a:lnTo>
                  <a:lnTo>
                    <a:pt x="340" y="645"/>
                  </a:lnTo>
                  <a:lnTo>
                    <a:pt x="338" y="641"/>
                  </a:lnTo>
                  <a:lnTo>
                    <a:pt x="340" y="639"/>
                  </a:lnTo>
                  <a:lnTo>
                    <a:pt x="338" y="637"/>
                  </a:lnTo>
                  <a:lnTo>
                    <a:pt x="336" y="637"/>
                  </a:lnTo>
                  <a:lnTo>
                    <a:pt x="332" y="633"/>
                  </a:lnTo>
                  <a:lnTo>
                    <a:pt x="330" y="632"/>
                  </a:lnTo>
                  <a:lnTo>
                    <a:pt x="328" y="630"/>
                  </a:lnTo>
                  <a:lnTo>
                    <a:pt x="328" y="626"/>
                  </a:lnTo>
                  <a:lnTo>
                    <a:pt x="326" y="624"/>
                  </a:lnTo>
                  <a:lnTo>
                    <a:pt x="326" y="622"/>
                  </a:lnTo>
                  <a:lnTo>
                    <a:pt x="326" y="620"/>
                  </a:lnTo>
                  <a:lnTo>
                    <a:pt x="326" y="616"/>
                  </a:lnTo>
                  <a:lnTo>
                    <a:pt x="326" y="614"/>
                  </a:lnTo>
                  <a:lnTo>
                    <a:pt x="328" y="612"/>
                  </a:lnTo>
                  <a:lnTo>
                    <a:pt x="330" y="612"/>
                  </a:lnTo>
                  <a:lnTo>
                    <a:pt x="332" y="612"/>
                  </a:lnTo>
                  <a:lnTo>
                    <a:pt x="334" y="612"/>
                  </a:lnTo>
                  <a:lnTo>
                    <a:pt x="336" y="612"/>
                  </a:lnTo>
                  <a:lnTo>
                    <a:pt x="338" y="610"/>
                  </a:lnTo>
                  <a:lnTo>
                    <a:pt x="338" y="608"/>
                  </a:lnTo>
                  <a:lnTo>
                    <a:pt x="340" y="607"/>
                  </a:lnTo>
                  <a:lnTo>
                    <a:pt x="340" y="605"/>
                  </a:lnTo>
                  <a:lnTo>
                    <a:pt x="340" y="603"/>
                  </a:lnTo>
                  <a:lnTo>
                    <a:pt x="340" y="601"/>
                  </a:lnTo>
                  <a:lnTo>
                    <a:pt x="341" y="599"/>
                  </a:lnTo>
                  <a:lnTo>
                    <a:pt x="341" y="597"/>
                  </a:lnTo>
                  <a:lnTo>
                    <a:pt x="343" y="597"/>
                  </a:lnTo>
                  <a:lnTo>
                    <a:pt x="345" y="595"/>
                  </a:lnTo>
                  <a:lnTo>
                    <a:pt x="349" y="593"/>
                  </a:lnTo>
                  <a:lnTo>
                    <a:pt x="351" y="591"/>
                  </a:lnTo>
                  <a:lnTo>
                    <a:pt x="353" y="591"/>
                  </a:lnTo>
                  <a:lnTo>
                    <a:pt x="353" y="587"/>
                  </a:lnTo>
                  <a:lnTo>
                    <a:pt x="353" y="585"/>
                  </a:lnTo>
                  <a:lnTo>
                    <a:pt x="351" y="585"/>
                  </a:lnTo>
                  <a:lnTo>
                    <a:pt x="349" y="585"/>
                  </a:lnTo>
                  <a:lnTo>
                    <a:pt x="347" y="585"/>
                  </a:lnTo>
                  <a:lnTo>
                    <a:pt x="345" y="585"/>
                  </a:lnTo>
                  <a:lnTo>
                    <a:pt x="343" y="585"/>
                  </a:lnTo>
                  <a:lnTo>
                    <a:pt x="341" y="585"/>
                  </a:lnTo>
                  <a:lnTo>
                    <a:pt x="341" y="584"/>
                  </a:lnTo>
                  <a:lnTo>
                    <a:pt x="341" y="582"/>
                  </a:lnTo>
                  <a:lnTo>
                    <a:pt x="341" y="580"/>
                  </a:lnTo>
                  <a:lnTo>
                    <a:pt x="343" y="578"/>
                  </a:lnTo>
                  <a:lnTo>
                    <a:pt x="345" y="578"/>
                  </a:lnTo>
                  <a:lnTo>
                    <a:pt x="345" y="576"/>
                  </a:lnTo>
                  <a:lnTo>
                    <a:pt x="347" y="576"/>
                  </a:lnTo>
                  <a:lnTo>
                    <a:pt x="347" y="574"/>
                  </a:lnTo>
                  <a:lnTo>
                    <a:pt x="347" y="572"/>
                  </a:lnTo>
                  <a:lnTo>
                    <a:pt x="345" y="572"/>
                  </a:lnTo>
                  <a:lnTo>
                    <a:pt x="345" y="570"/>
                  </a:lnTo>
                  <a:lnTo>
                    <a:pt x="343" y="570"/>
                  </a:lnTo>
                  <a:lnTo>
                    <a:pt x="341" y="570"/>
                  </a:lnTo>
                  <a:lnTo>
                    <a:pt x="341" y="568"/>
                  </a:lnTo>
                  <a:lnTo>
                    <a:pt x="340" y="566"/>
                  </a:lnTo>
                  <a:lnTo>
                    <a:pt x="340" y="562"/>
                  </a:lnTo>
                  <a:lnTo>
                    <a:pt x="340" y="559"/>
                  </a:lnTo>
                  <a:lnTo>
                    <a:pt x="341" y="557"/>
                  </a:lnTo>
                  <a:lnTo>
                    <a:pt x="341" y="555"/>
                  </a:lnTo>
                  <a:lnTo>
                    <a:pt x="341" y="551"/>
                  </a:lnTo>
                  <a:lnTo>
                    <a:pt x="341" y="547"/>
                  </a:lnTo>
                  <a:lnTo>
                    <a:pt x="341" y="545"/>
                  </a:lnTo>
                  <a:lnTo>
                    <a:pt x="340" y="541"/>
                  </a:lnTo>
                  <a:lnTo>
                    <a:pt x="340" y="539"/>
                  </a:lnTo>
                  <a:lnTo>
                    <a:pt x="341" y="535"/>
                  </a:lnTo>
                  <a:lnTo>
                    <a:pt x="343" y="535"/>
                  </a:lnTo>
                  <a:lnTo>
                    <a:pt x="343" y="532"/>
                  </a:lnTo>
                  <a:lnTo>
                    <a:pt x="341" y="530"/>
                  </a:lnTo>
                  <a:lnTo>
                    <a:pt x="340" y="530"/>
                  </a:lnTo>
                  <a:lnTo>
                    <a:pt x="336" y="530"/>
                  </a:lnTo>
                  <a:lnTo>
                    <a:pt x="334" y="528"/>
                  </a:lnTo>
                  <a:lnTo>
                    <a:pt x="332" y="528"/>
                  </a:lnTo>
                  <a:lnTo>
                    <a:pt x="330" y="526"/>
                  </a:lnTo>
                  <a:lnTo>
                    <a:pt x="330" y="522"/>
                  </a:lnTo>
                  <a:lnTo>
                    <a:pt x="332" y="518"/>
                  </a:lnTo>
                  <a:lnTo>
                    <a:pt x="334" y="516"/>
                  </a:lnTo>
                  <a:lnTo>
                    <a:pt x="334" y="512"/>
                  </a:lnTo>
                  <a:lnTo>
                    <a:pt x="332" y="511"/>
                  </a:lnTo>
                  <a:lnTo>
                    <a:pt x="330" y="511"/>
                  </a:lnTo>
                  <a:lnTo>
                    <a:pt x="326" y="511"/>
                  </a:lnTo>
                  <a:lnTo>
                    <a:pt x="324" y="511"/>
                  </a:lnTo>
                  <a:lnTo>
                    <a:pt x="322" y="509"/>
                  </a:lnTo>
                  <a:lnTo>
                    <a:pt x="320" y="507"/>
                  </a:lnTo>
                  <a:lnTo>
                    <a:pt x="320" y="505"/>
                  </a:lnTo>
                  <a:lnTo>
                    <a:pt x="318" y="501"/>
                  </a:lnTo>
                  <a:lnTo>
                    <a:pt x="316" y="499"/>
                  </a:lnTo>
                  <a:lnTo>
                    <a:pt x="315" y="497"/>
                  </a:lnTo>
                  <a:lnTo>
                    <a:pt x="313" y="497"/>
                  </a:lnTo>
                  <a:lnTo>
                    <a:pt x="311" y="497"/>
                  </a:lnTo>
                  <a:lnTo>
                    <a:pt x="311" y="499"/>
                  </a:lnTo>
                  <a:lnTo>
                    <a:pt x="311" y="501"/>
                  </a:lnTo>
                  <a:lnTo>
                    <a:pt x="311" y="505"/>
                  </a:lnTo>
                  <a:lnTo>
                    <a:pt x="311" y="507"/>
                  </a:lnTo>
                  <a:lnTo>
                    <a:pt x="311" y="509"/>
                  </a:lnTo>
                  <a:lnTo>
                    <a:pt x="309" y="511"/>
                  </a:lnTo>
                  <a:lnTo>
                    <a:pt x="307" y="512"/>
                  </a:lnTo>
                  <a:lnTo>
                    <a:pt x="305" y="512"/>
                  </a:lnTo>
                  <a:lnTo>
                    <a:pt x="303" y="512"/>
                  </a:lnTo>
                  <a:lnTo>
                    <a:pt x="303" y="511"/>
                  </a:lnTo>
                  <a:lnTo>
                    <a:pt x="303" y="509"/>
                  </a:lnTo>
                  <a:lnTo>
                    <a:pt x="305" y="509"/>
                  </a:lnTo>
                  <a:lnTo>
                    <a:pt x="307" y="507"/>
                  </a:lnTo>
                  <a:lnTo>
                    <a:pt x="305" y="505"/>
                  </a:lnTo>
                  <a:lnTo>
                    <a:pt x="303" y="505"/>
                  </a:lnTo>
                  <a:lnTo>
                    <a:pt x="301" y="505"/>
                  </a:lnTo>
                  <a:lnTo>
                    <a:pt x="297" y="505"/>
                  </a:lnTo>
                  <a:lnTo>
                    <a:pt x="295" y="503"/>
                  </a:lnTo>
                  <a:lnTo>
                    <a:pt x="292" y="503"/>
                  </a:lnTo>
                  <a:lnTo>
                    <a:pt x="290" y="505"/>
                  </a:lnTo>
                  <a:lnTo>
                    <a:pt x="290" y="507"/>
                  </a:lnTo>
                  <a:lnTo>
                    <a:pt x="290" y="509"/>
                  </a:lnTo>
                  <a:lnTo>
                    <a:pt x="290" y="512"/>
                  </a:lnTo>
                  <a:lnTo>
                    <a:pt x="292" y="514"/>
                  </a:lnTo>
                  <a:lnTo>
                    <a:pt x="292" y="516"/>
                  </a:lnTo>
                  <a:lnTo>
                    <a:pt x="290" y="516"/>
                  </a:lnTo>
                  <a:lnTo>
                    <a:pt x="288" y="516"/>
                  </a:lnTo>
                  <a:lnTo>
                    <a:pt x="286" y="516"/>
                  </a:lnTo>
                  <a:lnTo>
                    <a:pt x="284" y="514"/>
                  </a:lnTo>
                  <a:lnTo>
                    <a:pt x="284" y="511"/>
                  </a:lnTo>
                  <a:lnTo>
                    <a:pt x="280" y="511"/>
                  </a:lnTo>
                  <a:lnTo>
                    <a:pt x="278" y="509"/>
                  </a:lnTo>
                  <a:lnTo>
                    <a:pt x="276" y="509"/>
                  </a:lnTo>
                  <a:lnTo>
                    <a:pt x="272" y="505"/>
                  </a:lnTo>
                  <a:lnTo>
                    <a:pt x="268" y="503"/>
                  </a:lnTo>
                  <a:lnTo>
                    <a:pt x="267" y="503"/>
                  </a:lnTo>
                  <a:lnTo>
                    <a:pt x="263" y="505"/>
                  </a:lnTo>
                  <a:lnTo>
                    <a:pt x="261" y="507"/>
                  </a:lnTo>
                  <a:lnTo>
                    <a:pt x="259" y="507"/>
                  </a:lnTo>
                  <a:lnTo>
                    <a:pt x="257" y="507"/>
                  </a:lnTo>
                  <a:lnTo>
                    <a:pt x="255" y="507"/>
                  </a:lnTo>
                  <a:lnTo>
                    <a:pt x="255" y="505"/>
                  </a:lnTo>
                  <a:lnTo>
                    <a:pt x="255" y="503"/>
                  </a:lnTo>
                  <a:lnTo>
                    <a:pt x="253" y="499"/>
                  </a:lnTo>
                  <a:lnTo>
                    <a:pt x="253" y="497"/>
                  </a:lnTo>
                  <a:lnTo>
                    <a:pt x="249" y="493"/>
                  </a:lnTo>
                  <a:lnTo>
                    <a:pt x="247" y="493"/>
                  </a:lnTo>
                  <a:lnTo>
                    <a:pt x="244" y="491"/>
                  </a:lnTo>
                  <a:lnTo>
                    <a:pt x="240" y="491"/>
                  </a:lnTo>
                  <a:lnTo>
                    <a:pt x="238" y="491"/>
                  </a:lnTo>
                  <a:lnTo>
                    <a:pt x="236" y="489"/>
                  </a:lnTo>
                  <a:lnTo>
                    <a:pt x="234" y="487"/>
                  </a:lnTo>
                  <a:lnTo>
                    <a:pt x="232" y="487"/>
                  </a:lnTo>
                  <a:lnTo>
                    <a:pt x="230" y="486"/>
                  </a:lnTo>
                  <a:lnTo>
                    <a:pt x="228" y="484"/>
                  </a:lnTo>
                  <a:lnTo>
                    <a:pt x="226" y="482"/>
                  </a:lnTo>
                  <a:lnTo>
                    <a:pt x="228" y="478"/>
                  </a:lnTo>
                  <a:lnTo>
                    <a:pt x="230" y="478"/>
                  </a:lnTo>
                  <a:lnTo>
                    <a:pt x="232" y="476"/>
                  </a:lnTo>
                  <a:lnTo>
                    <a:pt x="232" y="474"/>
                  </a:lnTo>
                  <a:lnTo>
                    <a:pt x="234" y="474"/>
                  </a:lnTo>
                  <a:lnTo>
                    <a:pt x="234" y="472"/>
                  </a:lnTo>
                  <a:lnTo>
                    <a:pt x="234" y="468"/>
                  </a:lnTo>
                  <a:lnTo>
                    <a:pt x="234" y="466"/>
                  </a:lnTo>
                  <a:lnTo>
                    <a:pt x="236" y="464"/>
                  </a:lnTo>
                  <a:lnTo>
                    <a:pt x="238" y="463"/>
                  </a:lnTo>
                  <a:lnTo>
                    <a:pt x="242" y="459"/>
                  </a:lnTo>
                  <a:lnTo>
                    <a:pt x="245" y="457"/>
                  </a:lnTo>
                  <a:lnTo>
                    <a:pt x="247" y="453"/>
                  </a:lnTo>
                  <a:lnTo>
                    <a:pt x="249" y="451"/>
                  </a:lnTo>
                  <a:lnTo>
                    <a:pt x="249" y="449"/>
                  </a:lnTo>
                  <a:lnTo>
                    <a:pt x="247" y="447"/>
                  </a:lnTo>
                  <a:lnTo>
                    <a:pt x="245" y="449"/>
                  </a:lnTo>
                  <a:lnTo>
                    <a:pt x="244" y="451"/>
                  </a:lnTo>
                  <a:lnTo>
                    <a:pt x="242" y="449"/>
                  </a:lnTo>
                  <a:lnTo>
                    <a:pt x="240" y="449"/>
                  </a:lnTo>
                  <a:lnTo>
                    <a:pt x="240" y="447"/>
                  </a:lnTo>
                  <a:lnTo>
                    <a:pt x="238" y="447"/>
                  </a:lnTo>
                  <a:lnTo>
                    <a:pt x="238" y="445"/>
                  </a:lnTo>
                  <a:lnTo>
                    <a:pt x="238" y="443"/>
                  </a:lnTo>
                  <a:lnTo>
                    <a:pt x="240" y="441"/>
                  </a:lnTo>
                  <a:lnTo>
                    <a:pt x="242" y="441"/>
                  </a:lnTo>
                  <a:lnTo>
                    <a:pt x="244" y="439"/>
                  </a:lnTo>
                  <a:lnTo>
                    <a:pt x="244" y="438"/>
                  </a:lnTo>
                  <a:lnTo>
                    <a:pt x="244" y="436"/>
                  </a:lnTo>
                  <a:lnTo>
                    <a:pt x="242" y="436"/>
                  </a:lnTo>
                  <a:lnTo>
                    <a:pt x="240" y="434"/>
                  </a:lnTo>
                  <a:lnTo>
                    <a:pt x="240" y="432"/>
                  </a:lnTo>
                  <a:lnTo>
                    <a:pt x="242" y="428"/>
                  </a:lnTo>
                  <a:lnTo>
                    <a:pt x="242" y="426"/>
                  </a:lnTo>
                  <a:lnTo>
                    <a:pt x="240" y="426"/>
                  </a:lnTo>
                  <a:lnTo>
                    <a:pt x="238" y="426"/>
                  </a:lnTo>
                  <a:lnTo>
                    <a:pt x="236" y="426"/>
                  </a:lnTo>
                  <a:lnTo>
                    <a:pt x="234" y="424"/>
                  </a:lnTo>
                  <a:lnTo>
                    <a:pt x="232" y="422"/>
                  </a:lnTo>
                  <a:lnTo>
                    <a:pt x="230" y="420"/>
                  </a:lnTo>
                  <a:lnTo>
                    <a:pt x="230" y="416"/>
                  </a:lnTo>
                  <a:lnTo>
                    <a:pt x="230" y="415"/>
                  </a:lnTo>
                  <a:lnTo>
                    <a:pt x="228" y="413"/>
                  </a:lnTo>
                  <a:lnTo>
                    <a:pt x="226" y="411"/>
                  </a:lnTo>
                  <a:lnTo>
                    <a:pt x="224" y="411"/>
                  </a:lnTo>
                  <a:lnTo>
                    <a:pt x="222" y="411"/>
                  </a:lnTo>
                  <a:lnTo>
                    <a:pt x="219" y="411"/>
                  </a:lnTo>
                  <a:lnTo>
                    <a:pt x="217" y="411"/>
                  </a:lnTo>
                  <a:lnTo>
                    <a:pt x="215" y="411"/>
                  </a:lnTo>
                  <a:lnTo>
                    <a:pt x="215" y="409"/>
                  </a:lnTo>
                  <a:lnTo>
                    <a:pt x="215" y="407"/>
                  </a:lnTo>
                  <a:lnTo>
                    <a:pt x="217" y="407"/>
                  </a:lnTo>
                  <a:lnTo>
                    <a:pt x="219" y="407"/>
                  </a:lnTo>
                  <a:lnTo>
                    <a:pt x="220" y="409"/>
                  </a:lnTo>
                  <a:lnTo>
                    <a:pt x="222" y="409"/>
                  </a:lnTo>
                  <a:lnTo>
                    <a:pt x="224" y="407"/>
                  </a:lnTo>
                  <a:lnTo>
                    <a:pt x="224" y="405"/>
                  </a:lnTo>
                  <a:lnTo>
                    <a:pt x="224" y="403"/>
                  </a:lnTo>
                  <a:lnTo>
                    <a:pt x="222" y="399"/>
                  </a:lnTo>
                  <a:lnTo>
                    <a:pt x="220" y="397"/>
                  </a:lnTo>
                  <a:lnTo>
                    <a:pt x="219" y="395"/>
                  </a:lnTo>
                  <a:lnTo>
                    <a:pt x="217" y="393"/>
                  </a:lnTo>
                  <a:lnTo>
                    <a:pt x="217" y="391"/>
                  </a:lnTo>
                  <a:lnTo>
                    <a:pt x="217" y="390"/>
                  </a:lnTo>
                  <a:lnTo>
                    <a:pt x="217" y="388"/>
                  </a:lnTo>
                  <a:lnTo>
                    <a:pt x="219" y="386"/>
                  </a:lnTo>
                  <a:lnTo>
                    <a:pt x="219" y="384"/>
                  </a:lnTo>
                  <a:lnTo>
                    <a:pt x="220" y="384"/>
                  </a:lnTo>
                  <a:lnTo>
                    <a:pt x="220" y="382"/>
                  </a:lnTo>
                  <a:lnTo>
                    <a:pt x="219" y="382"/>
                  </a:lnTo>
                  <a:lnTo>
                    <a:pt x="217" y="382"/>
                  </a:lnTo>
                  <a:lnTo>
                    <a:pt x="215" y="384"/>
                  </a:lnTo>
                  <a:lnTo>
                    <a:pt x="213" y="384"/>
                  </a:lnTo>
                  <a:lnTo>
                    <a:pt x="211" y="384"/>
                  </a:lnTo>
                  <a:lnTo>
                    <a:pt x="209" y="384"/>
                  </a:lnTo>
                  <a:lnTo>
                    <a:pt x="209" y="382"/>
                  </a:lnTo>
                  <a:lnTo>
                    <a:pt x="207" y="382"/>
                  </a:lnTo>
                  <a:lnTo>
                    <a:pt x="207" y="378"/>
                  </a:lnTo>
                  <a:lnTo>
                    <a:pt x="207" y="374"/>
                  </a:lnTo>
                  <a:lnTo>
                    <a:pt x="207" y="372"/>
                  </a:lnTo>
                  <a:lnTo>
                    <a:pt x="207" y="370"/>
                  </a:lnTo>
                  <a:lnTo>
                    <a:pt x="207" y="368"/>
                  </a:lnTo>
                  <a:lnTo>
                    <a:pt x="207" y="367"/>
                  </a:lnTo>
                  <a:lnTo>
                    <a:pt x="205" y="367"/>
                  </a:lnTo>
                  <a:lnTo>
                    <a:pt x="203" y="368"/>
                  </a:lnTo>
                  <a:lnTo>
                    <a:pt x="201" y="368"/>
                  </a:lnTo>
                  <a:lnTo>
                    <a:pt x="199" y="368"/>
                  </a:lnTo>
                  <a:lnTo>
                    <a:pt x="197" y="368"/>
                  </a:lnTo>
                  <a:lnTo>
                    <a:pt x="196" y="367"/>
                  </a:lnTo>
                  <a:lnTo>
                    <a:pt x="194" y="365"/>
                  </a:lnTo>
                  <a:lnTo>
                    <a:pt x="194" y="363"/>
                  </a:lnTo>
                  <a:lnTo>
                    <a:pt x="192" y="361"/>
                  </a:lnTo>
                  <a:lnTo>
                    <a:pt x="190" y="361"/>
                  </a:lnTo>
                  <a:lnTo>
                    <a:pt x="188" y="361"/>
                  </a:lnTo>
                  <a:lnTo>
                    <a:pt x="186" y="363"/>
                  </a:lnTo>
                  <a:lnTo>
                    <a:pt x="184" y="365"/>
                  </a:lnTo>
                  <a:lnTo>
                    <a:pt x="182" y="365"/>
                  </a:lnTo>
                  <a:lnTo>
                    <a:pt x="180" y="365"/>
                  </a:lnTo>
                  <a:lnTo>
                    <a:pt x="178" y="365"/>
                  </a:lnTo>
                  <a:lnTo>
                    <a:pt x="176" y="363"/>
                  </a:lnTo>
                  <a:lnTo>
                    <a:pt x="174" y="363"/>
                  </a:lnTo>
                  <a:lnTo>
                    <a:pt x="174" y="361"/>
                  </a:lnTo>
                  <a:lnTo>
                    <a:pt x="172" y="359"/>
                  </a:lnTo>
                  <a:lnTo>
                    <a:pt x="172" y="357"/>
                  </a:lnTo>
                  <a:lnTo>
                    <a:pt x="172" y="355"/>
                  </a:lnTo>
                  <a:lnTo>
                    <a:pt x="172" y="351"/>
                  </a:lnTo>
                  <a:lnTo>
                    <a:pt x="172" y="349"/>
                  </a:lnTo>
                  <a:lnTo>
                    <a:pt x="171" y="349"/>
                  </a:lnTo>
                  <a:lnTo>
                    <a:pt x="171" y="351"/>
                  </a:lnTo>
                  <a:lnTo>
                    <a:pt x="171" y="353"/>
                  </a:lnTo>
                  <a:lnTo>
                    <a:pt x="171" y="355"/>
                  </a:lnTo>
                  <a:lnTo>
                    <a:pt x="171" y="357"/>
                  </a:lnTo>
                  <a:lnTo>
                    <a:pt x="171" y="359"/>
                  </a:lnTo>
                  <a:lnTo>
                    <a:pt x="169" y="361"/>
                  </a:lnTo>
                  <a:lnTo>
                    <a:pt x="169" y="363"/>
                  </a:lnTo>
                  <a:lnTo>
                    <a:pt x="167" y="365"/>
                  </a:lnTo>
                  <a:lnTo>
                    <a:pt x="167" y="367"/>
                  </a:lnTo>
                  <a:lnTo>
                    <a:pt x="165" y="367"/>
                  </a:lnTo>
                  <a:lnTo>
                    <a:pt x="163" y="367"/>
                  </a:lnTo>
                  <a:lnTo>
                    <a:pt x="163" y="365"/>
                  </a:lnTo>
                  <a:lnTo>
                    <a:pt x="163" y="363"/>
                  </a:lnTo>
                  <a:lnTo>
                    <a:pt x="163" y="361"/>
                  </a:lnTo>
                  <a:lnTo>
                    <a:pt x="161" y="361"/>
                  </a:lnTo>
                  <a:lnTo>
                    <a:pt x="159" y="361"/>
                  </a:lnTo>
                  <a:lnTo>
                    <a:pt x="159" y="363"/>
                  </a:lnTo>
                  <a:lnTo>
                    <a:pt x="157" y="363"/>
                  </a:lnTo>
                  <a:lnTo>
                    <a:pt x="155" y="363"/>
                  </a:lnTo>
                  <a:lnTo>
                    <a:pt x="153" y="363"/>
                  </a:lnTo>
                  <a:lnTo>
                    <a:pt x="151" y="361"/>
                  </a:lnTo>
                  <a:lnTo>
                    <a:pt x="149" y="359"/>
                  </a:lnTo>
                  <a:lnTo>
                    <a:pt x="148" y="359"/>
                  </a:lnTo>
                  <a:lnTo>
                    <a:pt x="146" y="359"/>
                  </a:lnTo>
                  <a:lnTo>
                    <a:pt x="144" y="359"/>
                  </a:lnTo>
                  <a:lnTo>
                    <a:pt x="140" y="357"/>
                  </a:lnTo>
                  <a:lnTo>
                    <a:pt x="140" y="355"/>
                  </a:lnTo>
                  <a:lnTo>
                    <a:pt x="140" y="353"/>
                  </a:lnTo>
                  <a:lnTo>
                    <a:pt x="140" y="351"/>
                  </a:lnTo>
                  <a:lnTo>
                    <a:pt x="138" y="347"/>
                  </a:lnTo>
                  <a:lnTo>
                    <a:pt x="136" y="347"/>
                  </a:lnTo>
                  <a:lnTo>
                    <a:pt x="134" y="345"/>
                  </a:lnTo>
                  <a:lnTo>
                    <a:pt x="132" y="343"/>
                  </a:lnTo>
                  <a:lnTo>
                    <a:pt x="132" y="340"/>
                  </a:lnTo>
                  <a:lnTo>
                    <a:pt x="132" y="338"/>
                  </a:lnTo>
                  <a:lnTo>
                    <a:pt x="130" y="334"/>
                  </a:lnTo>
                  <a:lnTo>
                    <a:pt x="130" y="332"/>
                  </a:lnTo>
                  <a:lnTo>
                    <a:pt x="130" y="330"/>
                  </a:lnTo>
                  <a:lnTo>
                    <a:pt x="128" y="330"/>
                  </a:lnTo>
                  <a:lnTo>
                    <a:pt x="128" y="328"/>
                  </a:lnTo>
                  <a:lnTo>
                    <a:pt x="126" y="328"/>
                  </a:lnTo>
                  <a:lnTo>
                    <a:pt x="124" y="328"/>
                  </a:lnTo>
                  <a:lnTo>
                    <a:pt x="123" y="330"/>
                  </a:lnTo>
                  <a:lnTo>
                    <a:pt x="121" y="332"/>
                  </a:lnTo>
                  <a:lnTo>
                    <a:pt x="119" y="332"/>
                  </a:lnTo>
                  <a:lnTo>
                    <a:pt x="117" y="332"/>
                  </a:lnTo>
                  <a:lnTo>
                    <a:pt x="115" y="330"/>
                  </a:lnTo>
                  <a:lnTo>
                    <a:pt x="113" y="330"/>
                  </a:lnTo>
                  <a:lnTo>
                    <a:pt x="113" y="328"/>
                  </a:lnTo>
                  <a:lnTo>
                    <a:pt x="113" y="326"/>
                  </a:lnTo>
                  <a:lnTo>
                    <a:pt x="117" y="324"/>
                  </a:lnTo>
                  <a:lnTo>
                    <a:pt x="117" y="322"/>
                  </a:lnTo>
                  <a:lnTo>
                    <a:pt x="117" y="320"/>
                  </a:lnTo>
                  <a:lnTo>
                    <a:pt x="115" y="319"/>
                  </a:lnTo>
                  <a:lnTo>
                    <a:pt x="113" y="319"/>
                  </a:lnTo>
                  <a:lnTo>
                    <a:pt x="111" y="320"/>
                  </a:lnTo>
                  <a:lnTo>
                    <a:pt x="109" y="324"/>
                  </a:lnTo>
                  <a:lnTo>
                    <a:pt x="107" y="324"/>
                  </a:lnTo>
                  <a:lnTo>
                    <a:pt x="105" y="324"/>
                  </a:lnTo>
                  <a:lnTo>
                    <a:pt x="103" y="324"/>
                  </a:lnTo>
                  <a:lnTo>
                    <a:pt x="101" y="322"/>
                  </a:lnTo>
                  <a:lnTo>
                    <a:pt x="101" y="320"/>
                  </a:lnTo>
                  <a:lnTo>
                    <a:pt x="100" y="319"/>
                  </a:lnTo>
                  <a:lnTo>
                    <a:pt x="100" y="317"/>
                  </a:lnTo>
                  <a:lnTo>
                    <a:pt x="100" y="315"/>
                  </a:lnTo>
                  <a:lnTo>
                    <a:pt x="100" y="313"/>
                  </a:lnTo>
                  <a:lnTo>
                    <a:pt x="98" y="311"/>
                  </a:lnTo>
                  <a:lnTo>
                    <a:pt x="98" y="309"/>
                  </a:lnTo>
                  <a:lnTo>
                    <a:pt x="98" y="307"/>
                  </a:lnTo>
                  <a:lnTo>
                    <a:pt x="100" y="305"/>
                  </a:lnTo>
                  <a:lnTo>
                    <a:pt x="100" y="301"/>
                  </a:lnTo>
                  <a:lnTo>
                    <a:pt x="100" y="299"/>
                  </a:lnTo>
                  <a:lnTo>
                    <a:pt x="100" y="297"/>
                  </a:lnTo>
                  <a:lnTo>
                    <a:pt x="98" y="297"/>
                  </a:lnTo>
                  <a:lnTo>
                    <a:pt x="96" y="297"/>
                  </a:lnTo>
                  <a:lnTo>
                    <a:pt x="94" y="299"/>
                  </a:lnTo>
                  <a:lnTo>
                    <a:pt x="94" y="301"/>
                  </a:lnTo>
                  <a:lnTo>
                    <a:pt x="94" y="303"/>
                  </a:lnTo>
                  <a:lnTo>
                    <a:pt x="94" y="305"/>
                  </a:lnTo>
                  <a:lnTo>
                    <a:pt x="94" y="307"/>
                  </a:lnTo>
                  <a:lnTo>
                    <a:pt x="92" y="309"/>
                  </a:lnTo>
                  <a:lnTo>
                    <a:pt x="90" y="311"/>
                  </a:lnTo>
                  <a:lnTo>
                    <a:pt x="88" y="311"/>
                  </a:lnTo>
                  <a:lnTo>
                    <a:pt x="86" y="311"/>
                  </a:lnTo>
                  <a:lnTo>
                    <a:pt x="84" y="309"/>
                  </a:lnTo>
                  <a:lnTo>
                    <a:pt x="82" y="309"/>
                  </a:lnTo>
                  <a:lnTo>
                    <a:pt x="80" y="309"/>
                  </a:lnTo>
                  <a:lnTo>
                    <a:pt x="78" y="307"/>
                  </a:lnTo>
                  <a:lnTo>
                    <a:pt x="77" y="307"/>
                  </a:lnTo>
                  <a:lnTo>
                    <a:pt x="75" y="307"/>
                  </a:lnTo>
                  <a:lnTo>
                    <a:pt x="73" y="307"/>
                  </a:lnTo>
                  <a:lnTo>
                    <a:pt x="71" y="305"/>
                  </a:lnTo>
                  <a:lnTo>
                    <a:pt x="67" y="305"/>
                  </a:lnTo>
                  <a:lnTo>
                    <a:pt x="65" y="303"/>
                  </a:lnTo>
                  <a:lnTo>
                    <a:pt x="65" y="301"/>
                  </a:lnTo>
                  <a:lnTo>
                    <a:pt x="63" y="299"/>
                  </a:lnTo>
                  <a:lnTo>
                    <a:pt x="61" y="299"/>
                  </a:lnTo>
                  <a:lnTo>
                    <a:pt x="59" y="299"/>
                  </a:lnTo>
                  <a:lnTo>
                    <a:pt x="57" y="297"/>
                  </a:lnTo>
                  <a:lnTo>
                    <a:pt x="55" y="297"/>
                  </a:lnTo>
                  <a:lnTo>
                    <a:pt x="53" y="297"/>
                  </a:lnTo>
                  <a:lnTo>
                    <a:pt x="53" y="299"/>
                  </a:lnTo>
                  <a:lnTo>
                    <a:pt x="50" y="299"/>
                  </a:lnTo>
                  <a:lnTo>
                    <a:pt x="48" y="299"/>
                  </a:lnTo>
                  <a:lnTo>
                    <a:pt x="46" y="299"/>
                  </a:lnTo>
                  <a:lnTo>
                    <a:pt x="44" y="297"/>
                  </a:lnTo>
                  <a:lnTo>
                    <a:pt x="42" y="295"/>
                  </a:lnTo>
                  <a:lnTo>
                    <a:pt x="40" y="295"/>
                  </a:lnTo>
                  <a:lnTo>
                    <a:pt x="38" y="294"/>
                  </a:lnTo>
                  <a:lnTo>
                    <a:pt x="34" y="294"/>
                  </a:lnTo>
                  <a:lnTo>
                    <a:pt x="32" y="292"/>
                  </a:lnTo>
                  <a:lnTo>
                    <a:pt x="30" y="292"/>
                  </a:lnTo>
                  <a:lnTo>
                    <a:pt x="30" y="290"/>
                  </a:lnTo>
                  <a:lnTo>
                    <a:pt x="30" y="288"/>
                  </a:lnTo>
                  <a:lnTo>
                    <a:pt x="30" y="286"/>
                  </a:lnTo>
                  <a:lnTo>
                    <a:pt x="32" y="286"/>
                  </a:lnTo>
                  <a:lnTo>
                    <a:pt x="32" y="284"/>
                  </a:lnTo>
                  <a:lnTo>
                    <a:pt x="34" y="282"/>
                  </a:lnTo>
                  <a:lnTo>
                    <a:pt x="32" y="280"/>
                  </a:lnTo>
                  <a:lnTo>
                    <a:pt x="32" y="278"/>
                  </a:lnTo>
                  <a:lnTo>
                    <a:pt x="30" y="276"/>
                  </a:lnTo>
                  <a:lnTo>
                    <a:pt x="30" y="274"/>
                  </a:lnTo>
                  <a:lnTo>
                    <a:pt x="30" y="272"/>
                  </a:lnTo>
                  <a:lnTo>
                    <a:pt x="29" y="271"/>
                  </a:lnTo>
                  <a:lnTo>
                    <a:pt x="27" y="271"/>
                  </a:lnTo>
                  <a:lnTo>
                    <a:pt x="25" y="269"/>
                  </a:lnTo>
                  <a:lnTo>
                    <a:pt x="23" y="269"/>
                  </a:lnTo>
                  <a:lnTo>
                    <a:pt x="21" y="269"/>
                  </a:lnTo>
                  <a:lnTo>
                    <a:pt x="19" y="269"/>
                  </a:lnTo>
                  <a:lnTo>
                    <a:pt x="19" y="267"/>
                  </a:lnTo>
                  <a:lnTo>
                    <a:pt x="19" y="263"/>
                  </a:lnTo>
                  <a:lnTo>
                    <a:pt x="21" y="261"/>
                  </a:lnTo>
                  <a:lnTo>
                    <a:pt x="23" y="261"/>
                  </a:lnTo>
                  <a:lnTo>
                    <a:pt x="25" y="261"/>
                  </a:lnTo>
                  <a:lnTo>
                    <a:pt x="27" y="261"/>
                  </a:lnTo>
                  <a:lnTo>
                    <a:pt x="29" y="263"/>
                  </a:lnTo>
                  <a:lnTo>
                    <a:pt x="29" y="265"/>
                  </a:lnTo>
                  <a:lnTo>
                    <a:pt x="30" y="265"/>
                  </a:lnTo>
                  <a:lnTo>
                    <a:pt x="32" y="265"/>
                  </a:lnTo>
                  <a:lnTo>
                    <a:pt x="32" y="263"/>
                  </a:lnTo>
                  <a:lnTo>
                    <a:pt x="32" y="261"/>
                  </a:lnTo>
                  <a:lnTo>
                    <a:pt x="32" y="259"/>
                  </a:lnTo>
                  <a:lnTo>
                    <a:pt x="32" y="257"/>
                  </a:lnTo>
                  <a:lnTo>
                    <a:pt x="32" y="255"/>
                  </a:lnTo>
                  <a:lnTo>
                    <a:pt x="32" y="253"/>
                  </a:lnTo>
                  <a:lnTo>
                    <a:pt x="34" y="253"/>
                  </a:lnTo>
                  <a:lnTo>
                    <a:pt x="34" y="251"/>
                  </a:lnTo>
                  <a:lnTo>
                    <a:pt x="36" y="251"/>
                  </a:lnTo>
                  <a:lnTo>
                    <a:pt x="38" y="251"/>
                  </a:lnTo>
                  <a:lnTo>
                    <a:pt x="38" y="249"/>
                  </a:lnTo>
                  <a:lnTo>
                    <a:pt x="36" y="249"/>
                  </a:lnTo>
                  <a:lnTo>
                    <a:pt x="36" y="247"/>
                  </a:lnTo>
                  <a:lnTo>
                    <a:pt x="34" y="247"/>
                  </a:lnTo>
                  <a:lnTo>
                    <a:pt x="32" y="249"/>
                  </a:lnTo>
                  <a:lnTo>
                    <a:pt x="30" y="251"/>
                  </a:lnTo>
                  <a:lnTo>
                    <a:pt x="29" y="251"/>
                  </a:lnTo>
                  <a:lnTo>
                    <a:pt x="29" y="249"/>
                  </a:lnTo>
                  <a:lnTo>
                    <a:pt x="27" y="249"/>
                  </a:lnTo>
                  <a:lnTo>
                    <a:pt x="27" y="247"/>
                  </a:lnTo>
                  <a:lnTo>
                    <a:pt x="27" y="246"/>
                  </a:lnTo>
                  <a:lnTo>
                    <a:pt x="27" y="244"/>
                  </a:lnTo>
                  <a:lnTo>
                    <a:pt x="27" y="242"/>
                  </a:lnTo>
                  <a:lnTo>
                    <a:pt x="29" y="240"/>
                  </a:lnTo>
                  <a:lnTo>
                    <a:pt x="29" y="238"/>
                  </a:lnTo>
                  <a:lnTo>
                    <a:pt x="29" y="236"/>
                  </a:lnTo>
                  <a:lnTo>
                    <a:pt x="27" y="236"/>
                  </a:lnTo>
                  <a:lnTo>
                    <a:pt x="25" y="238"/>
                  </a:lnTo>
                  <a:lnTo>
                    <a:pt x="25" y="240"/>
                  </a:lnTo>
                  <a:lnTo>
                    <a:pt x="23" y="242"/>
                  </a:lnTo>
                  <a:lnTo>
                    <a:pt x="21" y="242"/>
                  </a:lnTo>
                  <a:lnTo>
                    <a:pt x="19" y="242"/>
                  </a:lnTo>
                  <a:lnTo>
                    <a:pt x="19" y="240"/>
                  </a:lnTo>
                  <a:lnTo>
                    <a:pt x="19" y="238"/>
                  </a:lnTo>
                  <a:lnTo>
                    <a:pt x="19" y="236"/>
                  </a:lnTo>
                  <a:lnTo>
                    <a:pt x="21" y="236"/>
                  </a:lnTo>
                  <a:lnTo>
                    <a:pt x="21" y="234"/>
                  </a:lnTo>
                  <a:lnTo>
                    <a:pt x="21" y="232"/>
                  </a:lnTo>
                  <a:lnTo>
                    <a:pt x="19" y="232"/>
                  </a:lnTo>
                  <a:lnTo>
                    <a:pt x="19" y="230"/>
                  </a:lnTo>
                  <a:lnTo>
                    <a:pt x="17" y="230"/>
                  </a:lnTo>
                  <a:lnTo>
                    <a:pt x="17" y="232"/>
                  </a:lnTo>
                  <a:lnTo>
                    <a:pt x="15" y="232"/>
                  </a:lnTo>
                  <a:lnTo>
                    <a:pt x="13" y="232"/>
                  </a:lnTo>
                  <a:lnTo>
                    <a:pt x="11" y="232"/>
                  </a:lnTo>
                  <a:lnTo>
                    <a:pt x="9" y="230"/>
                  </a:lnTo>
                  <a:lnTo>
                    <a:pt x="9" y="228"/>
                  </a:lnTo>
                  <a:lnTo>
                    <a:pt x="7" y="228"/>
                  </a:lnTo>
                  <a:lnTo>
                    <a:pt x="5" y="228"/>
                  </a:lnTo>
                  <a:lnTo>
                    <a:pt x="4" y="226"/>
                  </a:lnTo>
                  <a:lnTo>
                    <a:pt x="4" y="224"/>
                  </a:lnTo>
                  <a:lnTo>
                    <a:pt x="4" y="223"/>
                  </a:lnTo>
                  <a:lnTo>
                    <a:pt x="4" y="221"/>
                  </a:lnTo>
                  <a:lnTo>
                    <a:pt x="5" y="221"/>
                  </a:lnTo>
                  <a:lnTo>
                    <a:pt x="7" y="221"/>
                  </a:lnTo>
                  <a:lnTo>
                    <a:pt x="9" y="219"/>
                  </a:lnTo>
                  <a:lnTo>
                    <a:pt x="11" y="219"/>
                  </a:lnTo>
                  <a:lnTo>
                    <a:pt x="11" y="217"/>
                  </a:lnTo>
                  <a:lnTo>
                    <a:pt x="13" y="215"/>
                  </a:lnTo>
                  <a:lnTo>
                    <a:pt x="13" y="213"/>
                  </a:lnTo>
                  <a:lnTo>
                    <a:pt x="13" y="211"/>
                  </a:lnTo>
                  <a:lnTo>
                    <a:pt x="11" y="209"/>
                  </a:lnTo>
                  <a:lnTo>
                    <a:pt x="9" y="209"/>
                  </a:lnTo>
                  <a:lnTo>
                    <a:pt x="7" y="207"/>
                  </a:lnTo>
                  <a:lnTo>
                    <a:pt x="5" y="207"/>
                  </a:lnTo>
                  <a:lnTo>
                    <a:pt x="4" y="205"/>
                  </a:lnTo>
                  <a:lnTo>
                    <a:pt x="4" y="203"/>
                  </a:lnTo>
                  <a:lnTo>
                    <a:pt x="4" y="201"/>
                  </a:lnTo>
                  <a:lnTo>
                    <a:pt x="7" y="199"/>
                  </a:lnTo>
                  <a:lnTo>
                    <a:pt x="7" y="198"/>
                  </a:lnTo>
                  <a:lnTo>
                    <a:pt x="5" y="194"/>
                  </a:lnTo>
                  <a:lnTo>
                    <a:pt x="4" y="192"/>
                  </a:lnTo>
                  <a:lnTo>
                    <a:pt x="2" y="192"/>
                  </a:lnTo>
                  <a:lnTo>
                    <a:pt x="2" y="190"/>
                  </a:lnTo>
                  <a:lnTo>
                    <a:pt x="2" y="188"/>
                  </a:lnTo>
                  <a:lnTo>
                    <a:pt x="2" y="186"/>
                  </a:lnTo>
                  <a:lnTo>
                    <a:pt x="0" y="184"/>
                  </a:lnTo>
                  <a:lnTo>
                    <a:pt x="0" y="182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3" name="Freeform 4876">
              <a:hlinkClick r:id="" action="ppaction://noaction"/>
              <a:extLst>
                <a:ext uri="{FF2B5EF4-FFF2-40B4-BE49-F238E27FC236}">
                  <a16:creationId xmlns="" xmlns:a16="http://schemas.microsoft.com/office/drawing/2014/main" id="{099D1BE8-F099-48C9-A0F9-E0591D4C3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8885" y="3662913"/>
              <a:ext cx="828856" cy="816210"/>
            </a:xfrm>
            <a:custGeom>
              <a:avLst/>
              <a:gdLst>
                <a:gd name="T0" fmla="*/ 29 w 983"/>
                <a:gd name="T1" fmla="*/ 348 h 968"/>
                <a:gd name="T2" fmla="*/ 82 w 983"/>
                <a:gd name="T3" fmla="*/ 303 h 968"/>
                <a:gd name="T4" fmla="*/ 113 w 983"/>
                <a:gd name="T5" fmla="*/ 259 h 968"/>
                <a:gd name="T6" fmla="*/ 161 w 983"/>
                <a:gd name="T7" fmla="*/ 225 h 968"/>
                <a:gd name="T8" fmla="*/ 211 w 983"/>
                <a:gd name="T9" fmla="*/ 211 h 968"/>
                <a:gd name="T10" fmla="*/ 267 w 983"/>
                <a:gd name="T11" fmla="*/ 179 h 968"/>
                <a:gd name="T12" fmla="*/ 295 w 983"/>
                <a:gd name="T13" fmla="*/ 133 h 968"/>
                <a:gd name="T14" fmla="*/ 330 w 983"/>
                <a:gd name="T15" fmla="*/ 85 h 968"/>
                <a:gd name="T16" fmla="*/ 391 w 983"/>
                <a:gd name="T17" fmla="*/ 81 h 968"/>
                <a:gd name="T18" fmla="*/ 464 w 983"/>
                <a:gd name="T19" fmla="*/ 56 h 968"/>
                <a:gd name="T20" fmla="*/ 516 w 983"/>
                <a:gd name="T21" fmla="*/ 48 h 968"/>
                <a:gd name="T22" fmla="*/ 570 w 983"/>
                <a:gd name="T23" fmla="*/ 44 h 968"/>
                <a:gd name="T24" fmla="*/ 633 w 983"/>
                <a:gd name="T25" fmla="*/ 48 h 968"/>
                <a:gd name="T26" fmla="*/ 687 w 983"/>
                <a:gd name="T27" fmla="*/ 44 h 968"/>
                <a:gd name="T28" fmla="*/ 741 w 983"/>
                <a:gd name="T29" fmla="*/ 42 h 968"/>
                <a:gd name="T30" fmla="*/ 797 w 983"/>
                <a:gd name="T31" fmla="*/ 27 h 968"/>
                <a:gd name="T32" fmla="*/ 850 w 983"/>
                <a:gd name="T33" fmla="*/ 23 h 968"/>
                <a:gd name="T34" fmla="*/ 894 w 983"/>
                <a:gd name="T35" fmla="*/ 8 h 968"/>
                <a:gd name="T36" fmla="*/ 948 w 983"/>
                <a:gd name="T37" fmla="*/ 19 h 968"/>
                <a:gd name="T38" fmla="*/ 967 w 983"/>
                <a:gd name="T39" fmla="*/ 63 h 968"/>
                <a:gd name="T40" fmla="*/ 962 w 983"/>
                <a:gd name="T41" fmla="*/ 102 h 968"/>
                <a:gd name="T42" fmla="*/ 925 w 983"/>
                <a:gd name="T43" fmla="*/ 158 h 968"/>
                <a:gd name="T44" fmla="*/ 927 w 983"/>
                <a:gd name="T45" fmla="*/ 221 h 968"/>
                <a:gd name="T46" fmla="*/ 871 w 983"/>
                <a:gd name="T47" fmla="*/ 280 h 968"/>
                <a:gd name="T48" fmla="*/ 873 w 983"/>
                <a:gd name="T49" fmla="*/ 332 h 968"/>
                <a:gd name="T50" fmla="*/ 871 w 983"/>
                <a:gd name="T51" fmla="*/ 390 h 968"/>
                <a:gd name="T52" fmla="*/ 869 w 983"/>
                <a:gd name="T53" fmla="*/ 476 h 968"/>
                <a:gd name="T54" fmla="*/ 887 w 983"/>
                <a:gd name="T55" fmla="*/ 522 h 968"/>
                <a:gd name="T56" fmla="*/ 887 w 983"/>
                <a:gd name="T57" fmla="*/ 574 h 968"/>
                <a:gd name="T58" fmla="*/ 881 w 983"/>
                <a:gd name="T59" fmla="*/ 628 h 968"/>
                <a:gd name="T60" fmla="*/ 825 w 983"/>
                <a:gd name="T61" fmla="*/ 632 h 968"/>
                <a:gd name="T62" fmla="*/ 797 w 983"/>
                <a:gd name="T63" fmla="*/ 641 h 968"/>
                <a:gd name="T64" fmla="*/ 768 w 983"/>
                <a:gd name="T65" fmla="*/ 632 h 968"/>
                <a:gd name="T66" fmla="*/ 725 w 983"/>
                <a:gd name="T67" fmla="*/ 649 h 968"/>
                <a:gd name="T68" fmla="*/ 710 w 983"/>
                <a:gd name="T69" fmla="*/ 657 h 968"/>
                <a:gd name="T70" fmla="*/ 691 w 983"/>
                <a:gd name="T71" fmla="*/ 686 h 968"/>
                <a:gd name="T72" fmla="*/ 660 w 983"/>
                <a:gd name="T73" fmla="*/ 688 h 968"/>
                <a:gd name="T74" fmla="*/ 639 w 983"/>
                <a:gd name="T75" fmla="*/ 689 h 968"/>
                <a:gd name="T76" fmla="*/ 603 w 983"/>
                <a:gd name="T77" fmla="*/ 707 h 968"/>
                <a:gd name="T78" fmla="*/ 576 w 983"/>
                <a:gd name="T79" fmla="*/ 695 h 968"/>
                <a:gd name="T80" fmla="*/ 543 w 983"/>
                <a:gd name="T81" fmla="*/ 724 h 968"/>
                <a:gd name="T82" fmla="*/ 514 w 983"/>
                <a:gd name="T83" fmla="*/ 716 h 968"/>
                <a:gd name="T84" fmla="*/ 484 w 983"/>
                <a:gd name="T85" fmla="*/ 707 h 968"/>
                <a:gd name="T86" fmla="*/ 470 w 983"/>
                <a:gd name="T87" fmla="*/ 712 h 968"/>
                <a:gd name="T88" fmla="*/ 432 w 983"/>
                <a:gd name="T89" fmla="*/ 711 h 968"/>
                <a:gd name="T90" fmla="*/ 407 w 983"/>
                <a:gd name="T91" fmla="*/ 716 h 968"/>
                <a:gd name="T92" fmla="*/ 376 w 983"/>
                <a:gd name="T93" fmla="*/ 747 h 968"/>
                <a:gd name="T94" fmla="*/ 347 w 983"/>
                <a:gd name="T95" fmla="*/ 759 h 968"/>
                <a:gd name="T96" fmla="*/ 318 w 983"/>
                <a:gd name="T97" fmla="*/ 757 h 968"/>
                <a:gd name="T98" fmla="*/ 307 w 983"/>
                <a:gd name="T99" fmla="*/ 789 h 968"/>
                <a:gd name="T100" fmla="*/ 255 w 983"/>
                <a:gd name="T101" fmla="*/ 799 h 968"/>
                <a:gd name="T102" fmla="*/ 257 w 983"/>
                <a:gd name="T103" fmla="*/ 837 h 968"/>
                <a:gd name="T104" fmla="*/ 236 w 983"/>
                <a:gd name="T105" fmla="*/ 841 h 968"/>
                <a:gd name="T106" fmla="*/ 209 w 983"/>
                <a:gd name="T107" fmla="*/ 872 h 968"/>
                <a:gd name="T108" fmla="*/ 215 w 983"/>
                <a:gd name="T109" fmla="*/ 914 h 968"/>
                <a:gd name="T110" fmla="*/ 171 w 983"/>
                <a:gd name="T111" fmla="*/ 945 h 968"/>
                <a:gd name="T112" fmla="*/ 123 w 983"/>
                <a:gd name="T113" fmla="*/ 949 h 968"/>
                <a:gd name="T114" fmla="*/ 100 w 983"/>
                <a:gd name="T115" fmla="*/ 960 h 968"/>
                <a:gd name="T116" fmla="*/ 65 w 983"/>
                <a:gd name="T117" fmla="*/ 949 h 968"/>
                <a:gd name="T118" fmla="*/ 50 w 983"/>
                <a:gd name="T119" fmla="*/ 949 h 968"/>
                <a:gd name="T120" fmla="*/ 30 w 983"/>
                <a:gd name="T121" fmla="*/ 943 h 968"/>
                <a:gd name="T122" fmla="*/ 6 w 983"/>
                <a:gd name="T123" fmla="*/ 931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3" h="968">
                  <a:moveTo>
                    <a:pt x="0" y="436"/>
                  </a:moveTo>
                  <a:lnTo>
                    <a:pt x="0" y="434"/>
                  </a:lnTo>
                  <a:lnTo>
                    <a:pt x="0" y="428"/>
                  </a:lnTo>
                  <a:lnTo>
                    <a:pt x="0" y="423"/>
                  </a:lnTo>
                  <a:lnTo>
                    <a:pt x="0" y="417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82"/>
                  </a:lnTo>
                  <a:lnTo>
                    <a:pt x="2" y="384"/>
                  </a:lnTo>
                  <a:lnTo>
                    <a:pt x="4" y="384"/>
                  </a:lnTo>
                  <a:lnTo>
                    <a:pt x="6" y="384"/>
                  </a:lnTo>
                  <a:lnTo>
                    <a:pt x="6" y="382"/>
                  </a:lnTo>
                  <a:lnTo>
                    <a:pt x="4" y="382"/>
                  </a:lnTo>
                  <a:lnTo>
                    <a:pt x="6" y="380"/>
                  </a:lnTo>
                  <a:lnTo>
                    <a:pt x="7" y="380"/>
                  </a:lnTo>
                  <a:lnTo>
                    <a:pt x="9" y="378"/>
                  </a:lnTo>
                  <a:lnTo>
                    <a:pt x="11" y="378"/>
                  </a:lnTo>
                  <a:lnTo>
                    <a:pt x="13" y="376"/>
                  </a:lnTo>
                  <a:lnTo>
                    <a:pt x="15" y="375"/>
                  </a:lnTo>
                  <a:lnTo>
                    <a:pt x="17" y="373"/>
                  </a:lnTo>
                  <a:lnTo>
                    <a:pt x="19" y="371"/>
                  </a:lnTo>
                  <a:lnTo>
                    <a:pt x="19" y="369"/>
                  </a:lnTo>
                  <a:lnTo>
                    <a:pt x="21" y="365"/>
                  </a:lnTo>
                  <a:lnTo>
                    <a:pt x="21" y="363"/>
                  </a:lnTo>
                  <a:lnTo>
                    <a:pt x="23" y="361"/>
                  </a:lnTo>
                  <a:lnTo>
                    <a:pt x="23" y="359"/>
                  </a:lnTo>
                  <a:lnTo>
                    <a:pt x="23" y="357"/>
                  </a:lnTo>
                  <a:lnTo>
                    <a:pt x="25" y="357"/>
                  </a:lnTo>
                  <a:lnTo>
                    <a:pt x="25" y="355"/>
                  </a:lnTo>
                  <a:lnTo>
                    <a:pt x="23" y="355"/>
                  </a:lnTo>
                  <a:lnTo>
                    <a:pt x="23" y="353"/>
                  </a:lnTo>
                  <a:lnTo>
                    <a:pt x="25" y="353"/>
                  </a:lnTo>
                  <a:lnTo>
                    <a:pt x="25" y="351"/>
                  </a:lnTo>
                  <a:lnTo>
                    <a:pt x="25" y="350"/>
                  </a:lnTo>
                  <a:lnTo>
                    <a:pt x="27" y="350"/>
                  </a:lnTo>
                  <a:lnTo>
                    <a:pt x="27" y="348"/>
                  </a:lnTo>
                  <a:lnTo>
                    <a:pt x="29" y="348"/>
                  </a:lnTo>
                  <a:lnTo>
                    <a:pt x="29" y="346"/>
                  </a:lnTo>
                  <a:lnTo>
                    <a:pt x="29" y="344"/>
                  </a:lnTo>
                  <a:lnTo>
                    <a:pt x="27" y="344"/>
                  </a:lnTo>
                  <a:lnTo>
                    <a:pt x="27" y="342"/>
                  </a:lnTo>
                  <a:lnTo>
                    <a:pt x="29" y="342"/>
                  </a:lnTo>
                  <a:lnTo>
                    <a:pt x="29" y="340"/>
                  </a:lnTo>
                  <a:lnTo>
                    <a:pt x="30" y="340"/>
                  </a:lnTo>
                  <a:lnTo>
                    <a:pt x="30" y="338"/>
                  </a:lnTo>
                  <a:lnTo>
                    <a:pt x="32" y="338"/>
                  </a:lnTo>
                  <a:lnTo>
                    <a:pt x="32" y="336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2"/>
                  </a:lnTo>
                  <a:lnTo>
                    <a:pt x="36" y="330"/>
                  </a:lnTo>
                  <a:lnTo>
                    <a:pt x="38" y="330"/>
                  </a:lnTo>
                  <a:lnTo>
                    <a:pt x="40" y="328"/>
                  </a:lnTo>
                  <a:lnTo>
                    <a:pt x="42" y="327"/>
                  </a:lnTo>
                  <a:lnTo>
                    <a:pt x="42" y="325"/>
                  </a:lnTo>
                  <a:lnTo>
                    <a:pt x="44" y="325"/>
                  </a:lnTo>
                  <a:lnTo>
                    <a:pt x="46" y="325"/>
                  </a:lnTo>
                  <a:lnTo>
                    <a:pt x="50" y="323"/>
                  </a:lnTo>
                  <a:lnTo>
                    <a:pt x="54" y="323"/>
                  </a:lnTo>
                  <a:lnTo>
                    <a:pt x="57" y="323"/>
                  </a:lnTo>
                  <a:lnTo>
                    <a:pt x="59" y="321"/>
                  </a:lnTo>
                  <a:lnTo>
                    <a:pt x="61" y="321"/>
                  </a:lnTo>
                  <a:lnTo>
                    <a:pt x="61" y="319"/>
                  </a:lnTo>
                  <a:lnTo>
                    <a:pt x="63" y="319"/>
                  </a:lnTo>
                  <a:lnTo>
                    <a:pt x="65" y="319"/>
                  </a:lnTo>
                  <a:lnTo>
                    <a:pt x="65" y="317"/>
                  </a:lnTo>
                  <a:lnTo>
                    <a:pt x="67" y="315"/>
                  </a:lnTo>
                  <a:lnTo>
                    <a:pt x="69" y="313"/>
                  </a:lnTo>
                  <a:lnTo>
                    <a:pt x="71" y="311"/>
                  </a:lnTo>
                  <a:lnTo>
                    <a:pt x="73" y="309"/>
                  </a:lnTo>
                  <a:lnTo>
                    <a:pt x="75" y="309"/>
                  </a:lnTo>
                  <a:lnTo>
                    <a:pt x="77" y="307"/>
                  </a:lnTo>
                  <a:lnTo>
                    <a:pt x="80" y="305"/>
                  </a:lnTo>
                  <a:lnTo>
                    <a:pt x="82" y="303"/>
                  </a:lnTo>
                  <a:lnTo>
                    <a:pt x="84" y="302"/>
                  </a:lnTo>
                  <a:lnTo>
                    <a:pt x="86" y="300"/>
                  </a:lnTo>
                  <a:lnTo>
                    <a:pt x="88" y="298"/>
                  </a:lnTo>
                  <a:lnTo>
                    <a:pt x="90" y="296"/>
                  </a:lnTo>
                  <a:lnTo>
                    <a:pt x="92" y="296"/>
                  </a:lnTo>
                  <a:lnTo>
                    <a:pt x="92" y="294"/>
                  </a:lnTo>
                  <a:lnTo>
                    <a:pt x="94" y="294"/>
                  </a:lnTo>
                  <a:lnTo>
                    <a:pt x="94" y="292"/>
                  </a:lnTo>
                  <a:lnTo>
                    <a:pt x="96" y="292"/>
                  </a:lnTo>
                  <a:lnTo>
                    <a:pt x="98" y="290"/>
                  </a:lnTo>
                  <a:lnTo>
                    <a:pt x="100" y="290"/>
                  </a:lnTo>
                  <a:lnTo>
                    <a:pt x="100" y="288"/>
                  </a:lnTo>
                  <a:lnTo>
                    <a:pt x="102" y="288"/>
                  </a:lnTo>
                  <a:lnTo>
                    <a:pt x="102" y="286"/>
                  </a:lnTo>
                  <a:lnTo>
                    <a:pt x="102" y="284"/>
                  </a:lnTo>
                  <a:lnTo>
                    <a:pt x="103" y="284"/>
                  </a:lnTo>
                  <a:lnTo>
                    <a:pt x="103" y="282"/>
                  </a:lnTo>
                  <a:lnTo>
                    <a:pt x="105" y="280"/>
                  </a:lnTo>
                  <a:lnTo>
                    <a:pt x="105" y="279"/>
                  </a:lnTo>
                  <a:lnTo>
                    <a:pt x="105" y="277"/>
                  </a:lnTo>
                  <a:lnTo>
                    <a:pt x="107" y="277"/>
                  </a:lnTo>
                  <a:lnTo>
                    <a:pt x="107" y="275"/>
                  </a:lnTo>
                  <a:lnTo>
                    <a:pt x="107" y="273"/>
                  </a:lnTo>
                  <a:lnTo>
                    <a:pt x="107" y="271"/>
                  </a:lnTo>
                  <a:lnTo>
                    <a:pt x="105" y="271"/>
                  </a:lnTo>
                  <a:lnTo>
                    <a:pt x="105" y="269"/>
                  </a:lnTo>
                  <a:lnTo>
                    <a:pt x="105" y="267"/>
                  </a:lnTo>
                  <a:lnTo>
                    <a:pt x="103" y="267"/>
                  </a:lnTo>
                  <a:lnTo>
                    <a:pt x="103" y="265"/>
                  </a:lnTo>
                  <a:lnTo>
                    <a:pt x="103" y="263"/>
                  </a:lnTo>
                  <a:lnTo>
                    <a:pt x="103" y="261"/>
                  </a:lnTo>
                  <a:lnTo>
                    <a:pt x="103" y="259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9" y="259"/>
                  </a:lnTo>
                  <a:lnTo>
                    <a:pt x="111" y="259"/>
                  </a:lnTo>
                  <a:lnTo>
                    <a:pt x="113" y="259"/>
                  </a:lnTo>
                  <a:lnTo>
                    <a:pt x="113" y="257"/>
                  </a:lnTo>
                  <a:lnTo>
                    <a:pt x="115" y="257"/>
                  </a:lnTo>
                  <a:lnTo>
                    <a:pt x="115" y="255"/>
                  </a:lnTo>
                  <a:lnTo>
                    <a:pt x="117" y="255"/>
                  </a:lnTo>
                  <a:lnTo>
                    <a:pt x="119" y="255"/>
                  </a:lnTo>
                  <a:lnTo>
                    <a:pt x="121" y="255"/>
                  </a:lnTo>
                  <a:lnTo>
                    <a:pt x="121" y="254"/>
                  </a:lnTo>
                  <a:lnTo>
                    <a:pt x="123" y="254"/>
                  </a:lnTo>
                  <a:lnTo>
                    <a:pt x="125" y="254"/>
                  </a:lnTo>
                  <a:lnTo>
                    <a:pt x="125" y="252"/>
                  </a:lnTo>
                  <a:lnTo>
                    <a:pt x="126" y="252"/>
                  </a:lnTo>
                  <a:lnTo>
                    <a:pt x="128" y="252"/>
                  </a:lnTo>
                  <a:lnTo>
                    <a:pt x="128" y="250"/>
                  </a:lnTo>
                  <a:lnTo>
                    <a:pt x="130" y="250"/>
                  </a:lnTo>
                  <a:lnTo>
                    <a:pt x="130" y="248"/>
                  </a:lnTo>
                  <a:lnTo>
                    <a:pt x="130" y="246"/>
                  </a:lnTo>
                  <a:lnTo>
                    <a:pt x="130" y="244"/>
                  </a:lnTo>
                  <a:lnTo>
                    <a:pt x="132" y="244"/>
                  </a:lnTo>
                  <a:lnTo>
                    <a:pt x="132" y="242"/>
                  </a:lnTo>
                  <a:lnTo>
                    <a:pt x="134" y="242"/>
                  </a:lnTo>
                  <a:lnTo>
                    <a:pt x="136" y="242"/>
                  </a:lnTo>
                  <a:lnTo>
                    <a:pt x="138" y="240"/>
                  </a:lnTo>
                  <a:lnTo>
                    <a:pt x="140" y="240"/>
                  </a:lnTo>
                  <a:lnTo>
                    <a:pt x="142" y="238"/>
                  </a:lnTo>
                  <a:lnTo>
                    <a:pt x="144" y="238"/>
                  </a:lnTo>
                  <a:lnTo>
                    <a:pt x="144" y="236"/>
                  </a:lnTo>
                  <a:lnTo>
                    <a:pt x="146" y="236"/>
                  </a:lnTo>
                  <a:lnTo>
                    <a:pt x="148" y="234"/>
                  </a:lnTo>
                  <a:lnTo>
                    <a:pt x="150" y="234"/>
                  </a:lnTo>
                  <a:lnTo>
                    <a:pt x="150" y="232"/>
                  </a:lnTo>
                  <a:lnTo>
                    <a:pt x="151" y="232"/>
                  </a:lnTo>
                  <a:lnTo>
                    <a:pt x="151" y="231"/>
                  </a:lnTo>
                  <a:lnTo>
                    <a:pt x="153" y="229"/>
                  </a:lnTo>
                  <a:lnTo>
                    <a:pt x="155" y="229"/>
                  </a:lnTo>
                  <a:lnTo>
                    <a:pt x="157" y="227"/>
                  </a:lnTo>
                  <a:lnTo>
                    <a:pt x="159" y="225"/>
                  </a:lnTo>
                  <a:lnTo>
                    <a:pt x="161" y="225"/>
                  </a:lnTo>
                  <a:lnTo>
                    <a:pt x="163" y="225"/>
                  </a:lnTo>
                  <a:lnTo>
                    <a:pt x="163" y="223"/>
                  </a:lnTo>
                  <a:lnTo>
                    <a:pt x="165" y="223"/>
                  </a:lnTo>
                  <a:lnTo>
                    <a:pt x="167" y="223"/>
                  </a:lnTo>
                  <a:lnTo>
                    <a:pt x="167" y="221"/>
                  </a:lnTo>
                  <a:lnTo>
                    <a:pt x="169" y="221"/>
                  </a:lnTo>
                  <a:lnTo>
                    <a:pt x="171" y="221"/>
                  </a:lnTo>
                  <a:lnTo>
                    <a:pt x="171" y="219"/>
                  </a:lnTo>
                  <a:lnTo>
                    <a:pt x="173" y="219"/>
                  </a:lnTo>
                  <a:lnTo>
                    <a:pt x="174" y="219"/>
                  </a:lnTo>
                  <a:lnTo>
                    <a:pt x="176" y="219"/>
                  </a:lnTo>
                  <a:lnTo>
                    <a:pt x="178" y="219"/>
                  </a:lnTo>
                  <a:lnTo>
                    <a:pt x="180" y="219"/>
                  </a:lnTo>
                  <a:lnTo>
                    <a:pt x="180" y="217"/>
                  </a:lnTo>
                  <a:lnTo>
                    <a:pt x="180" y="215"/>
                  </a:lnTo>
                  <a:lnTo>
                    <a:pt x="182" y="213"/>
                  </a:lnTo>
                  <a:lnTo>
                    <a:pt x="184" y="213"/>
                  </a:lnTo>
                  <a:lnTo>
                    <a:pt x="184" y="215"/>
                  </a:lnTo>
                  <a:lnTo>
                    <a:pt x="186" y="215"/>
                  </a:lnTo>
                  <a:lnTo>
                    <a:pt x="186" y="213"/>
                  </a:lnTo>
                  <a:lnTo>
                    <a:pt x="188" y="213"/>
                  </a:lnTo>
                  <a:lnTo>
                    <a:pt x="188" y="211"/>
                  </a:lnTo>
                  <a:lnTo>
                    <a:pt x="188" y="209"/>
                  </a:lnTo>
                  <a:lnTo>
                    <a:pt x="190" y="209"/>
                  </a:lnTo>
                  <a:lnTo>
                    <a:pt x="190" y="207"/>
                  </a:lnTo>
                  <a:lnTo>
                    <a:pt x="190" y="206"/>
                  </a:lnTo>
                  <a:lnTo>
                    <a:pt x="192" y="204"/>
                  </a:lnTo>
                  <a:lnTo>
                    <a:pt x="194" y="204"/>
                  </a:lnTo>
                  <a:lnTo>
                    <a:pt x="196" y="206"/>
                  </a:lnTo>
                  <a:lnTo>
                    <a:pt x="198" y="206"/>
                  </a:lnTo>
                  <a:lnTo>
                    <a:pt x="199" y="207"/>
                  </a:lnTo>
                  <a:lnTo>
                    <a:pt x="201" y="209"/>
                  </a:lnTo>
                  <a:lnTo>
                    <a:pt x="203" y="209"/>
                  </a:lnTo>
                  <a:lnTo>
                    <a:pt x="205" y="209"/>
                  </a:lnTo>
                  <a:lnTo>
                    <a:pt x="207" y="211"/>
                  </a:lnTo>
                  <a:lnTo>
                    <a:pt x="209" y="211"/>
                  </a:lnTo>
                  <a:lnTo>
                    <a:pt x="211" y="211"/>
                  </a:lnTo>
                  <a:lnTo>
                    <a:pt x="213" y="211"/>
                  </a:lnTo>
                  <a:lnTo>
                    <a:pt x="215" y="211"/>
                  </a:lnTo>
                  <a:lnTo>
                    <a:pt x="219" y="211"/>
                  </a:lnTo>
                  <a:lnTo>
                    <a:pt x="222" y="209"/>
                  </a:lnTo>
                  <a:lnTo>
                    <a:pt x="224" y="209"/>
                  </a:lnTo>
                  <a:lnTo>
                    <a:pt x="226" y="209"/>
                  </a:lnTo>
                  <a:lnTo>
                    <a:pt x="228" y="207"/>
                  </a:lnTo>
                  <a:lnTo>
                    <a:pt x="230" y="207"/>
                  </a:lnTo>
                  <a:lnTo>
                    <a:pt x="230" y="206"/>
                  </a:lnTo>
                  <a:lnTo>
                    <a:pt x="230" y="204"/>
                  </a:lnTo>
                  <a:lnTo>
                    <a:pt x="232" y="204"/>
                  </a:lnTo>
                  <a:lnTo>
                    <a:pt x="234" y="202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8" y="200"/>
                  </a:lnTo>
                  <a:lnTo>
                    <a:pt x="240" y="200"/>
                  </a:lnTo>
                  <a:lnTo>
                    <a:pt x="242" y="200"/>
                  </a:lnTo>
                  <a:lnTo>
                    <a:pt x="244" y="200"/>
                  </a:lnTo>
                  <a:lnTo>
                    <a:pt x="246" y="198"/>
                  </a:lnTo>
                  <a:lnTo>
                    <a:pt x="247" y="198"/>
                  </a:lnTo>
                  <a:lnTo>
                    <a:pt x="249" y="198"/>
                  </a:lnTo>
                  <a:lnTo>
                    <a:pt x="251" y="196"/>
                  </a:lnTo>
                  <a:lnTo>
                    <a:pt x="253" y="196"/>
                  </a:lnTo>
                  <a:lnTo>
                    <a:pt x="253" y="194"/>
                  </a:lnTo>
                  <a:lnTo>
                    <a:pt x="253" y="192"/>
                  </a:lnTo>
                  <a:lnTo>
                    <a:pt x="255" y="190"/>
                  </a:lnTo>
                  <a:lnTo>
                    <a:pt x="255" y="188"/>
                  </a:lnTo>
                  <a:lnTo>
                    <a:pt x="257" y="188"/>
                  </a:lnTo>
                  <a:lnTo>
                    <a:pt x="257" y="186"/>
                  </a:lnTo>
                  <a:lnTo>
                    <a:pt x="259" y="186"/>
                  </a:lnTo>
                  <a:lnTo>
                    <a:pt x="261" y="186"/>
                  </a:lnTo>
                  <a:lnTo>
                    <a:pt x="261" y="184"/>
                  </a:lnTo>
                  <a:lnTo>
                    <a:pt x="263" y="183"/>
                  </a:lnTo>
                  <a:lnTo>
                    <a:pt x="263" y="181"/>
                  </a:lnTo>
                  <a:lnTo>
                    <a:pt x="265" y="181"/>
                  </a:lnTo>
                  <a:lnTo>
                    <a:pt x="265" y="179"/>
                  </a:lnTo>
                  <a:lnTo>
                    <a:pt x="267" y="179"/>
                  </a:lnTo>
                  <a:lnTo>
                    <a:pt x="267" y="177"/>
                  </a:lnTo>
                  <a:lnTo>
                    <a:pt x="269" y="177"/>
                  </a:lnTo>
                  <a:lnTo>
                    <a:pt x="269" y="175"/>
                  </a:lnTo>
                  <a:lnTo>
                    <a:pt x="270" y="175"/>
                  </a:lnTo>
                  <a:lnTo>
                    <a:pt x="270" y="173"/>
                  </a:lnTo>
                  <a:lnTo>
                    <a:pt x="272" y="173"/>
                  </a:lnTo>
                  <a:lnTo>
                    <a:pt x="272" y="171"/>
                  </a:lnTo>
                  <a:lnTo>
                    <a:pt x="274" y="171"/>
                  </a:lnTo>
                  <a:lnTo>
                    <a:pt x="274" y="169"/>
                  </a:lnTo>
                  <a:lnTo>
                    <a:pt x="274" y="167"/>
                  </a:lnTo>
                  <a:lnTo>
                    <a:pt x="276" y="167"/>
                  </a:lnTo>
                  <a:lnTo>
                    <a:pt x="276" y="165"/>
                  </a:lnTo>
                  <a:lnTo>
                    <a:pt x="278" y="163"/>
                  </a:lnTo>
                  <a:lnTo>
                    <a:pt x="278" y="161"/>
                  </a:lnTo>
                  <a:lnTo>
                    <a:pt x="280" y="161"/>
                  </a:lnTo>
                  <a:lnTo>
                    <a:pt x="280" y="159"/>
                  </a:lnTo>
                  <a:lnTo>
                    <a:pt x="280" y="158"/>
                  </a:lnTo>
                  <a:lnTo>
                    <a:pt x="282" y="158"/>
                  </a:lnTo>
                  <a:lnTo>
                    <a:pt x="282" y="156"/>
                  </a:lnTo>
                  <a:lnTo>
                    <a:pt x="284" y="156"/>
                  </a:lnTo>
                  <a:lnTo>
                    <a:pt x="284" y="154"/>
                  </a:lnTo>
                  <a:lnTo>
                    <a:pt x="286" y="154"/>
                  </a:lnTo>
                  <a:lnTo>
                    <a:pt x="286" y="152"/>
                  </a:lnTo>
                  <a:lnTo>
                    <a:pt x="288" y="152"/>
                  </a:lnTo>
                  <a:lnTo>
                    <a:pt x="288" y="150"/>
                  </a:lnTo>
                  <a:lnTo>
                    <a:pt x="290" y="150"/>
                  </a:lnTo>
                  <a:lnTo>
                    <a:pt x="290" y="148"/>
                  </a:lnTo>
                  <a:lnTo>
                    <a:pt x="290" y="146"/>
                  </a:lnTo>
                  <a:lnTo>
                    <a:pt x="292" y="146"/>
                  </a:lnTo>
                  <a:lnTo>
                    <a:pt x="292" y="144"/>
                  </a:lnTo>
                  <a:lnTo>
                    <a:pt x="294" y="144"/>
                  </a:lnTo>
                  <a:lnTo>
                    <a:pt x="294" y="142"/>
                  </a:lnTo>
                  <a:lnTo>
                    <a:pt x="294" y="140"/>
                  </a:lnTo>
                  <a:lnTo>
                    <a:pt x="295" y="138"/>
                  </a:lnTo>
                  <a:lnTo>
                    <a:pt x="295" y="136"/>
                  </a:lnTo>
                  <a:lnTo>
                    <a:pt x="295" y="135"/>
                  </a:lnTo>
                  <a:lnTo>
                    <a:pt x="295" y="133"/>
                  </a:lnTo>
                  <a:lnTo>
                    <a:pt x="295" y="131"/>
                  </a:lnTo>
                  <a:lnTo>
                    <a:pt x="295" y="129"/>
                  </a:lnTo>
                  <a:lnTo>
                    <a:pt x="297" y="127"/>
                  </a:lnTo>
                  <a:lnTo>
                    <a:pt x="299" y="127"/>
                  </a:lnTo>
                  <a:lnTo>
                    <a:pt x="301" y="125"/>
                  </a:lnTo>
                  <a:lnTo>
                    <a:pt x="301" y="123"/>
                  </a:lnTo>
                  <a:lnTo>
                    <a:pt x="303" y="123"/>
                  </a:lnTo>
                  <a:lnTo>
                    <a:pt x="303" y="121"/>
                  </a:lnTo>
                  <a:lnTo>
                    <a:pt x="305" y="119"/>
                  </a:lnTo>
                  <a:lnTo>
                    <a:pt x="307" y="117"/>
                  </a:lnTo>
                  <a:lnTo>
                    <a:pt x="309" y="115"/>
                  </a:lnTo>
                  <a:lnTo>
                    <a:pt x="309" y="113"/>
                  </a:lnTo>
                  <a:lnTo>
                    <a:pt x="311" y="111"/>
                  </a:lnTo>
                  <a:lnTo>
                    <a:pt x="313" y="111"/>
                  </a:lnTo>
                  <a:lnTo>
                    <a:pt x="313" y="110"/>
                  </a:lnTo>
                  <a:lnTo>
                    <a:pt x="315" y="108"/>
                  </a:lnTo>
                  <a:lnTo>
                    <a:pt x="315" y="106"/>
                  </a:lnTo>
                  <a:lnTo>
                    <a:pt x="317" y="106"/>
                  </a:lnTo>
                  <a:lnTo>
                    <a:pt x="317" y="104"/>
                  </a:lnTo>
                  <a:lnTo>
                    <a:pt x="318" y="102"/>
                  </a:lnTo>
                  <a:lnTo>
                    <a:pt x="318" y="100"/>
                  </a:lnTo>
                  <a:lnTo>
                    <a:pt x="320" y="100"/>
                  </a:lnTo>
                  <a:lnTo>
                    <a:pt x="320" y="98"/>
                  </a:lnTo>
                  <a:lnTo>
                    <a:pt x="320" y="96"/>
                  </a:lnTo>
                  <a:lnTo>
                    <a:pt x="320" y="94"/>
                  </a:lnTo>
                  <a:lnTo>
                    <a:pt x="320" y="92"/>
                  </a:lnTo>
                  <a:lnTo>
                    <a:pt x="322" y="92"/>
                  </a:lnTo>
                  <a:lnTo>
                    <a:pt x="322" y="90"/>
                  </a:lnTo>
                  <a:lnTo>
                    <a:pt x="324" y="90"/>
                  </a:lnTo>
                  <a:lnTo>
                    <a:pt x="326" y="90"/>
                  </a:lnTo>
                  <a:lnTo>
                    <a:pt x="326" y="88"/>
                  </a:lnTo>
                  <a:lnTo>
                    <a:pt x="328" y="88"/>
                  </a:lnTo>
                  <a:lnTo>
                    <a:pt x="330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2" y="85"/>
                  </a:lnTo>
                  <a:lnTo>
                    <a:pt x="330" y="85"/>
                  </a:lnTo>
                  <a:lnTo>
                    <a:pt x="330" y="83"/>
                  </a:lnTo>
                  <a:lnTo>
                    <a:pt x="332" y="83"/>
                  </a:lnTo>
                  <a:lnTo>
                    <a:pt x="332" y="81"/>
                  </a:lnTo>
                  <a:lnTo>
                    <a:pt x="334" y="81"/>
                  </a:lnTo>
                  <a:lnTo>
                    <a:pt x="336" y="81"/>
                  </a:lnTo>
                  <a:lnTo>
                    <a:pt x="338" y="81"/>
                  </a:lnTo>
                  <a:lnTo>
                    <a:pt x="338" y="79"/>
                  </a:lnTo>
                  <a:lnTo>
                    <a:pt x="340" y="79"/>
                  </a:lnTo>
                  <a:lnTo>
                    <a:pt x="342" y="77"/>
                  </a:lnTo>
                  <a:lnTo>
                    <a:pt x="343" y="77"/>
                  </a:lnTo>
                  <a:lnTo>
                    <a:pt x="345" y="77"/>
                  </a:lnTo>
                  <a:lnTo>
                    <a:pt x="345" y="79"/>
                  </a:lnTo>
                  <a:lnTo>
                    <a:pt x="347" y="79"/>
                  </a:lnTo>
                  <a:lnTo>
                    <a:pt x="349" y="79"/>
                  </a:lnTo>
                  <a:lnTo>
                    <a:pt x="349" y="81"/>
                  </a:lnTo>
                  <a:lnTo>
                    <a:pt x="351" y="81"/>
                  </a:lnTo>
                  <a:lnTo>
                    <a:pt x="353" y="81"/>
                  </a:lnTo>
                  <a:lnTo>
                    <a:pt x="355" y="81"/>
                  </a:lnTo>
                  <a:lnTo>
                    <a:pt x="357" y="81"/>
                  </a:lnTo>
                  <a:lnTo>
                    <a:pt x="359" y="81"/>
                  </a:lnTo>
                  <a:lnTo>
                    <a:pt x="361" y="81"/>
                  </a:lnTo>
                  <a:lnTo>
                    <a:pt x="363" y="81"/>
                  </a:lnTo>
                  <a:lnTo>
                    <a:pt x="365" y="81"/>
                  </a:lnTo>
                  <a:lnTo>
                    <a:pt x="366" y="81"/>
                  </a:lnTo>
                  <a:lnTo>
                    <a:pt x="368" y="81"/>
                  </a:lnTo>
                  <a:lnTo>
                    <a:pt x="370" y="81"/>
                  </a:lnTo>
                  <a:lnTo>
                    <a:pt x="372" y="81"/>
                  </a:lnTo>
                  <a:lnTo>
                    <a:pt x="374" y="81"/>
                  </a:lnTo>
                  <a:lnTo>
                    <a:pt x="376" y="81"/>
                  </a:lnTo>
                  <a:lnTo>
                    <a:pt x="378" y="81"/>
                  </a:lnTo>
                  <a:lnTo>
                    <a:pt x="380" y="81"/>
                  </a:lnTo>
                  <a:lnTo>
                    <a:pt x="382" y="81"/>
                  </a:lnTo>
                  <a:lnTo>
                    <a:pt x="384" y="81"/>
                  </a:lnTo>
                  <a:lnTo>
                    <a:pt x="386" y="81"/>
                  </a:lnTo>
                  <a:lnTo>
                    <a:pt x="388" y="81"/>
                  </a:lnTo>
                  <a:lnTo>
                    <a:pt x="390" y="81"/>
                  </a:lnTo>
                  <a:lnTo>
                    <a:pt x="391" y="81"/>
                  </a:lnTo>
                  <a:lnTo>
                    <a:pt x="393" y="81"/>
                  </a:lnTo>
                  <a:lnTo>
                    <a:pt x="395" y="81"/>
                  </a:lnTo>
                  <a:lnTo>
                    <a:pt x="397" y="81"/>
                  </a:lnTo>
                  <a:lnTo>
                    <a:pt x="399" y="81"/>
                  </a:lnTo>
                  <a:lnTo>
                    <a:pt x="401" y="81"/>
                  </a:lnTo>
                  <a:lnTo>
                    <a:pt x="403" y="81"/>
                  </a:lnTo>
                  <a:lnTo>
                    <a:pt x="405" y="81"/>
                  </a:lnTo>
                  <a:lnTo>
                    <a:pt x="407" y="79"/>
                  </a:lnTo>
                  <a:lnTo>
                    <a:pt x="409" y="79"/>
                  </a:lnTo>
                  <a:lnTo>
                    <a:pt x="411" y="79"/>
                  </a:lnTo>
                  <a:lnTo>
                    <a:pt x="413" y="79"/>
                  </a:lnTo>
                  <a:lnTo>
                    <a:pt x="414" y="79"/>
                  </a:lnTo>
                  <a:lnTo>
                    <a:pt x="416" y="77"/>
                  </a:lnTo>
                  <a:lnTo>
                    <a:pt x="420" y="77"/>
                  </a:lnTo>
                  <a:lnTo>
                    <a:pt x="422" y="75"/>
                  </a:lnTo>
                  <a:lnTo>
                    <a:pt x="424" y="73"/>
                  </a:lnTo>
                  <a:lnTo>
                    <a:pt x="426" y="71"/>
                  </a:lnTo>
                  <a:lnTo>
                    <a:pt x="428" y="71"/>
                  </a:lnTo>
                  <a:lnTo>
                    <a:pt x="430" y="69"/>
                  </a:lnTo>
                  <a:lnTo>
                    <a:pt x="432" y="69"/>
                  </a:lnTo>
                  <a:lnTo>
                    <a:pt x="434" y="69"/>
                  </a:lnTo>
                  <a:lnTo>
                    <a:pt x="434" y="67"/>
                  </a:lnTo>
                  <a:lnTo>
                    <a:pt x="436" y="67"/>
                  </a:lnTo>
                  <a:lnTo>
                    <a:pt x="437" y="65"/>
                  </a:lnTo>
                  <a:lnTo>
                    <a:pt x="439" y="65"/>
                  </a:lnTo>
                  <a:lnTo>
                    <a:pt x="439" y="63"/>
                  </a:lnTo>
                  <a:lnTo>
                    <a:pt x="441" y="63"/>
                  </a:lnTo>
                  <a:lnTo>
                    <a:pt x="445" y="62"/>
                  </a:lnTo>
                  <a:lnTo>
                    <a:pt x="449" y="60"/>
                  </a:lnTo>
                  <a:lnTo>
                    <a:pt x="451" y="60"/>
                  </a:lnTo>
                  <a:lnTo>
                    <a:pt x="453" y="58"/>
                  </a:lnTo>
                  <a:lnTo>
                    <a:pt x="455" y="56"/>
                  </a:lnTo>
                  <a:lnTo>
                    <a:pt x="457" y="56"/>
                  </a:lnTo>
                  <a:lnTo>
                    <a:pt x="459" y="54"/>
                  </a:lnTo>
                  <a:lnTo>
                    <a:pt x="461" y="54"/>
                  </a:lnTo>
                  <a:lnTo>
                    <a:pt x="462" y="56"/>
                  </a:lnTo>
                  <a:lnTo>
                    <a:pt x="464" y="56"/>
                  </a:lnTo>
                  <a:lnTo>
                    <a:pt x="466" y="58"/>
                  </a:lnTo>
                  <a:lnTo>
                    <a:pt x="468" y="60"/>
                  </a:lnTo>
                  <a:lnTo>
                    <a:pt x="468" y="63"/>
                  </a:lnTo>
                  <a:lnTo>
                    <a:pt x="470" y="65"/>
                  </a:lnTo>
                  <a:lnTo>
                    <a:pt x="470" y="67"/>
                  </a:lnTo>
                  <a:lnTo>
                    <a:pt x="472" y="69"/>
                  </a:lnTo>
                  <a:lnTo>
                    <a:pt x="472" y="71"/>
                  </a:lnTo>
                  <a:lnTo>
                    <a:pt x="474" y="71"/>
                  </a:lnTo>
                  <a:lnTo>
                    <a:pt x="476" y="73"/>
                  </a:lnTo>
                  <a:lnTo>
                    <a:pt x="480" y="75"/>
                  </a:lnTo>
                  <a:lnTo>
                    <a:pt x="482" y="75"/>
                  </a:lnTo>
                  <a:lnTo>
                    <a:pt x="484" y="75"/>
                  </a:lnTo>
                  <a:lnTo>
                    <a:pt x="485" y="75"/>
                  </a:lnTo>
                  <a:lnTo>
                    <a:pt x="485" y="73"/>
                  </a:lnTo>
                  <a:lnTo>
                    <a:pt x="487" y="73"/>
                  </a:lnTo>
                  <a:lnTo>
                    <a:pt x="489" y="71"/>
                  </a:lnTo>
                  <a:lnTo>
                    <a:pt x="491" y="71"/>
                  </a:lnTo>
                  <a:lnTo>
                    <a:pt x="493" y="69"/>
                  </a:lnTo>
                  <a:lnTo>
                    <a:pt x="495" y="69"/>
                  </a:lnTo>
                  <a:lnTo>
                    <a:pt x="497" y="69"/>
                  </a:lnTo>
                  <a:lnTo>
                    <a:pt x="497" y="67"/>
                  </a:lnTo>
                  <a:lnTo>
                    <a:pt x="497" y="65"/>
                  </a:lnTo>
                  <a:lnTo>
                    <a:pt x="499" y="63"/>
                  </a:lnTo>
                  <a:lnTo>
                    <a:pt x="499" y="62"/>
                  </a:lnTo>
                  <a:lnTo>
                    <a:pt x="499" y="60"/>
                  </a:lnTo>
                  <a:lnTo>
                    <a:pt x="501" y="56"/>
                  </a:lnTo>
                  <a:lnTo>
                    <a:pt x="503" y="56"/>
                  </a:lnTo>
                  <a:lnTo>
                    <a:pt x="503" y="54"/>
                  </a:lnTo>
                  <a:lnTo>
                    <a:pt x="505" y="54"/>
                  </a:lnTo>
                  <a:lnTo>
                    <a:pt x="507" y="54"/>
                  </a:lnTo>
                  <a:lnTo>
                    <a:pt x="509" y="54"/>
                  </a:lnTo>
                  <a:lnTo>
                    <a:pt x="510" y="52"/>
                  </a:lnTo>
                  <a:lnTo>
                    <a:pt x="512" y="52"/>
                  </a:lnTo>
                  <a:lnTo>
                    <a:pt x="514" y="52"/>
                  </a:lnTo>
                  <a:lnTo>
                    <a:pt x="514" y="50"/>
                  </a:lnTo>
                  <a:lnTo>
                    <a:pt x="514" y="48"/>
                  </a:lnTo>
                  <a:lnTo>
                    <a:pt x="516" y="48"/>
                  </a:lnTo>
                  <a:lnTo>
                    <a:pt x="516" y="46"/>
                  </a:lnTo>
                  <a:lnTo>
                    <a:pt x="516" y="44"/>
                  </a:lnTo>
                  <a:lnTo>
                    <a:pt x="518" y="44"/>
                  </a:lnTo>
                  <a:lnTo>
                    <a:pt x="518" y="42"/>
                  </a:lnTo>
                  <a:lnTo>
                    <a:pt x="518" y="40"/>
                  </a:lnTo>
                  <a:lnTo>
                    <a:pt x="518" y="38"/>
                  </a:lnTo>
                  <a:lnTo>
                    <a:pt x="520" y="37"/>
                  </a:lnTo>
                  <a:lnTo>
                    <a:pt x="522" y="35"/>
                  </a:lnTo>
                  <a:lnTo>
                    <a:pt x="524" y="33"/>
                  </a:lnTo>
                  <a:lnTo>
                    <a:pt x="526" y="33"/>
                  </a:lnTo>
                  <a:lnTo>
                    <a:pt x="528" y="33"/>
                  </a:lnTo>
                  <a:lnTo>
                    <a:pt x="530" y="33"/>
                  </a:lnTo>
                  <a:lnTo>
                    <a:pt x="532" y="33"/>
                  </a:lnTo>
                  <a:lnTo>
                    <a:pt x="533" y="35"/>
                  </a:lnTo>
                  <a:lnTo>
                    <a:pt x="535" y="35"/>
                  </a:lnTo>
                  <a:lnTo>
                    <a:pt x="537" y="35"/>
                  </a:lnTo>
                  <a:lnTo>
                    <a:pt x="539" y="37"/>
                  </a:lnTo>
                  <a:lnTo>
                    <a:pt x="541" y="37"/>
                  </a:lnTo>
                  <a:lnTo>
                    <a:pt x="543" y="37"/>
                  </a:lnTo>
                  <a:lnTo>
                    <a:pt x="543" y="38"/>
                  </a:lnTo>
                  <a:lnTo>
                    <a:pt x="545" y="38"/>
                  </a:lnTo>
                  <a:lnTo>
                    <a:pt x="547" y="38"/>
                  </a:lnTo>
                  <a:lnTo>
                    <a:pt x="549" y="38"/>
                  </a:lnTo>
                  <a:lnTo>
                    <a:pt x="551" y="38"/>
                  </a:lnTo>
                  <a:lnTo>
                    <a:pt x="553" y="37"/>
                  </a:lnTo>
                  <a:lnTo>
                    <a:pt x="555" y="37"/>
                  </a:lnTo>
                  <a:lnTo>
                    <a:pt x="557" y="37"/>
                  </a:lnTo>
                  <a:lnTo>
                    <a:pt x="557" y="35"/>
                  </a:lnTo>
                  <a:lnTo>
                    <a:pt x="558" y="37"/>
                  </a:lnTo>
                  <a:lnTo>
                    <a:pt x="560" y="37"/>
                  </a:lnTo>
                  <a:lnTo>
                    <a:pt x="562" y="38"/>
                  </a:lnTo>
                  <a:lnTo>
                    <a:pt x="564" y="38"/>
                  </a:lnTo>
                  <a:lnTo>
                    <a:pt x="564" y="40"/>
                  </a:lnTo>
                  <a:lnTo>
                    <a:pt x="566" y="40"/>
                  </a:lnTo>
                  <a:lnTo>
                    <a:pt x="568" y="42"/>
                  </a:lnTo>
                  <a:lnTo>
                    <a:pt x="570" y="42"/>
                  </a:lnTo>
                  <a:lnTo>
                    <a:pt x="570" y="44"/>
                  </a:lnTo>
                  <a:lnTo>
                    <a:pt x="572" y="46"/>
                  </a:lnTo>
                  <a:lnTo>
                    <a:pt x="574" y="46"/>
                  </a:lnTo>
                  <a:lnTo>
                    <a:pt x="574" y="44"/>
                  </a:lnTo>
                  <a:lnTo>
                    <a:pt x="576" y="44"/>
                  </a:lnTo>
                  <a:lnTo>
                    <a:pt x="576" y="42"/>
                  </a:lnTo>
                  <a:lnTo>
                    <a:pt x="578" y="42"/>
                  </a:lnTo>
                  <a:lnTo>
                    <a:pt x="578" y="44"/>
                  </a:lnTo>
                  <a:lnTo>
                    <a:pt x="580" y="44"/>
                  </a:lnTo>
                  <a:lnTo>
                    <a:pt x="581" y="44"/>
                  </a:lnTo>
                  <a:lnTo>
                    <a:pt x="583" y="44"/>
                  </a:lnTo>
                  <a:lnTo>
                    <a:pt x="585" y="42"/>
                  </a:lnTo>
                  <a:lnTo>
                    <a:pt x="587" y="42"/>
                  </a:lnTo>
                  <a:lnTo>
                    <a:pt x="589" y="42"/>
                  </a:lnTo>
                  <a:lnTo>
                    <a:pt x="591" y="42"/>
                  </a:lnTo>
                  <a:lnTo>
                    <a:pt x="595" y="42"/>
                  </a:lnTo>
                  <a:lnTo>
                    <a:pt x="597" y="42"/>
                  </a:lnTo>
                  <a:lnTo>
                    <a:pt x="599" y="40"/>
                  </a:lnTo>
                  <a:lnTo>
                    <a:pt x="599" y="42"/>
                  </a:lnTo>
                  <a:lnTo>
                    <a:pt x="603" y="42"/>
                  </a:lnTo>
                  <a:lnTo>
                    <a:pt x="605" y="42"/>
                  </a:lnTo>
                  <a:lnTo>
                    <a:pt x="605" y="44"/>
                  </a:lnTo>
                  <a:lnTo>
                    <a:pt x="606" y="46"/>
                  </a:lnTo>
                  <a:lnTo>
                    <a:pt x="608" y="46"/>
                  </a:lnTo>
                  <a:lnTo>
                    <a:pt x="608" y="48"/>
                  </a:lnTo>
                  <a:lnTo>
                    <a:pt x="610" y="48"/>
                  </a:lnTo>
                  <a:lnTo>
                    <a:pt x="612" y="48"/>
                  </a:lnTo>
                  <a:lnTo>
                    <a:pt x="614" y="46"/>
                  </a:lnTo>
                  <a:lnTo>
                    <a:pt x="616" y="46"/>
                  </a:lnTo>
                  <a:lnTo>
                    <a:pt x="618" y="46"/>
                  </a:lnTo>
                  <a:lnTo>
                    <a:pt x="620" y="44"/>
                  </a:lnTo>
                  <a:lnTo>
                    <a:pt x="622" y="44"/>
                  </a:lnTo>
                  <a:lnTo>
                    <a:pt x="624" y="46"/>
                  </a:lnTo>
                  <a:lnTo>
                    <a:pt x="626" y="46"/>
                  </a:lnTo>
                  <a:lnTo>
                    <a:pt x="628" y="48"/>
                  </a:lnTo>
                  <a:lnTo>
                    <a:pt x="629" y="48"/>
                  </a:lnTo>
                  <a:lnTo>
                    <a:pt x="631" y="48"/>
                  </a:lnTo>
                  <a:lnTo>
                    <a:pt x="633" y="48"/>
                  </a:lnTo>
                  <a:lnTo>
                    <a:pt x="635" y="48"/>
                  </a:lnTo>
                  <a:lnTo>
                    <a:pt x="635" y="50"/>
                  </a:lnTo>
                  <a:lnTo>
                    <a:pt x="637" y="52"/>
                  </a:lnTo>
                  <a:lnTo>
                    <a:pt x="637" y="54"/>
                  </a:lnTo>
                  <a:lnTo>
                    <a:pt x="639" y="54"/>
                  </a:lnTo>
                  <a:lnTo>
                    <a:pt x="641" y="54"/>
                  </a:lnTo>
                  <a:lnTo>
                    <a:pt x="643" y="54"/>
                  </a:lnTo>
                  <a:lnTo>
                    <a:pt x="645" y="54"/>
                  </a:lnTo>
                  <a:lnTo>
                    <a:pt x="647" y="54"/>
                  </a:lnTo>
                  <a:lnTo>
                    <a:pt x="649" y="56"/>
                  </a:lnTo>
                  <a:lnTo>
                    <a:pt x="651" y="56"/>
                  </a:lnTo>
                  <a:lnTo>
                    <a:pt x="651" y="54"/>
                  </a:lnTo>
                  <a:lnTo>
                    <a:pt x="653" y="52"/>
                  </a:lnTo>
                  <a:lnTo>
                    <a:pt x="654" y="52"/>
                  </a:lnTo>
                  <a:lnTo>
                    <a:pt x="656" y="50"/>
                  </a:lnTo>
                  <a:lnTo>
                    <a:pt x="656" y="48"/>
                  </a:lnTo>
                  <a:lnTo>
                    <a:pt x="658" y="48"/>
                  </a:lnTo>
                  <a:lnTo>
                    <a:pt x="660" y="46"/>
                  </a:lnTo>
                  <a:lnTo>
                    <a:pt x="662" y="46"/>
                  </a:lnTo>
                  <a:lnTo>
                    <a:pt x="664" y="46"/>
                  </a:lnTo>
                  <a:lnTo>
                    <a:pt x="664" y="44"/>
                  </a:lnTo>
                  <a:lnTo>
                    <a:pt x="666" y="44"/>
                  </a:lnTo>
                  <a:lnTo>
                    <a:pt x="668" y="44"/>
                  </a:lnTo>
                  <a:lnTo>
                    <a:pt x="668" y="46"/>
                  </a:lnTo>
                  <a:lnTo>
                    <a:pt x="670" y="46"/>
                  </a:lnTo>
                  <a:lnTo>
                    <a:pt x="672" y="48"/>
                  </a:lnTo>
                  <a:lnTo>
                    <a:pt x="674" y="48"/>
                  </a:lnTo>
                  <a:lnTo>
                    <a:pt x="674" y="50"/>
                  </a:lnTo>
                  <a:lnTo>
                    <a:pt x="676" y="50"/>
                  </a:lnTo>
                  <a:lnTo>
                    <a:pt x="677" y="50"/>
                  </a:lnTo>
                  <a:lnTo>
                    <a:pt x="679" y="48"/>
                  </a:lnTo>
                  <a:lnTo>
                    <a:pt x="681" y="48"/>
                  </a:lnTo>
                  <a:lnTo>
                    <a:pt x="681" y="46"/>
                  </a:lnTo>
                  <a:lnTo>
                    <a:pt x="683" y="46"/>
                  </a:lnTo>
                  <a:lnTo>
                    <a:pt x="685" y="46"/>
                  </a:lnTo>
                  <a:lnTo>
                    <a:pt x="687" y="46"/>
                  </a:lnTo>
                  <a:lnTo>
                    <a:pt x="687" y="44"/>
                  </a:lnTo>
                  <a:lnTo>
                    <a:pt x="689" y="44"/>
                  </a:lnTo>
                  <a:lnTo>
                    <a:pt x="691" y="44"/>
                  </a:lnTo>
                  <a:lnTo>
                    <a:pt x="691" y="42"/>
                  </a:lnTo>
                  <a:lnTo>
                    <a:pt x="693" y="42"/>
                  </a:lnTo>
                  <a:lnTo>
                    <a:pt x="695" y="42"/>
                  </a:lnTo>
                  <a:lnTo>
                    <a:pt x="695" y="40"/>
                  </a:lnTo>
                  <a:lnTo>
                    <a:pt x="697" y="40"/>
                  </a:lnTo>
                  <a:lnTo>
                    <a:pt x="699" y="40"/>
                  </a:lnTo>
                  <a:lnTo>
                    <a:pt x="701" y="38"/>
                  </a:lnTo>
                  <a:lnTo>
                    <a:pt x="702" y="38"/>
                  </a:lnTo>
                  <a:lnTo>
                    <a:pt x="704" y="38"/>
                  </a:lnTo>
                  <a:lnTo>
                    <a:pt x="706" y="38"/>
                  </a:lnTo>
                  <a:lnTo>
                    <a:pt x="706" y="40"/>
                  </a:lnTo>
                  <a:lnTo>
                    <a:pt x="708" y="40"/>
                  </a:lnTo>
                  <a:lnTo>
                    <a:pt x="710" y="40"/>
                  </a:lnTo>
                  <a:lnTo>
                    <a:pt x="712" y="40"/>
                  </a:lnTo>
                  <a:lnTo>
                    <a:pt x="712" y="38"/>
                  </a:lnTo>
                  <a:lnTo>
                    <a:pt x="712" y="40"/>
                  </a:lnTo>
                  <a:lnTo>
                    <a:pt x="714" y="40"/>
                  </a:lnTo>
                  <a:lnTo>
                    <a:pt x="716" y="40"/>
                  </a:lnTo>
                  <a:lnTo>
                    <a:pt x="718" y="40"/>
                  </a:lnTo>
                  <a:lnTo>
                    <a:pt x="718" y="42"/>
                  </a:lnTo>
                  <a:lnTo>
                    <a:pt x="720" y="42"/>
                  </a:lnTo>
                  <a:lnTo>
                    <a:pt x="722" y="42"/>
                  </a:lnTo>
                  <a:lnTo>
                    <a:pt x="724" y="42"/>
                  </a:lnTo>
                  <a:lnTo>
                    <a:pt x="725" y="42"/>
                  </a:lnTo>
                  <a:lnTo>
                    <a:pt x="727" y="44"/>
                  </a:lnTo>
                  <a:lnTo>
                    <a:pt x="729" y="44"/>
                  </a:lnTo>
                  <a:lnTo>
                    <a:pt x="731" y="44"/>
                  </a:lnTo>
                  <a:lnTo>
                    <a:pt x="733" y="44"/>
                  </a:lnTo>
                  <a:lnTo>
                    <a:pt x="733" y="42"/>
                  </a:lnTo>
                  <a:lnTo>
                    <a:pt x="735" y="42"/>
                  </a:lnTo>
                  <a:lnTo>
                    <a:pt x="735" y="44"/>
                  </a:lnTo>
                  <a:lnTo>
                    <a:pt x="737" y="44"/>
                  </a:lnTo>
                  <a:lnTo>
                    <a:pt x="739" y="44"/>
                  </a:lnTo>
                  <a:lnTo>
                    <a:pt x="739" y="42"/>
                  </a:lnTo>
                  <a:lnTo>
                    <a:pt x="741" y="42"/>
                  </a:lnTo>
                  <a:lnTo>
                    <a:pt x="743" y="42"/>
                  </a:lnTo>
                  <a:lnTo>
                    <a:pt x="745" y="42"/>
                  </a:lnTo>
                  <a:lnTo>
                    <a:pt x="747" y="44"/>
                  </a:lnTo>
                  <a:lnTo>
                    <a:pt x="747" y="42"/>
                  </a:lnTo>
                  <a:lnTo>
                    <a:pt x="749" y="42"/>
                  </a:lnTo>
                  <a:lnTo>
                    <a:pt x="750" y="42"/>
                  </a:lnTo>
                  <a:lnTo>
                    <a:pt x="752" y="42"/>
                  </a:lnTo>
                  <a:lnTo>
                    <a:pt x="752" y="40"/>
                  </a:lnTo>
                  <a:lnTo>
                    <a:pt x="752" y="38"/>
                  </a:lnTo>
                  <a:lnTo>
                    <a:pt x="754" y="38"/>
                  </a:lnTo>
                  <a:lnTo>
                    <a:pt x="754" y="37"/>
                  </a:lnTo>
                  <a:lnTo>
                    <a:pt x="756" y="37"/>
                  </a:lnTo>
                  <a:lnTo>
                    <a:pt x="756" y="35"/>
                  </a:lnTo>
                  <a:lnTo>
                    <a:pt x="758" y="35"/>
                  </a:lnTo>
                  <a:lnTo>
                    <a:pt x="760" y="35"/>
                  </a:lnTo>
                  <a:lnTo>
                    <a:pt x="760" y="33"/>
                  </a:lnTo>
                  <a:lnTo>
                    <a:pt x="762" y="33"/>
                  </a:lnTo>
                  <a:lnTo>
                    <a:pt x="764" y="33"/>
                  </a:lnTo>
                  <a:lnTo>
                    <a:pt x="766" y="31"/>
                  </a:lnTo>
                  <a:lnTo>
                    <a:pt x="768" y="31"/>
                  </a:lnTo>
                  <a:lnTo>
                    <a:pt x="770" y="31"/>
                  </a:lnTo>
                  <a:lnTo>
                    <a:pt x="772" y="31"/>
                  </a:lnTo>
                  <a:lnTo>
                    <a:pt x="773" y="31"/>
                  </a:lnTo>
                  <a:lnTo>
                    <a:pt x="775" y="31"/>
                  </a:lnTo>
                  <a:lnTo>
                    <a:pt x="777" y="31"/>
                  </a:lnTo>
                  <a:lnTo>
                    <a:pt x="779" y="31"/>
                  </a:lnTo>
                  <a:lnTo>
                    <a:pt x="781" y="29"/>
                  </a:lnTo>
                  <a:lnTo>
                    <a:pt x="783" y="29"/>
                  </a:lnTo>
                  <a:lnTo>
                    <a:pt x="785" y="27"/>
                  </a:lnTo>
                  <a:lnTo>
                    <a:pt x="785" y="25"/>
                  </a:lnTo>
                  <a:lnTo>
                    <a:pt x="787" y="25"/>
                  </a:lnTo>
                  <a:lnTo>
                    <a:pt x="789" y="25"/>
                  </a:lnTo>
                  <a:lnTo>
                    <a:pt x="791" y="25"/>
                  </a:lnTo>
                  <a:lnTo>
                    <a:pt x="793" y="25"/>
                  </a:lnTo>
                  <a:lnTo>
                    <a:pt x="795" y="25"/>
                  </a:lnTo>
                  <a:lnTo>
                    <a:pt x="795" y="27"/>
                  </a:lnTo>
                  <a:lnTo>
                    <a:pt x="797" y="27"/>
                  </a:lnTo>
                  <a:lnTo>
                    <a:pt x="798" y="27"/>
                  </a:lnTo>
                  <a:lnTo>
                    <a:pt x="798" y="29"/>
                  </a:lnTo>
                  <a:lnTo>
                    <a:pt x="800" y="29"/>
                  </a:lnTo>
                  <a:lnTo>
                    <a:pt x="802" y="29"/>
                  </a:lnTo>
                  <a:lnTo>
                    <a:pt x="802" y="31"/>
                  </a:lnTo>
                  <a:lnTo>
                    <a:pt x="804" y="31"/>
                  </a:lnTo>
                  <a:lnTo>
                    <a:pt x="806" y="31"/>
                  </a:lnTo>
                  <a:lnTo>
                    <a:pt x="808" y="31"/>
                  </a:lnTo>
                  <a:lnTo>
                    <a:pt x="810" y="31"/>
                  </a:lnTo>
                  <a:lnTo>
                    <a:pt x="812" y="31"/>
                  </a:lnTo>
                  <a:lnTo>
                    <a:pt x="814" y="31"/>
                  </a:lnTo>
                  <a:lnTo>
                    <a:pt x="816" y="31"/>
                  </a:lnTo>
                  <a:lnTo>
                    <a:pt x="818" y="31"/>
                  </a:lnTo>
                  <a:lnTo>
                    <a:pt x="820" y="31"/>
                  </a:lnTo>
                  <a:lnTo>
                    <a:pt x="820" y="33"/>
                  </a:lnTo>
                  <a:lnTo>
                    <a:pt x="821" y="33"/>
                  </a:lnTo>
                  <a:lnTo>
                    <a:pt x="821" y="35"/>
                  </a:lnTo>
                  <a:lnTo>
                    <a:pt x="823" y="35"/>
                  </a:lnTo>
                  <a:lnTo>
                    <a:pt x="825" y="35"/>
                  </a:lnTo>
                  <a:lnTo>
                    <a:pt x="827" y="35"/>
                  </a:lnTo>
                  <a:lnTo>
                    <a:pt x="829" y="35"/>
                  </a:lnTo>
                  <a:lnTo>
                    <a:pt x="829" y="33"/>
                  </a:lnTo>
                  <a:lnTo>
                    <a:pt x="831" y="33"/>
                  </a:lnTo>
                  <a:lnTo>
                    <a:pt x="833" y="33"/>
                  </a:lnTo>
                  <a:lnTo>
                    <a:pt x="833" y="31"/>
                  </a:lnTo>
                  <a:lnTo>
                    <a:pt x="835" y="31"/>
                  </a:lnTo>
                  <a:lnTo>
                    <a:pt x="837" y="31"/>
                  </a:lnTo>
                  <a:lnTo>
                    <a:pt x="837" y="29"/>
                  </a:lnTo>
                  <a:lnTo>
                    <a:pt x="839" y="29"/>
                  </a:lnTo>
                  <a:lnTo>
                    <a:pt x="841" y="29"/>
                  </a:lnTo>
                  <a:lnTo>
                    <a:pt x="841" y="27"/>
                  </a:lnTo>
                  <a:lnTo>
                    <a:pt x="843" y="27"/>
                  </a:lnTo>
                  <a:lnTo>
                    <a:pt x="845" y="27"/>
                  </a:lnTo>
                  <a:lnTo>
                    <a:pt x="846" y="27"/>
                  </a:lnTo>
                  <a:lnTo>
                    <a:pt x="846" y="25"/>
                  </a:lnTo>
                  <a:lnTo>
                    <a:pt x="848" y="25"/>
                  </a:lnTo>
                  <a:lnTo>
                    <a:pt x="850" y="23"/>
                  </a:lnTo>
                  <a:lnTo>
                    <a:pt x="852" y="21"/>
                  </a:lnTo>
                  <a:lnTo>
                    <a:pt x="852" y="19"/>
                  </a:lnTo>
                  <a:lnTo>
                    <a:pt x="852" y="17"/>
                  </a:lnTo>
                  <a:lnTo>
                    <a:pt x="852" y="15"/>
                  </a:lnTo>
                  <a:lnTo>
                    <a:pt x="854" y="15"/>
                  </a:lnTo>
                  <a:lnTo>
                    <a:pt x="856" y="15"/>
                  </a:lnTo>
                  <a:lnTo>
                    <a:pt x="856" y="14"/>
                  </a:lnTo>
                  <a:lnTo>
                    <a:pt x="858" y="14"/>
                  </a:lnTo>
                  <a:lnTo>
                    <a:pt x="860" y="14"/>
                  </a:lnTo>
                  <a:lnTo>
                    <a:pt x="862" y="14"/>
                  </a:lnTo>
                  <a:lnTo>
                    <a:pt x="862" y="12"/>
                  </a:lnTo>
                  <a:lnTo>
                    <a:pt x="864" y="12"/>
                  </a:lnTo>
                  <a:lnTo>
                    <a:pt x="866" y="12"/>
                  </a:lnTo>
                  <a:lnTo>
                    <a:pt x="866" y="10"/>
                  </a:lnTo>
                  <a:lnTo>
                    <a:pt x="866" y="8"/>
                  </a:lnTo>
                  <a:lnTo>
                    <a:pt x="868" y="8"/>
                  </a:lnTo>
                  <a:lnTo>
                    <a:pt x="868" y="6"/>
                  </a:lnTo>
                  <a:lnTo>
                    <a:pt x="869" y="6"/>
                  </a:lnTo>
                  <a:lnTo>
                    <a:pt x="869" y="4"/>
                  </a:lnTo>
                  <a:lnTo>
                    <a:pt x="871" y="4"/>
                  </a:lnTo>
                  <a:lnTo>
                    <a:pt x="873" y="4"/>
                  </a:lnTo>
                  <a:lnTo>
                    <a:pt x="875" y="4"/>
                  </a:lnTo>
                  <a:lnTo>
                    <a:pt x="875" y="2"/>
                  </a:lnTo>
                  <a:lnTo>
                    <a:pt x="877" y="2"/>
                  </a:lnTo>
                  <a:lnTo>
                    <a:pt x="879" y="2"/>
                  </a:lnTo>
                  <a:lnTo>
                    <a:pt x="879" y="0"/>
                  </a:lnTo>
                  <a:lnTo>
                    <a:pt x="881" y="0"/>
                  </a:lnTo>
                  <a:lnTo>
                    <a:pt x="883" y="0"/>
                  </a:lnTo>
                  <a:lnTo>
                    <a:pt x="883" y="2"/>
                  </a:lnTo>
                  <a:lnTo>
                    <a:pt x="883" y="4"/>
                  </a:lnTo>
                  <a:lnTo>
                    <a:pt x="883" y="6"/>
                  </a:lnTo>
                  <a:lnTo>
                    <a:pt x="885" y="8"/>
                  </a:lnTo>
                  <a:lnTo>
                    <a:pt x="887" y="8"/>
                  </a:lnTo>
                  <a:lnTo>
                    <a:pt x="889" y="8"/>
                  </a:lnTo>
                  <a:lnTo>
                    <a:pt x="891" y="8"/>
                  </a:lnTo>
                  <a:lnTo>
                    <a:pt x="893" y="8"/>
                  </a:lnTo>
                  <a:lnTo>
                    <a:pt x="894" y="8"/>
                  </a:lnTo>
                  <a:lnTo>
                    <a:pt x="896" y="8"/>
                  </a:lnTo>
                  <a:lnTo>
                    <a:pt x="896" y="10"/>
                  </a:lnTo>
                  <a:lnTo>
                    <a:pt x="898" y="10"/>
                  </a:lnTo>
                  <a:lnTo>
                    <a:pt x="900" y="8"/>
                  </a:lnTo>
                  <a:lnTo>
                    <a:pt x="902" y="8"/>
                  </a:lnTo>
                  <a:lnTo>
                    <a:pt x="904" y="8"/>
                  </a:lnTo>
                  <a:lnTo>
                    <a:pt x="906" y="8"/>
                  </a:lnTo>
                  <a:lnTo>
                    <a:pt x="908" y="6"/>
                  </a:lnTo>
                  <a:lnTo>
                    <a:pt x="912" y="6"/>
                  </a:lnTo>
                  <a:lnTo>
                    <a:pt x="914" y="6"/>
                  </a:lnTo>
                  <a:lnTo>
                    <a:pt x="916" y="6"/>
                  </a:lnTo>
                  <a:lnTo>
                    <a:pt x="917" y="6"/>
                  </a:lnTo>
                  <a:lnTo>
                    <a:pt x="917" y="8"/>
                  </a:lnTo>
                  <a:lnTo>
                    <a:pt x="919" y="8"/>
                  </a:lnTo>
                  <a:lnTo>
                    <a:pt x="921" y="8"/>
                  </a:lnTo>
                  <a:lnTo>
                    <a:pt x="923" y="8"/>
                  </a:lnTo>
                  <a:lnTo>
                    <a:pt x="925" y="8"/>
                  </a:lnTo>
                  <a:lnTo>
                    <a:pt x="925" y="10"/>
                  </a:lnTo>
                  <a:lnTo>
                    <a:pt x="927" y="10"/>
                  </a:lnTo>
                  <a:lnTo>
                    <a:pt x="927" y="12"/>
                  </a:lnTo>
                  <a:lnTo>
                    <a:pt x="929" y="12"/>
                  </a:lnTo>
                  <a:lnTo>
                    <a:pt x="929" y="10"/>
                  </a:lnTo>
                  <a:lnTo>
                    <a:pt x="931" y="10"/>
                  </a:lnTo>
                  <a:lnTo>
                    <a:pt x="933" y="10"/>
                  </a:lnTo>
                  <a:lnTo>
                    <a:pt x="933" y="12"/>
                  </a:lnTo>
                  <a:lnTo>
                    <a:pt x="935" y="12"/>
                  </a:lnTo>
                  <a:lnTo>
                    <a:pt x="937" y="12"/>
                  </a:lnTo>
                  <a:lnTo>
                    <a:pt x="939" y="12"/>
                  </a:lnTo>
                  <a:lnTo>
                    <a:pt x="942" y="10"/>
                  </a:lnTo>
                  <a:lnTo>
                    <a:pt x="944" y="10"/>
                  </a:lnTo>
                  <a:lnTo>
                    <a:pt x="944" y="12"/>
                  </a:lnTo>
                  <a:lnTo>
                    <a:pt x="944" y="14"/>
                  </a:lnTo>
                  <a:lnTo>
                    <a:pt x="946" y="14"/>
                  </a:lnTo>
                  <a:lnTo>
                    <a:pt x="946" y="15"/>
                  </a:lnTo>
                  <a:lnTo>
                    <a:pt x="946" y="17"/>
                  </a:lnTo>
                  <a:lnTo>
                    <a:pt x="948" y="17"/>
                  </a:lnTo>
                  <a:lnTo>
                    <a:pt x="948" y="19"/>
                  </a:lnTo>
                  <a:lnTo>
                    <a:pt x="950" y="19"/>
                  </a:lnTo>
                  <a:lnTo>
                    <a:pt x="950" y="21"/>
                  </a:lnTo>
                  <a:lnTo>
                    <a:pt x="952" y="21"/>
                  </a:lnTo>
                  <a:lnTo>
                    <a:pt x="954" y="23"/>
                  </a:lnTo>
                  <a:lnTo>
                    <a:pt x="956" y="23"/>
                  </a:lnTo>
                  <a:lnTo>
                    <a:pt x="956" y="25"/>
                  </a:lnTo>
                  <a:lnTo>
                    <a:pt x="958" y="25"/>
                  </a:lnTo>
                  <a:lnTo>
                    <a:pt x="958" y="27"/>
                  </a:lnTo>
                  <a:lnTo>
                    <a:pt x="960" y="27"/>
                  </a:lnTo>
                  <a:lnTo>
                    <a:pt x="962" y="27"/>
                  </a:lnTo>
                  <a:lnTo>
                    <a:pt x="962" y="29"/>
                  </a:lnTo>
                  <a:lnTo>
                    <a:pt x="964" y="29"/>
                  </a:lnTo>
                  <a:lnTo>
                    <a:pt x="964" y="31"/>
                  </a:lnTo>
                  <a:lnTo>
                    <a:pt x="964" y="33"/>
                  </a:lnTo>
                  <a:lnTo>
                    <a:pt x="965" y="33"/>
                  </a:lnTo>
                  <a:lnTo>
                    <a:pt x="967" y="33"/>
                  </a:lnTo>
                  <a:lnTo>
                    <a:pt x="967" y="35"/>
                  </a:lnTo>
                  <a:lnTo>
                    <a:pt x="965" y="37"/>
                  </a:lnTo>
                  <a:lnTo>
                    <a:pt x="964" y="37"/>
                  </a:lnTo>
                  <a:lnTo>
                    <a:pt x="964" y="38"/>
                  </a:lnTo>
                  <a:lnTo>
                    <a:pt x="962" y="40"/>
                  </a:lnTo>
                  <a:lnTo>
                    <a:pt x="960" y="40"/>
                  </a:lnTo>
                  <a:lnTo>
                    <a:pt x="960" y="42"/>
                  </a:lnTo>
                  <a:lnTo>
                    <a:pt x="960" y="44"/>
                  </a:lnTo>
                  <a:lnTo>
                    <a:pt x="958" y="44"/>
                  </a:lnTo>
                  <a:lnTo>
                    <a:pt x="958" y="46"/>
                  </a:lnTo>
                  <a:lnTo>
                    <a:pt x="958" y="48"/>
                  </a:lnTo>
                  <a:lnTo>
                    <a:pt x="958" y="50"/>
                  </a:lnTo>
                  <a:lnTo>
                    <a:pt x="960" y="50"/>
                  </a:lnTo>
                  <a:lnTo>
                    <a:pt x="960" y="52"/>
                  </a:lnTo>
                  <a:lnTo>
                    <a:pt x="962" y="54"/>
                  </a:lnTo>
                  <a:lnTo>
                    <a:pt x="962" y="56"/>
                  </a:lnTo>
                  <a:lnTo>
                    <a:pt x="964" y="58"/>
                  </a:lnTo>
                  <a:lnTo>
                    <a:pt x="964" y="60"/>
                  </a:lnTo>
                  <a:lnTo>
                    <a:pt x="965" y="60"/>
                  </a:lnTo>
                  <a:lnTo>
                    <a:pt x="965" y="62"/>
                  </a:lnTo>
                  <a:lnTo>
                    <a:pt x="967" y="63"/>
                  </a:lnTo>
                  <a:lnTo>
                    <a:pt x="967" y="65"/>
                  </a:lnTo>
                  <a:lnTo>
                    <a:pt x="967" y="67"/>
                  </a:lnTo>
                  <a:lnTo>
                    <a:pt x="969" y="69"/>
                  </a:lnTo>
                  <a:lnTo>
                    <a:pt x="971" y="71"/>
                  </a:lnTo>
                  <a:lnTo>
                    <a:pt x="973" y="71"/>
                  </a:lnTo>
                  <a:lnTo>
                    <a:pt x="973" y="73"/>
                  </a:lnTo>
                  <a:lnTo>
                    <a:pt x="975" y="73"/>
                  </a:lnTo>
                  <a:lnTo>
                    <a:pt x="975" y="75"/>
                  </a:lnTo>
                  <a:lnTo>
                    <a:pt x="977" y="75"/>
                  </a:lnTo>
                  <a:lnTo>
                    <a:pt x="977" y="77"/>
                  </a:lnTo>
                  <a:lnTo>
                    <a:pt x="977" y="79"/>
                  </a:lnTo>
                  <a:lnTo>
                    <a:pt x="979" y="79"/>
                  </a:lnTo>
                  <a:lnTo>
                    <a:pt x="979" y="81"/>
                  </a:lnTo>
                  <a:lnTo>
                    <a:pt x="981" y="81"/>
                  </a:lnTo>
                  <a:lnTo>
                    <a:pt x="981" y="83"/>
                  </a:lnTo>
                  <a:lnTo>
                    <a:pt x="983" y="83"/>
                  </a:lnTo>
                  <a:lnTo>
                    <a:pt x="983" y="85"/>
                  </a:lnTo>
                  <a:lnTo>
                    <a:pt x="983" y="86"/>
                  </a:lnTo>
                  <a:lnTo>
                    <a:pt x="981" y="86"/>
                  </a:lnTo>
                  <a:lnTo>
                    <a:pt x="981" y="88"/>
                  </a:lnTo>
                  <a:lnTo>
                    <a:pt x="979" y="88"/>
                  </a:lnTo>
                  <a:lnTo>
                    <a:pt x="979" y="90"/>
                  </a:lnTo>
                  <a:lnTo>
                    <a:pt x="977" y="90"/>
                  </a:lnTo>
                  <a:lnTo>
                    <a:pt x="977" y="92"/>
                  </a:lnTo>
                  <a:lnTo>
                    <a:pt x="977" y="94"/>
                  </a:lnTo>
                  <a:lnTo>
                    <a:pt x="975" y="94"/>
                  </a:lnTo>
                  <a:lnTo>
                    <a:pt x="973" y="94"/>
                  </a:lnTo>
                  <a:lnTo>
                    <a:pt x="973" y="96"/>
                  </a:lnTo>
                  <a:lnTo>
                    <a:pt x="971" y="96"/>
                  </a:lnTo>
                  <a:lnTo>
                    <a:pt x="969" y="96"/>
                  </a:lnTo>
                  <a:lnTo>
                    <a:pt x="969" y="98"/>
                  </a:lnTo>
                  <a:lnTo>
                    <a:pt x="967" y="98"/>
                  </a:lnTo>
                  <a:lnTo>
                    <a:pt x="965" y="98"/>
                  </a:lnTo>
                  <a:lnTo>
                    <a:pt x="965" y="100"/>
                  </a:lnTo>
                  <a:lnTo>
                    <a:pt x="964" y="100"/>
                  </a:lnTo>
                  <a:lnTo>
                    <a:pt x="964" y="102"/>
                  </a:lnTo>
                  <a:lnTo>
                    <a:pt x="962" y="102"/>
                  </a:lnTo>
                  <a:lnTo>
                    <a:pt x="962" y="104"/>
                  </a:lnTo>
                  <a:lnTo>
                    <a:pt x="962" y="106"/>
                  </a:lnTo>
                  <a:lnTo>
                    <a:pt x="962" y="108"/>
                  </a:lnTo>
                  <a:lnTo>
                    <a:pt x="960" y="108"/>
                  </a:lnTo>
                  <a:lnTo>
                    <a:pt x="958" y="110"/>
                  </a:lnTo>
                  <a:lnTo>
                    <a:pt x="956" y="110"/>
                  </a:lnTo>
                  <a:lnTo>
                    <a:pt x="954" y="110"/>
                  </a:lnTo>
                  <a:lnTo>
                    <a:pt x="954" y="111"/>
                  </a:lnTo>
                  <a:lnTo>
                    <a:pt x="952" y="111"/>
                  </a:lnTo>
                  <a:lnTo>
                    <a:pt x="950" y="111"/>
                  </a:lnTo>
                  <a:lnTo>
                    <a:pt x="950" y="113"/>
                  </a:lnTo>
                  <a:lnTo>
                    <a:pt x="948" y="113"/>
                  </a:lnTo>
                  <a:lnTo>
                    <a:pt x="948" y="115"/>
                  </a:lnTo>
                  <a:lnTo>
                    <a:pt x="946" y="115"/>
                  </a:lnTo>
                  <a:lnTo>
                    <a:pt x="946" y="117"/>
                  </a:lnTo>
                  <a:lnTo>
                    <a:pt x="944" y="117"/>
                  </a:lnTo>
                  <a:lnTo>
                    <a:pt x="944" y="119"/>
                  </a:lnTo>
                  <a:lnTo>
                    <a:pt x="942" y="121"/>
                  </a:lnTo>
                  <a:lnTo>
                    <a:pt x="941" y="123"/>
                  </a:lnTo>
                  <a:lnTo>
                    <a:pt x="939" y="125"/>
                  </a:lnTo>
                  <a:lnTo>
                    <a:pt x="937" y="125"/>
                  </a:lnTo>
                  <a:lnTo>
                    <a:pt x="935" y="127"/>
                  </a:lnTo>
                  <a:lnTo>
                    <a:pt x="933" y="129"/>
                  </a:lnTo>
                  <a:lnTo>
                    <a:pt x="933" y="131"/>
                  </a:lnTo>
                  <a:lnTo>
                    <a:pt x="933" y="133"/>
                  </a:lnTo>
                  <a:lnTo>
                    <a:pt x="931" y="135"/>
                  </a:lnTo>
                  <a:lnTo>
                    <a:pt x="931" y="136"/>
                  </a:lnTo>
                  <a:lnTo>
                    <a:pt x="931" y="138"/>
                  </a:lnTo>
                  <a:lnTo>
                    <a:pt x="931" y="142"/>
                  </a:lnTo>
                  <a:lnTo>
                    <a:pt x="929" y="144"/>
                  </a:lnTo>
                  <a:lnTo>
                    <a:pt x="929" y="146"/>
                  </a:lnTo>
                  <a:lnTo>
                    <a:pt x="927" y="148"/>
                  </a:lnTo>
                  <a:lnTo>
                    <a:pt x="927" y="152"/>
                  </a:lnTo>
                  <a:lnTo>
                    <a:pt x="927" y="154"/>
                  </a:lnTo>
                  <a:lnTo>
                    <a:pt x="925" y="154"/>
                  </a:lnTo>
                  <a:lnTo>
                    <a:pt x="925" y="156"/>
                  </a:lnTo>
                  <a:lnTo>
                    <a:pt x="925" y="158"/>
                  </a:lnTo>
                  <a:lnTo>
                    <a:pt x="923" y="158"/>
                  </a:lnTo>
                  <a:lnTo>
                    <a:pt x="923" y="159"/>
                  </a:lnTo>
                  <a:lnTo>
                    <a:pt x="923" y="161"/>
                  </a:lnTo>
                  <a:lnTo>
                    <a:pt x="923" y="163"/>
                  </a:lnTo>
                  <a:lnTo>
                    <a:pt x="923" y="165"/>
                  </a:lnTo>
                  <a:lnTo>
                    <a:pt x="923" y="167"/>
                  </a:lnTo>
                  <a:lnTo>
                    <a:pt x="923" y="169"/>
                  </a:lnTo>
                  <a:lnTo>
                    <a:pt x="923" y="171"/>
                  </a:lnTo>
                  <a:lnTo>
                    <a:pt x="921" y="173"/>
                  </a:lnTo>
                  <a:lnTo>
                    <a:pt x="921" y="177"/>
                  </a:lnTo>
                  <a:lnTo>
                    <a:pt x="921" y="179"/>
                  </a:lnTo>
                  <a:lnTo>
                    <a:pt x="921" y="181"/>
                  </a:lnTo>
                  <a:lnTo>
                    <a:pt x="921" y="183"/>
                  </a:lnTo>
                  <a:lnTo>
                    <a:pt x="923" y="183"/>
                  </a:lnTo>
                  <a:lnTo>
                    <a:pt x="923" y="184"/>
                  </a:lnTo>
                  <a:lnTo>
                    <a:pt x="923" y="186"/>
                  </a:lnTo>
                  <a:lnTo>
                    <a:pt x="923" y="188"/>
                  </a:lnTo>
                  <a:lnTo>
                    <a:pt x="925" y="190"/>
                  </a:lnTo>
                  <a:lnTo>
                    <a:pt x="925" y="192"/>
                  </a:lnTo>
                  <a:lnTo>
                    <a:pt x="925" y="194"/>
                  </a:lnTo>
                  <a:lnTo>
                    <a:pt x="927" y="196"/>
                  </a:lnTo>
                  <a:lnTo>
                    <a:pt x="927" y="198"/>
                  </a:lnTo>
                  <a:lnTo>
                    <a:pt x="925" y="198"/>
                  </a:lnTo>
                  <a:lnTo>
                    <a:pt x="925" y="200"/>
                  </a:lnTo>
                  <a:lnTo>
                    <a:pt x="927" y="200"/>
                  </a:lnTo>
                  <a:lnTo>
                    <a:pt x="927" y="202"/>
                  </a:lnTo>
                  <a:lnTo>
                    <a:pt x="929" y="202"/>
                  </a:lnTo>
                  <a:lnTo>
                    <a:pt x="929" y="204"/>
                  </a:lnTo>
                  <a:lnTo>
                    <a:pt x="931" y="207"/>
                  </a:lnTo>
                  <a:lnTo>
                    <a:pt x="933" y="209"/>
                  </a:lnTo>
                  <a:lnTo>
                    <a:pt x="931" y="211"/>
                  </a:lnTo>
                  <a:lnTo>
                    <a:pt x="931" y="213"/>
                  </a:lnTo>
                  <a:lnTo>
                    <a:pt x="929" y="215"/>
                  </a:lnTo>
                  <a:lnTo>
                    <a:pt x="929" y="217"/>
                  </a:lnTo>
                  <a:lnTo>
                    <a:pt x="927" y="217"/>
                  </a:lnTo>
                  <a:lnTo>
                    <a:pt x="927" y="219"/>
                  </a:lnTo>
                  <a:lnTo>
                    <a:pt x="927" y="221"/>
                  </a:lnTo>
                  <a:lnTo>
                    <a:pt x="925" y="221"/>
                  </a:lnTo>
                  <a:lnTo>
                    <a:pt x="927" y="221"/>
                  </a:lnTo>
                  <a:lnTo>
                    <a:pt x="927" y="223"/>
                  </a:lnTo>
                  <a:lnTo>
                    <a:pt x="925" y="227"/>
                  </a:lnTo>
                  <a:lnTo>
                    <a:pt x="925" y="229"/>
                  </a:lnTo>
                  <a:lnTo>
                    <a:pt x="923" y="229"/>
                  </a:lnTo>
                  <a:lnTo>
                    <a:pt x="921" y="232"/>
                  </a:lnTo>
                  <a:lnTo>
                    <a:pt x="919" y="232"/>
                  </a:lnTo>
                  <a:lnTo>
                    <a:pt x="917" y="234"/>
                  </a:lnTo>
                  <a:lnTo>
                    <a:pt x="916" y="236"/>
                  </a:lnTo>
                  <a:lnTo>
                    <a:pt x="910" y="240"/>
                  </a:lnTo>
                  <a:lnTo>
                    <a:pt x="908" y="240"/>
                  </a:lnTo>
                  <a:lnTo>
                    <a:pt x="904" y="242"/>
                  </a:lnTo>
                  <a:lnTo>
                    <a:pt x="902" y="244"/>
                  </a:lnTo>
                  <a:lnTo>
                    <a:pt x="900" y="248"/>
                  </a:lnTo>
                  <a:lnTo>
                    <a:pt x="898" y="248"/>
                  </a:lnTo>
                  <a:lnTo>
                    <a:pt x="896" y="250"/>
                  </a:lnTo>
                  <a:lnTo>
                    <a:pt x="896" y="252"/>
                  </a:lnTo>
                  <a:lnTo>
                    <a:pt x="894" y="252"/>
                  </a:lnTo>
                  <a:lnTo>
                    <a:pt x="893" y="252"/>
                  </a:lnTo>
                  <a:lnTo>
                    <a:pt x="889" y="254"/>
                  </a:lnTo>
                  <a:lnTo>
                    <a:pt x="883" y="257"/>
                  </a:lnTo>
                  <a:lnTo>
                    <a:pt x="881" y="257"/>
                  </a:lnTo>
                  <a:lnTo>
                    <a:pt x="879" y="259"/>
                  </a:lnTo>
                  <a:lnTo>
                    <a:pt x="877" y="261"/>
                  </a:lnTo>
                  <a:lnTo>
                    <a:pt x="875" y="263"/>
                  </a:lnTo>
                  <a:lnTo>
                    <a:pt x="873" y="263"/>
                  </a:lnTo>
                  <a:lnTo>
                    <a:pt x="869" y="267"/>
                  </a:lnTo>
                  <a:lnTo>
                    <a:pt x="868" y="269"/>
                  </a:lnTo>
                  <a:lnTo>
                    <a:pt x="866" y="273"/>
                  </a:lnTo>
                  <a:lnTo>
                    <a:pt x="866" y="275"/>
                  </a:lnTo>
                  <a:lnTo>
                    <a:pt x="866" y="279"/>
                  </a:lnTo>
                  <a:lnTo>
                    <a:pt x="868" y="280"/>
                  </a:lnTo>
                  <a:lnTo>
                    <a:pt x="869" y="280"/>
                  </a:lnTo>
                  <a:lnTo>
                    <a:pt x="869" y="282"/>
                  </a:lnTo>
                  <a:lnTo>
                    <a:pt x="871" y="282"/>
                  </a:lnTo>
                  <a:lnTo>
                    <a:pt x="871" y="280"/>
                  </a:lnTo>
                  <a:lnTo>
                    <a:pt x="873" y="282"/>
                  </a:lnTo>
                  <a:lnTo>
                    <a:pt x="875" y="282"/>
                  </a:lnTo>
                  <a:lnTo>
                    <a:pt x="875" y="284"/>
                  </a:lnTo>
                  <a:lnTo>
                    <a:pt x="875" y="286"/>
                  </a:lnTo>
                  <a:lnTo>
                    <a:pt x="877" y="286"/>
                  </a:lnTo>
                  <a:lnTo>
                    <a:pt x="877" y="288"/>
                  </a:lnTo>
                  <a:lnTo>
                    <a:pt x="877" y="290"/>
                  </a:lnTo>
                  <a:lnTo>
                    <a:pt x="877" y="292"/>
                  </a:lnTo>
                  <a:lnTo>
                    <a:pt x="877" y="294"/>
                  </a:lnTo>
                  <a:lnTo>
                    <a:pt x="875" y="294"/>
                  </a:lnTo>
                  <a:lnTo>
                    <a:pt x="877" y="296"/>
                  </a:lnTo>
                  <a:lnTo>
                    <a:pt x="875" y="296"/>
                  </a:lnTo>
                  <a:lnTo>
                    <a:pt x="877" y="300"/>
                  </a:lnTo>
                  <a:lnTo>
                    <a:pt x="877" y="302"/>
                  </a:lnTo>
                  <a:lnTo>
                    <a:pt x="877" y="303"/>
                  </a:lnTo>
                  <a:lnTo>
                    <a:pt x="875" y="305"/>
                  </a:lnTo>
                  <a:lnTo>
                    <a:pt x="875" y="303"/>
                  </a:lnTo>
                  <a:lnTo>
                    <a:pt x="873" y="303"/>
                  </a:lnTo>
                  <a:lnTo>
                    <a:pt x="873" y="302"/>
                  </a:lnTo>
                  <a:lnTo>
                    <a:pt x="873" y="303"/>
                  </a:lnTo>
                  <a:lnTo>
                    <a:pt x="871" y="303"/>
                  </a:lnTo>
                  <a:lnTo>
                    <a:pt x="869" y="305"/>
                  </a:lnTo>
                  <a:lnTo>
                    <a:pt x="869" y="307"/>
                  </a:lnTo>
                  <a:lnTo>
                    <a:pt x="869" y="309"/>
                  </a:lnTo>
                  <a:lnTo>
                    <a:pt x="869" y="311"/>
                  </a:lnTo>
                  <a:lnTo>
                    <a:pt x="869" y="313"/>
                  </a:lnTo>
                  <a:lnTo>
                    <a:pt x="871" y="315"/>
                  </a:lnTo>
                  <a:lnTo>
                    <a:pt x="871" y="317"/>
                  </a:lnTo>
                  <a:lnTo>
                    <a:pt x="871" y="319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9" y="325"/>
                  </a:lnTo>
                  <a:lnTo>
                    <a:pt x="869" y="328"/>
                  </a:lnTo>
                  <a:lnTo>
                    <a:pt x="871" y="328"/>
                  </a:lnTo>
                  <a:lnTo>
                    <a:pt x="871" y="330"/>
                  </a:lnTo>
                  <a:lnTo>
                    <a:pt x="871" y="332"/>
                  </a:lnTo>
                  <a:lnTo>
                    <a:pt x="873" y="332"/>
                  </a:lnTo>
                  <a:lnTo>
                    <a:pt x="873" y="334"/>
                  </a:lnTo>
                  <a:lnTo>
                    <a:pt x="871" y="334"/>
                  </a:lnTo>
                  <a:lnTo>
                    <a:pt x="871" y="336"/>
                  </a:lnTo>
                  <a:lnTo>
                    <a:pt x="869" y="336"/>
                  </a:lnTo>
                  <a:lnTo>
                    <a:pt x="869" y="338"/>
                  </a:lnTo>
                  <a:lnTo>
                    <a:pt x="871" y="338"/>
                  </a:lnTo>
                  <a:lnTo>
                    <a:pt x="873" y="338"/>
                  </a:lnTo>
                  <a:lnTo>
                    <a:pt x="873" y="340"/>
                  </a:lnTo>
                  <a:lnTo>
                    <a:pt x="875" y="340"/>
                  </a:lnTo>
                  <a:lnTo>
                    <a:pt x="877" y="340"/>
                  </a:lnTo>
                  <a:lnTo>
                    <a:pt x="877" y="342"/>
                  </a:lnTo>
                  <a:lnTo>
                    <a:pt x="877" y="344"/>
                  </a:lnTo>
                  <a:lnTo>
                    <a:pt x="877" y="346"/>
                  </a:lnTo>
                  <a:lnTo>
                    <a:pt x="875" y="348"/>
                  </a:lnTo>
                  <a:lnTo>
                    <a:pt x="875" y="350"/>
                  </a:lnTo>
                  <a:lnTo>
                    <a:pt x="873" y="350"/>
                  </a:lnTo>
                  <a:lnTo>
                    <a:pt x="873" y="351"/>
                  </a:lnTo>
                  <a:lnTo>
                    <a:pt x="873" y="353"/>
                  </a:lnTo>
                  <a:lnTo>
                    <a:pt x="873" y="357"/>
                  </a:lnTo>
                  <a:lnTo>
                    <a:pt x="873" y="361"/>
                  </a:lnTo>
                  <a:lnTo>
                    <a:pt x="873" y="363"/>
                  </a:lnTo>
                  <a:lnTo>
                    <a:pt x="873" y="365"/>
                  </a:lnTo>
                  <a:lnTo>
                    <a:pt x="871" y="365"/>
                  </a:lnTo>
                  <a:lnTo>
                    <a:pt x="871" y="367"/>
                  </a:lnTo>
                  <a:lnTo>
                    <a:pt x="871" y="369"/>
                  </a:lnTo>
                  <a:lnTo>
                    <a:pt x="869" y="369"/>
                  </a:lnTo>
                  <a:lnTo>
                    <a:pt x="869" y="371"/>
                  </a:lnTo>
                  <a:lnTo>
                    <a:pt x="869" y="373"/>
                  </a:lnTo>
                  <a:lnTo>
                    <a:pt x="869" y="375"/>
                  </a:lnTo>
                  <a:lnTo>
                    <a:pt x="869" y="376"/>
                  </a:lnTo>
                  <a:lnTo>
                    <a:pt x="869" y="378"/>
                  </a:lnTo>
                  <a:lnTo>
                    <a:pt x="869" y="380"/>
                  </a:lnTo>
                  <a:lnTo>
                    <a:pt x="869" y="382"/>
                  </a:lnTo>
                  <a:lnTo>
                    <a:pt x="869" y="384"/>
                  </a:lnTo>
                  <a:lnTo>
                    <a:pt x="869" y="386"/>
                  </a:lnTo>
                  <a:lnTo>
                    <a:pt x="869" y="388"/>
                  </a:lnTo>
                  <a:lnTo>
                    <a:pt x="871" y="390"/>
                  </a:lnTo>
                  <a:lnTo>
                    <a:pt x="871" y="392"/>
                  </a:lnTo>
                  <a:lnTo>
                    <a:pt x="873" y="392"/>
                  </a:lnTo>
                  <a:lnTo>
                    <a:pt x="873" y="394"/>
                  </a:lnTo>
                  <a:lnTo>
                    <a:pt x="873" y="396"/>
                  </a:lnTo>
                  <a:lnTo>
                    <a:pt x="873" y="398"/>
                  </a:lnTo>
                  <a:lnTo>
                    <a:pt x="873" y="399"/>
                  </a:lnTo>
                  <a:lnTo>
                    <a:pt x="873" y="401"/>
                  </a:lnTo>
                  <a:lnTo>
                    <a:pt x="873" y="403"/>
                  </a:lnTo>
                  <a:lnTo>
                    <a:pt x="873" y="405"/>
                  </a:lnTo>
                  <a:lnTo>
                    <a:pt x="873" y="407"/>
                  </a:lnTo>
                  <a:lnTo>
                    <a:pt x="873" y="409"/>
                  </a:lnTo>
                  <a:lnTo>
                    <a:pt x="873" y="411"/>
                  </a:lnTo>
                  <a:lnTo>
                    <a:pt x="873" y="413"/>
                  </a:lnTo>
                  <a:lnTo>
                    <a:pt x="873" y="415"/>
                  </a:lnTo>
                  <a:lnTo>
                    <a:pt x="873" y="424"/>
                  </a:lnTo>
                  <a:lnTo>
                    <a:pt x="875" y="432"/>
                  </a:lnTo>
                  <a:lnTo>
                    <a:pt x="875" y="434"/>
                  </a:lnTo>
                  <a:lnTo>
                    <a:pt x="875" y="436"/>
                  </a:lnTo>
                  <a:lnTo>
                    <a:pt x="875" y="438"/>
                  </a:lnTo>
                  <a:lnTo>
                    <a:pt x="873" y="438"/>
                  </a:lnTo>
                  <a:lnTo>
                    <a:pt x="873" y="440"/>
                  </a:lnTo>
                  <a:lnTo>
                    <a:pt x="871" y="442"/>
                  </a:lnTo>
                  <a:lnTo>
                    <a:pt x="869" y="444"/>
                  </a:lnTo>
                  <a:lnTo>
                    <a:pt x="869" y="446"/>
                  </a:lnTo>
                  <a:lnTo>
                    <a:pt x="869" y="448"/>
                  </a:lnTo>
                  <a:lnTo>
                    <a:pt x="869" y="449"/>
                  </a:lnTo>
                  <a:lnTo>
                    <a:pt x="869" y="451"/>
                  </a:lnTo>
                  <a:lnTo>
                    <a:pt x="868" y="451"/>
                  </a:lnTo>
                  <a:lnTo>
                    <a:pt x="868" y="453"/>
                  </a:lnTo>
                  <a:lnTo>
                    <a:pt x="869" y="459"/>
                  </a:lnTo>
                  <a:lnTo>
                    <a:pt x="869" y="461"/>
                  </a:lnTo>
                  <a:lnTo>
                    <a:pt x="868" y="463"/>
                  </a:lnTo>
                  <a:lnTo>
                    <a:pt x="869" y="465"/>
                  </a:lnTo>
                  <a:lnTo>
                    <a:pt x="869" y="469"/>
                  </a:lnTo>
                  <a:lnTo>
                    <a:pt x="869" y="472"/>
                  </a:lnTo>
                  <a:lnTo>
                    <a:pt x="869" y="474"/>
                  </a:lnTo>
                  <a:lnTo>
                    <a:pt x="869" y="476"/>
                  </a:lnTo>
                  <a:lnTo>
                    <a:pt x="868" y="476"/>
                  </a:lnTo>
                  <a:lnTo>
                    <a:pt x="868" y="478"/>
                  </a:lnTo>
                  <a:lnTo>
                    <a:pt x="866" y="478"/>
                  </a:lnTo>
                  <a:lnTo>
                    <a:pt x="866" y="480"/>
                  </a:lnTo>
                  <a:lnTo>
                    <a:pt x="866" y="482"/>
                  </a:lnTo>
                  <a:lnTo>
                    <a:pt x="866" y="484"/>
                  </a:lnTo>
                  <a:lnTo>
                    <a:pt x="866" y="486"/>
                  </a:lnTo>
                  <a:lnTo>
                    <a:pt x="868" y="486"/>
                  </a:lnTo>
                  <a:lnTo>
                    <a:pt x="868" y="488"/>
                  </a:lnTo>
                  <a:lnTo>
                    <a:pt x="869" y="488"/>
                  </a:lnTo>
                  <a:lnTo>
                    <a:pt x="871" y="490"/>
                  </a:lnTo>
                  <a:lnTo>
                    <a:pt x="873" y="490"/>
                  </a:lnTo>
                  <a:lnTo>
                    <a:pt x="875" y="492"/>
                  </a:lnTo>
                  <a:lnTo>
                    <a:pt x="879" y="494"/>
                  </a:lnTo>
                  <a:lnTo>
                    <a:pt x="881" y="496"/>
                  </a:lnTo>
                  <a:lnTo>
                    <a:pt x="881" y="497"/>
                  </a:lnTo>
                  <a:lnTo>
                    <a:pt x="883" y="497"/>
                  </a:lnTo>
                  <a:lnTo>
                    <a:pt x="883" y="499"/>
                  </a:lnTo>
                  <a:lnTo>
                    <a:pt x="883" y="501"/>
                  </a:lnTo>
                  <a:lnTo>
                    <a:pt x="883" y="503"/>
                  </a:lnTo>
                  <a:lnTo>
                    <a:pt x="883" y="505"/>
                  </a:lnTo>
                  <a:lnTo>
                    <a:pt x="881" y="505"/>
                  </a:lnTo>
                  <a:lnTo>
                    <a:pt x="881" y="507"/>
                  </a:lnTo>
                  <a:lnTo>
                    <a:pt x="883" y="507"/>
                  </a:lnTo>
                  <a:lnTo>
                    <a:pt x="883" y="509"/>
                  </a:lnTo>
                  <a:lnTo>
                    <a:pt x="885" y="509"/>
                  </a:lnTo>
                  <a:lnTo>
                    <a:pt x="885" y="511"/>
                  </a:lnTo>
                  <a:lnTo>
                    <a:pt x="887" y="511"/>
                  </a:lnTo>
                  <a:lnTo>
                    <a:pt x="889" y="511"/>
                  </a:lnTo>
                  <a:lnTo>
                    <a:pt x="889" y="513"/>
                  </a:lnTo>
                  <a:lnTo>
                    <a:pt x="889" y="515"/>
                  </a:lnTo>
                  <a:lnTo>
                    <a:pt x="887" y="515"/>
                  </a:lnTo>
                  <a:lnTo>
                    <a:pt x="885" y="517"/>
                  </a:lnTo>
                  <a:lnTo>
                    <a:pt x="885" y="519"/>
                  </a:lnTo>
                  <a:lnTo>
                    <a:pt x="885" y="520"/>
                  </a:lnTo>
                  <a:lnTo>
                    <a:pt x="887" y="520"/>
                  </a:lnTo>
                  <a:lnTo>
                    <a:pt x="887" y="522"/>
                  </a:lnTo>
                  <a:lnTo>
                    <a:pt x="889" y="524"/>
                  </a:lnTo>
                  <a:lnTo>
                    <a:pt x="891" y="526"/>
                  </a:lnTo>
                  <a:lnTo>
                    <a:pt x="891" y="528"/>
                  </a:lnTo>
                  <a:lnTo>
                    <a:pt x="891" y="530"/>
                  </a:lnTo>
                  <a:lnTo>
                    <a:pt x="891" y="532"/>
                  </a:lnTo>
                  <a:lnTo>
                    <a:pt x="891" y="534"/>
                  </a:lnTo>
                  <a:lnTo>
                    <a:pt x="889" y="534"/>
                  </a:lnTo>
                  <a:lnTo>
                    <a:pt x="887" y="534"/>
                  </a:lnTo>
                  <a:lnTo>
                    <a:pt x="887" y="532"/>
                  </a:lnTo>
                  <a:lnTo>
                    <a:pt x="885" y="532"/>
                  </a:lnTo>
                  <a:lnTo>
                    <a:pt x="883" y="532"/>
                  </a:lnTo>
                  <a:lnTo>
                    <a:pt x="883" y="534"/>
                  </a:lnTo>
                  <a:lnTo>
                    <a:pt x="881" y="534"/>
                  </a:lnTo>
                  <a:lnTo>
                    <a:pt x="881" y="536"/>
                  </a:lnTo>
                  <a:lnTo>
                    <a:pt x="881" y="538"/>
                  </a:lnTo>
                  <a:lnTo>
                    <a:pt x="881" y="540"/>
                  </a:lnTo>
                  <a:lnTo>
                    <a:pt x="881" y="542"/>
                  </a:lnTo>
                  <a:lnTo>
                    <a:pt x="881" y="544"/>
                  </a:lnTo>
                  <a:lnTo>
                    <a:pt x="883" y="545"/>
                  </a:lnTo>
                  <a:lnTo>
                    <a:pt x="883" y="547"/>
                  </a:lnTo>
                  <a:lnTo>
                    <a:pt x="883" y="549"/>
                  </a:lnTo>
                  <a:lnTo>
                    <a:pt x="885" y="549"/>
                  </a:lnTo>
                  <a:lnTo>
                    <a:pt x="885" y="551"/>
                  </a:lnTo>
                  <a:lnTo>
                    <a:pt x="883" y="551"/>
                  </a:lnTo>
                  <a:lnTo>
                    <a:pt x="883" y="553"/>
                  </a:lnTo>
                  <a:lnTo>
                    <a:pt x="881" y="555"/>
                  </a:lnTo>
                  <a:lnTo>
                    <a:pt x="881" y="557"/>
                  </a:lnTo>
                  <a:lnTo>
                    <a:pt x="881" y="559"/>
                  </a:lnTo>
                  <a:lnTo>
                    <a:pt x="881" y="561"/>
                  </a:lnTo>
                  <a:lnTo>
                    <a:pt x="881" y="563"/>
                  </a:lnTo>
                  <a:lnTo>
                    <a:pt x="883" y="563"/>
                  </a:lnTo>
                  <a:lnTo>
                    <a:pt x="883" y="565"/>
                  </a:lnTo>
                  <a:lnTo>
                    <a:pt x="885" y="565"/>
                  </a:lnTo>
                  <a:lnTo>
                    <a:pt x="885" y="567"/>
                  </a:lnTo>
                  <a:lnTo>
                    <a:pt x="885" y="568"/>
                  </a:lnTo>
                  <a:lnTo>
                    <a:pt x="887" y="570"/>
                  </a:lnTo>
                  <a:lnTo>
                    <a:pt x="887" y="574"/>
                  </a:lnTo>
                  <a:lnTo>
                    <a:pt x="889" y="576"/>
                  </a:lnTo>
                  <a:lnTo>
                    <a:pt x="889" y="578"/>
                  </a:lnTo>
                  <a:lnTo>
                    <a:pt x="889" y="580"/>
                  </a:lnTo>
                  <a:lnTo>
                    <a:pt x="891" y="580"/>
                  </a:lnTo>
                  <a:lnTo>
                    <a:pt x="893" y="582"/>
                  </a:lnTo>
                  <a:lnTo>
                    <a:pt x="896" y="584"/>
                  </a:lnTo>
                  <a:lnTo>
                    <a:pt x="896" y="586"/>
                  </a:lnTo>
                  <a:lnTo>
                    <a:pt x="898" y="586"/>
                  </a:lnTo>
                  <a:lnTo>
                    <a:pt x="898" y="588"/>
                  </a:lnTo>
                  <a:lnTo>
                    <a:pt x="900" y="592"/>
                  </a:lnTo>
                  <a:lnTo>
                    <a:pt x="900" y="593"/>
                  </a:lnTo>
                  <a:lnTo>
                    <a:pt x="902" y="593"/>
                  </a:lnTo>
                  <a:lnTo>
                    <a:pt x="902" y="595"/>
                  </a:lnTo>
                  <a:lnTo>
                    <a:pt x="902" y="597"/>
                  </a:lnTo>
                  <a:lnTo>
                    <a:pt x="902" y="599"/>
                  </a:lnTo>
                  <a:lnTo>
                    <a:pt x="904" y="599"/>
                  </a:lnTo>
                  <a:lnTo>
                    <a:pt x="904" y="605"/>
                  </a:lnTo>
                  <a:lnTo>
                    <a:pt x="904" y="607"/>
                  </a:lnTo>
                  <a:lnTo>
                    <a:pt x="904" y="609"/>
                  </a:lnTo>
                  <a:lnTo>
                    <a:pt x="906" y="609"/>
                  </a:lnTo>
                  <a:lnTo>
                    <a:pt x="906" y="611"/>
                  </a:lnTo>
                  <a:lnTo>
                    <a:pt x="906" y="613"/>
                  </a:lnTo>
                  <a:lnTo>
                    <a:pt x="906" y="615"/>
                  </a:lnTo>
                  <a:lnTo>
                    <a:pt x="904" y="615"/>
                  </a:lnTo>
                  <a:lnTo>
                    <a:pt x="902" y="615"/>
                  </a:lnTo>
                  <a:lnTo>
                    <a:pt x="900" y="615"/>
                  </a:lnTo>
                  <a:lnTo>
                    <a:pt x="900" y="616"/>
                  </a:lnTo>
                  <a:lnTo>
                    <a:pt x="898" y="616"/>
                  </a:lnTo>
                  <a:lnTo>
                    <a:pt x="896" y="618"/>
                  </a:lnTo>
                  <a:lnTo>
                    <a:pt x="894" y="618"/>
                  </a:lnTo>
                  <a:lnTo>
                    <a:pt x="891" y="622"/>
                  </a:lnTo>
                  <a:lnTo>
                    <a:pt x="889" y="622"/>
                  </a:lnTo>
                  <a:lnTo>
                    <a:pt x="889" y="624"/>
                  </a:lnTo>
                  <a:lnTo>
                    <a:pt x="887" y="624"/>
                  </a:lnTo>
                  <a:lnTo>
                    <a:pt x="885" y="626"/>
                  </a:lnTo>
                  <a:lnTo>
                    <a:pt x="883" y="626"/>
                  </a:lnTo>
                  <a:lnTo>
                    <a:pt x="881" y="628"/>
                  </a:lnTo>
                  <a:lnTo>
                    <a:pt x="879" y="628"/>
                  </a:lnTo>
                  <a:lnTo>
                    <a:pt x="879" y="630"/>
                  </a:lnTo>
                  <a:lnTo>
                    <a:pt x="877" y="630"/>
                  </a:lnTo>
                  <a:lnTo>
                    <a:pt x="877" y="632"/>
                  </a:lnTo>
                  <a:lnTo>
                    <a:pt x="875" y="632"/>
                  </a:lnTo>
                  <a:lnTo>
                    <a:pt x="873" y="634"/>
                  </a:lnTo>
                  <a:lnTo>
                    <a:pt x="868" y="641"/>
                  </a:lnTo>
                  <a:lnTo>
                    <a:pt x="866" y="643"/>
                  </a:lnTo>
                  <a:lnTo>
                    <a:pt x="864" y="645"/>
                  </a:lnTo>
                  <a:lnTo>
                    <a:pt x="862" y="645"/>
                  </a:lnTo>
                  <a:lnTo>
                    <a:pt x="862" y="647"/>
                  </a:lnTo>
                  <a:lnTo>
                    <a:pt x="860" y="647"/>
                  </a:lnTo>
                  <a:lnTo>
                    <a:pt x="856" y="647"/>
                  </a:lnTo>
                  <a:lnTo>
                    <a:pt x="854" y="649"/>
                  </a:lnTo>
                  <a:lnTo>
                    <a:pt x="852" y="649"/>
                  </a:lnTo>
                  <a:lnTo>
                    <a:pt x="850" y="647"/>
                  </a:lnTo>
                  <a:lnTo>
                    <a:pt x="850" y="645"/>
                  </a:lnTo>
                  <a:lnTo>
                    <a:pt x="850" y="643"/>
                  </a:lnTo>
                  <a:lnTo>
                    <a:pt x="850" y="641"/>
                  </a:lnTo>
                  <a:lnTo>
                    <a:pt x="848" y="640"/>
                  </a:lnTo>
                  <a:lnTo>
                    <a:pt x="848" y="638"/>
                  </a:lnTo>
                  <a:lnTo>
                    <a:pt x="848" y="636"/>
                  </a:lnTo>
                  <a:lnTo>
                    <a:pt x="846" y="634"/>
                  </a:lnTo>
                  <a:lnTo>
                    <a:pt x="845" y="634"/>
                  </a:lnTo>
                  <a:lnTo>
                    <a:pt x="843" y="634"/>
                  </a:lnTo>
                  <a:lnTo>
                    <a:pt x="841" y="634"/>
                  </a:lnTo>
                  <a:lnTo>
                    <a:pt x="839" y="634"/>
                  </a:lnTo>
                  <a:lnTo>
                    <a:pt x="837" y="634"/>
                  </a:lnTo>
                  <a:lnTo>
                    <a:pt x="835" y="634"/>
                  </a:lnTo>
                  <a:lnTo>
                    <a:pt x="833" y="634"/>
                  </a:lnTo>
                  <a:lnTo>
                    <a:pt x="833" y="632"/>
                  </a:lnTo>
                  <a:lnTo>
                    <a:pt x="833" y="630"/>
                  </a:lnTo>
                  <a:lnTo>
                    <a:pt x="831" y="630"/>
                  </a:lnTo>
                  <a:lnTo>
                    <a:pt x="829" y="630"/>
                  </a:lnTo>
                  <a:lnTo>
                    <a:pt x="827" y="630"/>
                  </a:lnTo>
                  <a:lnTo>
                    <a:pt x="827" y="632"/>
                  </a:lnTo>
                  <a:lnTo>
                    <a:pt x="825" y="632"/>
                  </a:lnTo>
                  <a:lnTo>
                    <a:pt x="823" y="632"/>
                  </a:lnTo>
                  <a:lnTo>
                    <a:pt x="821" y="632"/>
                  </a:lnTo>
                  <a:lnTo>
                    <a:pt x="821" y="630"/>
                  </a:lnTo>
                  <a:lnTo>
                    <a:pt x="821" y="628"/>
                  </a:lnTo>
                  <a:lnTo>
                    <a:pt x="821" y="626"/>
                  </a:lnTo>
                  <a:lnTo>
                    <a:pt x="821" y="624"/>
                  </a:lnTo>
                  <a:lnTo>
                    <a:pt x="821" y="622"/>
                  </a:lnTo>
                  <a:lnTo>
                    <a:pt x="820" y="622"/>
                  </a:lnTo>
                  <a:lnTo>
                    <a:pt x="818" y="622"/>
                  </a:lnTo>
                  <a:lnTo>
                    <a:pt x="816" y="622"/>
                  </a:lnTo>
                  <a:lnTo>
                    <a:pt x="816" y="624"/>
                  </a:lnTo>
                  <a:lnTo>
                    <a:pt x="816" y="626"/>
                  </a:lnTo>
                  <a:lnTo>
                    <a:pt x="814" y="628"/>
                  </a:lnTo>
                  <a:lnTo>
                    <a:pt x="812" y="636"/>
                  </a:lnTo>
                  <a:lnTo>
                    <a:pt x="810" y="640"/>
                  </a:lnTo>
                  <a:lnTo>
                    <a:pt x="810" y="641"/>
                  </a:lnTo>
                  <a:lnTo>
                    <a:pt x="808" y="641"/>
                  </a:lnTo>
                  <a:lnTo>
                    <a:pt x="806" y="641"/>
                  </a:lnTo>
                  <a:lnTo>
                    <a:pt x="806" y="640"/>
                  </a:lnTo>
                  <a:lnTo>
                    <a:pt x="808" y="638"/>
                  </a:lnTo>
                  <a:lnTo>
                    <a:pt x="810" y="636"/>
                  </a:lnTo>
                  <a:lnTo>
                    <a:pt x="810" y="634"/>
                  </a:lnTo>
                  <a:lnTo>
                    <a:pt x="810" y="632"/>
                  </a:lnTo>
                  <a:lnTo>
                    <a:pt x="810" y="630"/>
                  </a:lnTo>
                  <a:lnTo>
                    <a:pt x="808" y="630"/>
                  </a:lnTo>
                  <a:lnTo>
                    <a:pt x="806" y="630"/>
                  </a:lnTo>
                  <a:lnTo>
                    <a:pt x="804" y="630"/>
                  </a:lnTo>
                  <a:lnTo>
                    <a:pt x="802" y="630"/>
                  </a:lnTo>
                  <a:lnTo>
                    <a:pt x="802" y="632"/>
                  </a:lnTo>
                  <a:lnTo>
                    <a:pt x="802" y="634"/>
                  </a:lnTo>
                  <a:lnTo>
                    <a:pt x="802" y="636"/>
                  </a:lnTo>
                  <a:lnTo>
                    <a:pt x="802" y="638"/>
                  </a:lnTo>
                  <a:lnTo>
                    <a:pt x="800" y="638"/>
                  </a:lnTo>
                  <a:lnTo>
                    <a:pt x="800" y="640"/>
                  </a:lnTo>
                  <a:lnTo>
                    <a:pt x="798" y="640"/>
                  </a:lnTo>
                  <a:lnTo>
                    <a:pt x="798" y="641"/>
                  </a:lnTo>
                  <a:lnTo>
                    <a:pt x="797" y="641"/>
                  </a:lnTo>
                  <a:lnTo>
                    <a:pt x="795" y="641"/>
                  </a:lnTo>
                  <a:lnTo>
                    <a:pt x="795" y="640"/>
                  </a:lnTo>
                  <a:lnTo>
                    <a:pt x="793" y="640"/>
                  </a:lnTo>
                  <a:lnTo>
                    <a:pt x="793" y="638"/>
                  </a:lnTo>
                  <a:lnTo>
                    <a:pt x="793" y="636"/>
                  </a:lnTo>
                  <a:lnTo>
                    <a:pt x="795" y="636"/>
                  </a:lnTo>
                  <a:lnTo>
                    <a:pt x="795" y="634"/>
                  </a:lnTo>
                  <a:lnTo>
                    <a:pt x="797" y="632"/>
                  </a:lnTo>
                  <a:lnTo>
                    <a:pt x="797" y="630"/>
                  </a:lnTo>
                  <a:lnTo>
                    <a:pt x="797" y="628"/>
                  </a:lnTo>
                  <a:lnTo>
                    <a:pt x="797" y="626"/>
                  </a:lnTo>
                  <a:lnTo>
                    <a:pt x="795" y="626"/>
                  </a:lnTo>
                  <a:lnTo>
                    <a:pt x="793" y="624"/>
                  </a:lnTo>
                  <a:lnTo>
                    <a:pt x="791" y="624"/>
                  </a:lnTo>
                  <a:lnTo>
                    <a:pt x="791" y="626"/>
                  </a:lnTo>
                  <a:lnTo>
                    <a:pt x="789" y="626"/>
                  </a:lnTo>
                  <a:lnTo>
                    <a:pt x="787" y="626"/>
                  </a:lnTo>
                  <a:lnTo>
                    <a:pt x="787" y="628"/>
                  </a:lnTo>
                  <a:lnTo>
                    <a:pt x="785" y="628"/>
                  </a:lnTo>
                  <a:lnTo>
                    <a:pt x="783" y="628"/>
                  </a:lnTo>
                  <a:lnTo>
                    <a:pt x="783" y="630"/>
                  </a:lnTo>
                  <a:lnTo>
                    <a:pt x="781" y="630"/>
                  </a:lnTo>
                  <a:lnTo>
                    <a:pt x="779" y="630"/>
                  </a:lnTo>
                  <a:lnTo>
                    <a:pt x="779" y="628"/>
                  </a:lnTo>
                  <a:lnTo>
                    <a:pt x="777" y="628"/>
                  </a:lnTo>
                  <a:lnTo>
                    <a:pt x="775" y="626"/>
                  </a:lnTo>
                  <a:lnTo>
                    <a:pt x="773" y="626"/>
                  </a:lnTo>
                  <a:lnTo>
                    <a:pt x="773" y="628"/>
                  </a:lnTo>
                  <a:lnTo>
                    <a:pt x="775" y="630"/>
                  </a:lnTo>
                  <a:lnTo>
                    <a:pt x="775" y="634"/>
                  </a:lnTo>
                  <a:lnTo>
                    <a:pt x="775" y="636"/>
                  </a:lnTo>
                  <a:lnTo>
                    <a:pt x="775" y="638"/>
                  </a:lnTo>
                  <a:lnTo>
                    <a:pt x="773" y="638"/>
                  </a:lnTo>
                  <a:lnTo>
                    <a:pt x="772" y="636"/>
                  </a:lnTo>
                  <a:lnTo>
                    <a:pt x="770" y="636"/>
                  </a:lnTo>
                  <a:lnTo>
                    <a:pt x="768" y="634"/>
                  </a:lnTo>
                  <a:lnTo>
                    <a:pt x="768" y="632"/>
                  </a:lnTo>
                  <a:lnTo>
                    <a:pt x="766" y="632"/>
                  </a:lnTo>
                  <a:lnTo>
                    <a:pt x="764" y="632"/>
                  </a:lnTo>
                  <a:lnTo>
                    <a:pt x="762" y="632"/>
                  </a:lnTo>
                  <a:lnTo>
                    <a:pt x="760" y="632"/>
                  </a:lnTo>
                  <a:lnTo>
                    <a:pt x="758" y="632"/>
                  </a:lnTo>
                  <a:lnTo>
                    <a:pt x="756" y="632"/>
                  </a:lnTo>
                  <a:lnTo>
                    <a:pt x="754" y="632"/>
                  </a:lnTo>
                  <a:lnTo>
                    <a:pt x="752" y="632"/>
                  </a:lnTo>
                  <a:lnTo>
                    <a:pt x="750" y="632"/>
                  </a:lnTo>
                  <a:lnTo>
                    <a:pt x="749" y="632"/>
                  </a:lnTo>
                  <a:lnTo>
                    <a:pt x="747" y="632"/>
                  </a:lnTo>
                  <a:lnTo>
                    <a:pt x="745" y="632"/>
                  </a:lnTo>
                  <a:lnTo>
                    <a:pt x="743" y="630"/>
                  </a:lnTo>
                  <a:lnTo>
                    <a:pt x="741" y="630"/>
                  </a:lnTo>
                  <a:lnTo>
                    <a:pt x="739" y="628"/>
                  </a:lnTo>
                  <a:lnTo>
                    <a:pt x="737" y="628"/>
                  </a:lnTo>
                  <a:lnTo>
                    <a:pt x="735" y="628"/>
                  </a:lnTo>
                  <a:lnTo>
                    <a:pt x="735" y="630"/>
                  </a:lnTo>
                  <a:lnTo>
                    <a:pt x="735" y="632"/>
                  </a:lnTo>
                  <a:lnTo>
                    <a:pt x="735" y="634"/>
                  </a:lnTo>
                  <a:lnTo>
                    <a:pt x="735" y="636"/>
                  </a:lnTo>
                  <a:lnTo>
                    <a:pt x="733" y="636"/>
                  </a:lnTo>
                  <a:lnTo>
                    <a:pt x="733" y="638"/>
                  </a:lnTo>
                  <a:lnTo>
                    <a:pt x="733" y="640"/>
                  </a:lnTo>
                  <a:lnTo>
                    <a:pt x="735" y="640"/>
                  </a:lnTo>
                  <a:lnTo>
                    <a:pt x="735" y="641"/>
                  </a:lnTo>
                  <a:lnTo>
                    <a:pt x="737" y="641"/>
                  </a:lnTo>
                  <a:lnTo>
                    <a:pt x="737" y="643"/>
                  </a:lnTo>
                  <a:lnTo>
                    <a:pt x="737" y="645"/>
                  </a:lnTo>
                  <a:lnTo>
                    <a:pt x="735" y="645"/>
                  </a:lnTo>
                  <a:lnTo>
                    <a:pt x="735" y="647"/>
                  </a:lnTo>
                  <a:lnTo>
                    <a:pt x="733" y="647"/>
                  </a:lnTo>
                  <a:lnTo>
                    <a:pt x="731" y="647"/>
                  </a:lnTo>
                  <a:lnTo>
                    <a:pt x="729" y="647"/>
                  </a:lnTo>
                  <a:lnTo>
                    <a:pt x="729" y="649"/>
                  </a:lnTo>
                  <a:lnTo>
                    <a:pt x="727" y="649"/>
                  </a:lnTo>
                  <a:lnTo>
                    <a:pt x="725" y="649"/>
                  </a:lnTo>
                  <a:lnTo>
                    <a:pt x="724" y="649"/>
                  </a:lnTo>
                  <a:lnTo>
                    <a:pt x="724" y="647"/>
                  </a:lnTo>
                  <a:lnTo>
                    <a:pt x="722" y="647"/>
                  </a:lnTo>
                  <a:lnTo>
                    <a:pt x="722" y="645"/>
                  </a:lnTo>
                  <a:lnTo>
                    <a:pt x="720" y="645"/>
                  </a:lnTo>
                  <a:lnTo>
                    <a:pt x="718" y="645"/>
                  </a:lnTo>
                  <a:lnTo>
                    <a:pt x="716" y="645"/>
                  </a:lnTo>
                  <a:lnTo>
                    <a:pt x="714" y="645"/>
                  </a:lnTo>
                  <a:lnTo>
                    <a:pt x="714" y="647"/>
                  </a:lnTo>
                  <a:lnTo>
                    <a:pt x="712" y="647"/>
                  </a:lnTo>
                  <a:lnTo>
                    <a:pt x="712" y="649"/>
                  </a:lnTo>
                  <a:lnTo>
                    <a:pt x="712" y="651"/>
                  </a:lnTo>
                  <a:lnTo>
                    <a:pt x="712" y="653"/>
                  </a:lnTo>
                  <a:lnTo>
                    <a:pt x="714" y="653"/>
                  </a:lnTo>
                  <a:lnTo>
                    <a:pt x="714" y="655"/>
                  </a:lnTo>
                  <a:lnTo>
                    <a:pt x="716" y="655"/>
                  </a:lnTo>
                  <a:lnTo>
                    <a:pt x="718" y="655"/>
                  </a:lnTo>
                  <a:lnTo>
                    <a:pt x="718" y="657"/>
                  </a:lnTo>
                  <a:lnTo>
                    <a:pt x="720" y="657"/>
                  </a:lnTo>
                  <a:lnTo>
                    <a:pt x="722" y="657"/>
                  </a:lnTo>
                  <a:lnTo>
                    <a:pt x="722" y="659"/>
                  </a:lnTo>
                  <a:lnTo>
                    <a:pt x="724" y="659"/>
                  </a:lnTo>
                  <a:lnTo>
                    <a:pt x="724" y="661"/>
                  </a:lnTo>
                  <a:lnTo>
                    <a:pt x="724" y="663"/>
                  </a:lnTo>
                  <a:lnTo>
                    <a:pt x="724" y="664"/>
                  </a:lnTo>
                  <a:lnTo>
                    <a:pt x="724" y="666"/>
                  </a:lnTo>
                  <a:lnTo>
                    <a:pt x="722" y="666"/>
                  </a:lnTo>
                  <a:lnTo>
                    <a:pt x="720" y="666"/>
                  </a:lnTo>
                  <a:lnTo>
                    <a:pt x="718" y="666"/>
                  </a:lnTo>
                  <a:lnTo>
                    <a:pt x="718" y="664"/>
                  </a:lnTo>
                  <a:lnTo>
                    <a:pt x="716" y="663"/>
                  </a:lnTo>
                  <a:lnTo>
                    <a:pt x="716" y="661"/>
                  </a:lnTo>
                  <a:lnTo>
                    <a:pt x="714" y="661"/>
                  </a:lnTo>
                  <a:lnTo>
                    <a:pt x="714" y="659"/>
                  </a:lnTo>
                  <a:lnTo>
                    <a:pt x="714" y="657"/>
                  </a:lnTo>
                  <a:lnTo>
                    <a:pt x="712" y="657"/>
                  </a:lnTo>
                  <a:lnTo>
                    <a:pt x="710" y="657"/>
                  </a:lnTo>
                  <a:lnTo>
                    <a:pt x="708" y="657"/>
                  </a:lnTo>
                  <a:lnTo>
                    <a:pt x="708" y="659"/>
                  </a:lnTo>
                  <a:lnTo>
                    <a:pt x="708" y="661"/>
                  </a:lnTo>
                  <a:lnTo>
                    <a:pt x="708" y="663"/>
                  </a:lnTo>
                  <a:lnTo>
                    <a:pt x="710" y="663"/>
                  </a:lnTo>
                  <a:lnTo>
                    <a:pt x="710" y="664"/>
                  </a:lnTo>
                  <a:lnTo>
                    <a:pt x="710" y="666"/>
                  </a:lnTo>
                  <a:lnTo>
                    <a:pt x="710" y="668"/>
                  </a:lnTo>
                  <a:lnTo>
                    <a:pt x="710" y="670"/>
                  </a:lnTo>
                  <a:lnTo>
                    <a:pt x="708" y="670"/>
                  </a:lnTo>
                  <a:lnTo>
                    <a:pt x="706" y="668"/>
                  </a:lnTo>
                  <a:lnTo>
                    <a:pt x="706" y="666"/>
                  </a:lnTo>
                  <a:lnTo>
                    <a:pt x="704" y="666"/>
                  </a:lnTo>
                  <a:lnTo>
                    <a:pt x="704" y="664"/>
                  </a:lnTo>
                  <a:lnTo>
                    <a:pt x="702" y="664"/>
                  </a:lnTo>
                  <a:lnTo>
                    <a:pt x="701" y="664"/>
                  </a:lnTo>
                  <a:lnTo>
                    <a:pt x="701" y="666"/>
                  </a:lnTo>
                  <a:lnTo>
                    <a:pt x="699" y="666"/>
                  </a:lnTo>
                  <a:lnTo>
                    <a:pt x="697" y="668"/>
                  </a:lnTo>
                  <a:lnTo>
                    <a:pt x="695" y="668"/>
                  </a:lnTo>
                  <a:lnTo>
                    <a:pt x="695" y="670"/>
                  </a:lnTo>
                  <a:lnTo>
                    <a:pt x="693" y="670"/>
                  </a:lnTo>
                  <a:lnTo>
                    <a:pt x="693" y="672"/>
                  </a:lnTo>
                  <a:lnTo>
                    <a:pt x="691" y="672"/>
                  </a:lnTo>
                  <a:lnTo>
                    <a:pt x="691" y="674"/>
                  </a:lnTo>
                  <a:lnTo>
                    <a:pt x="689" y="674"/>
                  </a:lnTo>
                  <a:lnTo>
                    <a:pt x="689" y="676"/>
                  </a:lnTo>
                  <a:lnTo>
                    <a:pt x="691" y="676"/>
                  </a:lnTo>
                  <a:lnTo>
                    <a:pt x="691" y="678"/>
                  </a:lnTo>
                  <a:lnTo>
                    <a:pt x="693" y="678"/>
                  </a:lnTo>
                  <a:lnTo>
                    <a:pt x="693" y="680"/>
                  </a:lnTo>
                  <a:lnTo>
                    <a:pt x="693" y="682"/>
                  </a:lnTo>
                  <a:lnTo>
                    <a:pt x="695" y="682"/>
                  </a:lnTo>
                  <a:lnTo>
                    <a:pt x="695" y="684"/>
                  </a:lnTo>
                  <a:lnTo>
                    <a:pt x="693" y="684"/>
                  </a:lnTo>
                  <a:lnTo>
                    <a:pt x="693" y="686"/>
                  </a:lnTo>
                  <a:lnTo>
                    <a:pt x="691" y="686"/>
                  </a:lnTo>
                  <a:lnTo>
                    <a:pt x="689" y="686"/>
                  </a:lnTo>
                  <a:lnTo>
                    <a:pt x="689" y="684"/>
                  </a:lnTo>
                  <a:lnTo>
                    <a:pt x="687" y="684"/>
                  </a:lnTo>
                  <a:lnTo>
                    <a:pt x="687" y="682"/>
                  </a:lnTo>
                  <a:lnTo>
                    <a:pt x="685" y="682"/>
                  </a:lnTo>
                  <a:lnTo>
                    <a:pt x="683" y="678"/>
                  </a:lnTo>
                  <a:lnTo>
                    <a:pt x="681" y="676"/>
                  </a:lnTo>
                  <a:lnTo>
                    <a:pt x="679" y="674"/>
                  </a:lnTo>
                  <a:lnTo>
                    <a:pt x="677" y="674"/>
                  </a:lnTo>
                  <a:lnTo>
                    <a:pt x="676" y="674"/>
                  </a:lnTo>
                  <a:lnTo>
                    <a:pt x="674" y="676"/>
                  </a:lnTo>
                  <a:lnTo>
                    <a:pt x="674" y="678"/>
                  </a:lnTo>
                  <a:lnTo>
                    <a:pt x="674" y="680"/>
                  </a:lnTo>
                  <a:lnTo>
                    <a:pt x="676" y="680"/>
                  </a:lnTo>
                  <a:lnTo>
                    <a:pt x="679" y="684"/>
                  </a:lnTo>
                  <a:lnTo>
                    <a:pt x="681" y="686"/>
                  </a:lnTo>
                  <a:lnTo>
                    <a:pt x="681" y="688"/>
                  </a:lnTo>
                  <a:lnTo>
                    <a:pt x="681" y="689"/>
                  </a:lnTo>
                  <a:lnTo>
                    <a:pt x="679" y="689"/>
                  </a:lnTo>
                  <a:lnTo>
                    <a:pt x="679" y="688"/>
                  </a:lnTo>
                  <a:lnTo>
                    <a:pt x="677" y="688"/>
                  </a:lnTo>
                  <a:lnTo>
                    <a:pt x="677" y="686"/>
                  </a:lnTo>
                  <a:lnTo>
                    <a:pt x="677" y="684"/>
                  </a:lnTo>
                  <a:lnTo>
                    <a:pt x="676" y="684"/>
                  </a:lnTo>
                  <a:lnTo>
                    <a:pt x="676" y="682"/>
                  </a:lnTo>
                  <a:lnTo>
                    <a:pt x="674" y="682"/>
                  </a:lnTo>
                  <a:lnTo>
                    <a:pt x="672" y="682"/>
                  </a:lnTo>
                  <a:lnTo>
                    <a:pt x="672" y="684"/>
                  </a:lnTo>
                  <a:lnTo>
                    <a:pt x="672" y="686"/>
                  </a:lnTo>
                  <a:lnTo>
                    <a:pt x="670" y="686"/>
                  </a:lnTo>
                  <a:lnTo>
                    <a:pt x="668" y="684"/>
                  </a:lnTo>
                  <a:lnTo>
                    <a:pt x="666" y="684"/>
                  </a:lnTo>
                  <a:lnTo>
                    <a:pt x="664" y="684"/>
                  </a:lnTo>
                  <a:lnTo>
                    <a:pt x="664" y="686"/>
                  </a:lnTo>
                  <a:lnTo>
                    <a:pt x="662" y="686"/>
                  </a:lnTo>
                  <a:lnTo>
                    <a:pt x="662" y="688"/>
                  </a:lnTo>
                  <a:lnTo>
                    <a:pt x="660" y="688"/>
                  </a:lnTo>
                  <a:lnTo>
                    <a:pt x="658" y="688"/>
                  </a:lnTo>
                  <a:lnTo>
                    <a:pt x="658" y="686"/>
                  </a:lnTo>
                  <a:lnTo>
                    <a:pt x="656" y="686"/>
                  </a:lnTo>
                  <a:lnTo>
                    <a:pt x="656" y="684"/>
                  </a:lnTo>
                  <a:lnTo>
                    <a:pt x="654" y="682"/>
                  </a:lnTo>
                  <a:lnTo>
                    <a:pt x="654" y="680"/>
                  </a:lnTo>
                  <a:lnTo>
                    <a:pt x="653" y="678"/>
                  </a:lnTo>
                  <a:lnTo>
                    <a:pt x="651" y="678"/>
                  </a:lnTo>
                  <a:lnTo>
                    <a:pt x="649" y="676"/>
                  </a:lnTo>
                  <a:lnTo>
                    <a:pt x="647" y="676"/>
                  </a:lnTo>
                  <a:lnTo>
                    <a:pt x="647" y="678"/>
                  </a:lnTo>
                  <a:lnTo>
                    <a:pt x="645" y="678"/>
                  </a:lnTo>
                  <a:lnTo>
                    <a:pt x="645" y="680"/>
                  </a:lnTo>
                  <a:lnTo>
                    <a:pt x="645" y="682"/>
                  </a:lnTo>
                  <a:lnTo>
                    <a:pt x="647" y="682"/>
                  </a:lnTo>
                  <a:lnTo>
                    <a:pt x="647" y="684"/>
                  </a:lnTo>
                  <a:lnTo>
                    <a:pt x="649" y="684"/>
                  </a:lnTo>
                  <a:lnTo>
                    <a:pt x="651" y="684"/>
                  </a:lnTo>
                  <a:lnTo>
                    <a:pt x="653" y="684"/>
                  </a:lnTo>
                  <a:lnTo>
                    <a:pt x="654" y="686"/>
                  </a:lnTo>
                  <a:lnTo>
                    <a:pt x="654" y="688"/>
                  </a:lnTo>
                  <a:lnTo>
                    <a:pt x="656" y="688"/>
                  </a:lnTo>
                  <a:lnTo>
                    <a:pt x="656" y="689"/>
                  </a:lnTo>
                  <a:lnTo>
                    <a:pt x="654" y="689"/>
                  </a:lnTo>
                  <a:lnTo>
                    <a:pt x="654" y="691"/>
                  </a:lnTo>
                  <a:lnTo>
                    <a:pt x="653" y="689"/>
                  </a:lnTo>
                  <a:lnTo>
                    <a:pt x="653" y="688"/>
                  </a:lnTo>
                  <a:lnTo>
                    <a:pt x="651" y="688"/>
                  </a:lnTo>
                  <a:lnTo>
                    <a:pt x="651" y="686"/>
                  </a:lnTo>
                  <a:lnTo>
                    <a:pt x="649" y="686"/>
                  </a:lnTo>
                  <a:lnTo>
                    <a:pt x="647" y="686"/>
                  </a:lnTo>
                  <a:lnTo>
                    <a:pt x="645" y="686"/>
                  </a:lnTo>
                  <a:lnTo>
                    <a:pt x="645" y="688"/>
                  </a:lnTo>
                  <a:lnTo>
                    <a:pt x="643" y="688"/>
                  </a:lnTo>
                  <a:lnTo>
                    <a:pt x="641" y="688"/>
                  </a:lnTo>
                  <a:lnTo>
                    <a:pt x="641" y="689"/>
                  </a:lnTo>
                  <a:lnTo>
                    <a:pt x="639" y="689"/>
                  </a:lnTo>
                  <a:lnTo>
                    <a:pt x="635" y="689"/>
                  </a:lnTo>
                  <a:lnTo>
                    <a:pt x="635" y="688"/>
                  </a:lnTo>
                  <a:lnTo>
                    <a:pt x="633" y="688"/>
                  </a:lnTo>
                  <a:lnTo>
                    <a:pt x="631" y="688"/>
                  </a:lnTo>
                  <a:lnTo>
                    <a:pt x="631" y="686"/>
                  </a:lnTo>
                  <a:lnTo>
                    <a:pt x="629" y="686"/>
                  </a:lnTo>
                  <a:lnTo>
                    <a:pt x="629" y="684"/>
                  </a:lnTo>
                  <a:lnTo>
                    <a:pt x="628" y="684"/>
                  </a:lnTo>
                  <a:lnTo>
                    <a:pt x="626" y="684"/>
                  </a:lnTo>
                  <a:lnTo>
                    <a:pt x="624" y="686"/>
                  </a:lnTo>
                  <a:lnTo>
                    <a:pt x="622" y="686"/>
                  </a:lnTo>
                  <a:lnTo>
                    <a:pt x="622" y="688"/>
                  </a:lnTo>
                  <a:lnTo>
                    <a:pt x="622" y="689"/>
                  </a:lnTo>
                  <a:lnTo>
                    <a:pt x="622" y="691"/>
                  </a:lnTo>
                  <a:lnTo>
                    <a:pt x="622" y="693"/>
                  </a:lnTo>
                  <a:lnTo>
                    <a:pt x="622" y="695"/>
                  </a:lnTo>
                  <a:lnTo>
                    <a:pt x="622" y="697"/>
                  </a:lnTo>
                  <a:lnTo>
                    <a:pt x="620" y="697"/>
                  </a:lnTo>
                  <a:lnTo>
                    <a:pt x="620" y="699"/>
                  </a:lnTo>
                  <a:lnTo>
                    <a:pt x="618" y="699"/>
                  </a:lnTo>
                  <a:lnTo>
                    <a:pt x="616" y="701"/>
                  </a:lnTo>
                  <a:lnTo>
                    <a:pt x="614" y="701"/>
                  </a:lnTo>
                  <a:lnTo>
                    <a:pt x="612" y="703"/>
                  </a:lnTo>
                  <a:lnTo>
                    <a:pt x="610" y="701"/>
                  </a:lnTo>
                  <a:lnTo>
                    <a:pt x="608" y="701"/>
                  </a:lnTo>
                  <a:lnTo>
                    <a:pt x="608" y="699"/>
                  </a:lnTo>
                  <a:lnTo>
                    <a:pt x="606" y="697"/>
                  </a:lnTo>
                  <a:lnTo>
                    <a:pt x="605" y="695"/>
                  </a:lnTo>
                  <a:lnTo>
                    <a:pt x="603" y="695"/>
                  </a:lnTo>
                  <a:lnTo>
                    <a:pt x="601" y="695"/>
                  </a:lnTo>
                  <a:lnTo>
                    <a:pt x="601" y="697"/>
                  </a:lnTo>
                  <a:lnTo>
                    <a:pt x="599" y="697"/>
                  </a:lnTo>
                  <a:lnTo>
                    <a:pt x="599" y="699"/>
                  </a:lnTo>
                  <a:lnTo>
                    <a:pt x="599" y="701"/>
                  </a:lnTo>
                  <a:lnTo>
                    <a:pt x="601" y="703"/>
                  </a:lnTo>
                  <a:lnTo>
                    <a:pt x="603" y="705"/>
                  </a:lnTo>
                  <a:lnTo>
                    <a:pt x="603" y="707"/>
                  </a:lnTo>
                  <a:lnTo>
                    <a:pt x="605" y="709"/>
                  </a:lnTo>
                  <a:lnTo>
                    <a:pt x="605" y="711"/>
                  </a:lnTo>
                  <a:lnTo>
                    <a:pt x="606" y="711"/>
                  </a:lnTo>
                  <a:lnTo>
                    <a:pt x="606" y="712"/>
                  </a:lnTo>
                  <a:lnTo>
                    <a:pt x="606" y="714"/>
                  </a:lnTo>
                  <a:lnTo>
                    <a:pt x="605" y="714"/>
                  </a:lnTo>
                  <a:lnTo>
                    <a:pt x="603" y="714"/>
                  </a:lnTo>
                  <a:lnTo>
                    <a:pt x="603" y="712"/>
                  </a:lnTo>
                  <a:lnTo>
                    <a:pt x="603" y="711"/>
                  </a:lnTo>
                  <a:lnTo>
                    <a:pt x="601" y="709"/>
                  </a:lnTo>
                  <a:lnTo>
                    <a:pt x="601" y="707"/>
                  </a:lnTo>
                  <a:lnTo>
                    <a:pt x="599" y="707"/>
                  </a:lnTo>
                  <a:lnTo>
                    <a:pt x="599" y="705"/>
                  </a:lnTo>
                  <a:lnTo>
                    <a:pt x="597" y="705"/>
                  </a:lnTo>
                  <a:lnTo>
                    <a:pt x="595" y="705"/>
                  </a:lnTo>
                  <a:lnTo>
                    <a:pt x="593" y="705"/>
                  </a:lnTo>
                  <a:lnTo>
                    <a:pt x="593" y="707"/>
                  </a:lnTo>
                  <a:lnTo>
                    <a:pt x="591" y="707"/>
                  </a:lnTo>
                  <a:lnTo>
                    <a:pt x="589" y="709"/>
                  </a:lnTo>
                  <a:lnTo>
                    <a:pt x="589" y="711"/>
                  </a:lnTo>
                  <a:lnTo>
                    <a:pt x="587" y="711"/>
                  </a:lnTo>
                  <a:lnTo>
                    <a:pt x="585" y="711"/>
                  </a:lnTo>
                  <a:lnTo>
                    <a:pt x="585" y="712"/>
                  </a:lnTo>
                  <a:lnTo>
                    <a:pt x="583" y="712"/>
                  </a:lnTo>
                  <a:lnTo>
                    <a:pt x="581" y="712"/>
                  </a:lnTo>
                  <a:lnTo>
                    <a:pt x="581" y="711"/>
                  </a:lnTo>
                  <a:lnTo>
                    <a:pt x="580" y="711"/>
                  </a:lnTo>
                  <a:lnTo>
                    <a:pt x="580" y="709"/>
                  </a:lnTo>
                  <a:lnTo>
                    <a:pt x="580" y="707"/>
                  </a:lnTo>
                  <a:lnTo>
                    <a:pt x="580" y="705"/>
                  </a:lnTo>
                  <a:lnTo>
                    <a:pt x="580" y="703"/>
                  </a:lnTo>
                  <a:lnTo>
                    <a:pt x="580" y="701"/>
                  </a:lnTo>
                  <a:lnTo>
                    <a:pt x="580" y="699"/>
                  </a:lnTo>
                  <a:lnTo>
                    <a:pt x="580" y="697"/>
                  </a:lnTo>
                  <a:lnTo>
                    <a:pt x="578" y="697"/>
                  </a:lnTo>
                  <a:lnTo>
                    <a:pt x="578" y="695"/>
                  </a:lnTo>
                  <a:lnTo>
                    <a:pt x="576" y="695"/>
                  </a:lnTo>
                  <a:lnTo>
                    <a:pt x="576" y="697"/>
                  </a:lnTo>
                  <a:lnTo>
                    <a:pt x="574" y="697"/>
                  </a:lnTo>
                  <a:lnTo>
                    <a:pt x="574" y="699"/>
                  </a:lnTo>
                  <a:lnTo>
                    <a:pt x="576" y="701"/>
                  </a:lnTo>
                  <a:lnTo>
                    <a:pt x="576" y="703"/>
                  </a:lnTo>
                  <a:lnTo>
                    <a:pt x="578" y="705"/>
                  </a:lnTo>
                  <a:lnTo>
                    <a:pt x="578" y="707"/>
                  </a:lnTo>
                  <a:lnTo>
                    <a:pt x="578" y="709"/>
                  </a:lnTo>
                  <a:lnTo>
                    <a:pt x="578" y="711"/>
                  </a:lnTo>
                  <a:lnTo>
                    <a:pt x="576" y="711"/>
                  </a:lnTo>
                  <a:lnTo>
                    <a:pt x="576" y="712"/>
                  </a:lnTo>
                  <a:lnTo>
                    <a:pt x="574" y="712"/>
                  </a:lnTo>
                  <a:lnTo>
                    <a:pt x="572" y="712"/>
                  </a:lnTo>
                  <a:lnTo>
                    <a:pt x="570" y="712"/>
                  </a:lnTo>
                  <a:lnTo>
                    <a:pt x="570" y="711"/>
                  </a:lnTo>
                  <a:lnTo>
                    <a:pt x="568" y="711"/>
                  </a:lnTo>
                  <a:lnTo>
                    <a:pt x="568" y="709"/>
                  </a:lnTo>
                  <a:lnTo>
                    <a:pt x="566" y="709"/>
                  </a:lnTo>
                  <a:lnTo>
                    <a:pt x="564" y="709"/>
                  </a:lnTo>
                  <a:lnTo>
                    <a:pt x="562" y="709"/>
                  </a:lnTo>
                  <a:lnTo>
                    <a:pt x="560" y="709"/>
                  </a:lnTo>
                  <a:lnTo>
                    <a:pt x="560" y="711"/>
                  </a:lnTo>
                  <a:lnTo>
                    <a:pt x="558" y="711"/>
                  </a:lnTo>
                  <a:lnTo>
                    <a:pt x="557" y="712"/>
                  </a:lnTo>
                  <a:lnTo>
                    <a:pt x="557" y="714"/>
                  </a:lnTo>
                  <a:lnTo>
                    <a:pt x="555" y="714"/>
                  </a:lnTo>
                  <a:lnTo>
                    <a:pt x="555" y="716"/>
                  </a:lnTo>
                  <a:lnTo>
                    <a:pt x="553" y="716"/>
                  </a:lnTo>
                  <a:lnTo>
                    <a:pt x="551" y="716"/>
                  </a:lnTo>
                  <a:lnTo>
                    <a:pt x="551" y="718"/>
                  </a:lnTo>
                  <a:lnTo>
                    <a:pt x="551" y="720"/>
                  </a:lnTo>
                  <a:lnTo>
                    <a:pt x="549" y="720"/>
                  </a:lnTo>
                  <a:lnTo>
                    <a:pt x="549" y="722"/>
                  </a:lnTo>
                  <a:lnTo>
                    <a:pt x="547" y="722"/>
                  </a:lnTo>
                  <a:lnTo>
                    <a:pt x="547" y="724"/>
                  </a:lnTo>
                  <a:lnTo>
                    <a:pt x="545" y="724"/>
                  </a:lnTo>
                  <a:lnTo>
                    <a:pt x="543" y="724"/>
                  </a:lnTo>
                  <a:lnTo>
                    <a:pt x="543" y="722"/>
                  </a:lnTo>
                  <a:lnTo>
                    <a:pt x="541" y="720"/>
                  </a:lnTo>
                  <a:lnTo>
                    <a:pt x="539" y="718"/>
                  </a:lnTo>
                  <a:lnTo>
                    <a:pt x="537" y="720"/>
                  </a:lnTo>
                  <a:lnTo>
                    <a:pt x="537" y="722"/>
                  </a:lnTo>
                  <a:lnTo>
                    <a:pt x="537" y="724"/>
                  </a:lnTo>
                  <a:lnTo>
                    <a:pt x="535" y="724"/>
                  </a:lnTo>
                  <a:lnTo>
                    <a:pt x="533" y="724"/>
                  </a:lnTo>
                  <a:lnTo>
                    <a:pt x="532" y="724"/>
                  </a:lnTo>
                  <a:lnTo>
                    <a:pt x="532" y="722"/>
                  </a:lnTo>
                  <a:lnTo>
                    <a:pt x="532" y="720"/>
                  </a:lnTo>
                  <a:lnTo>
                    <a:pt x="532" y="718"/>
                  </a:lnTo>
                  <a:lnTo>
                    <a:pt x="532" y="716"/>
                  </a:lnTo>
                  <a:lnTo>
                    <a:pt x="530" y="716"/>
                  </a:lnTo>
                  <a:lnTo>
                    <a:pt x="530" y="714"/>
                  </a:lnTo>
                  <a:lnTo>
                    <a:pt x="528" y="712"/>
                  </a:lnTo>
                  <a:lnTo>
                    <a:pt x="528" y="714"/>
                  </a:lnTo>
                  <a:lnTo>
                    <a:pt x="526" y="714"/>
                  </a:lnTo>
                  <a:lnTo>
                    <a:pt x="524" y="716"/>
                  </a:lnTo>
                  <a:lnTo>
                    <a:pt x="524" y="718"/>
                  </a:lnTo>
                  <a:lnTo>
                    <a:pt x="522" y="720"/>
                  </a:lnTo>
                  <a:lnTo>
                    <a:pt x="520" y="722"/>
                  </a:lnTo>
                  <a:lnTo>
                    <a:pt x="518" y="722"/>
                  </a:lnTo>
                  <a:lnTo>
                    <a:pt x="518" y="724"/>
                  </a:lnTo>
                  <a:lnTo>
                    <a:pt x="516" y="724"/>
                  </a:lnTo>
                  <a:lnTo>
                    <a:pt x="514" y="726"/>
                  </a:lnTo>
                  <a:lnTo>
                    <a:pt x="512" y="726"/>
                  </a:lnTo>
                  <a:lnTo>
                    <a:pt x="510" y="726"/>
                  </a:lnTo>
                  <a:lnTo>
                    <a:pt x="509" y="726"/>
                  </a:lnTo>
                  <a:lnTo>
                    <a:pt x="509" y="724"/>
                  </a:lnTo>
                  <a:lnTo>
                    <a:pt x="510" y="724"/>
                  </a:lnTo>
                  <a:lnTo>
                    <a:pt x="510" y="722"/>
                  </a:lnTo>
                  <a:lnTo>
                    <a:pt x="512" y="722"/>
                  </a:lnTo>
                  <a:lnTo>
                    <a:pt x="512" y="720"/>
                  </a:lnTo>
                  <a:lnTo>
                    <a:pt x="514" y="720"/>
                  </a:lnTo>
                  <a:lnTo>
                    <a:pt x="514" y="718"/>
                  </a:lnTo>
                  <a:lnTo>
                    <a:pt x="514" y="716"/>
                  </a:lnTo>
                  <a:lnTo>
                    <a:pt x="514" y="714"/>
                  </a:lnTo>
                  <a:lnTo>
                    <a:pt x="512" y="714"/>
                  </a:lnTo>
                  <a:lnTo>
                    <a:pt x="510" y="714"/>
                  </a:lnTo>
                  <a:lnTo>
                    <a:pt x="510" y="716"/>
                  </a:lnTo>
                  <a:lnTo>
                    <a:pt x="509" y="716"/>
                  </a:lnTo>
                  <a:lnTo>
                    <a:pt x="507" y="716"/>
                  </a:lnTo>
                  <a:lnTo>
                    <a:pt x="505" y="714"/>
                  </a:lnTo>
                  <a:lnTo>
                    <a:pt x="505" y="712"/>
                  </a:lnTo>
                  <a:lnTo>
                    <a:pt x="507" y="712"/>
                  </a:lnTo>
                  <a:lnTo>
                    <a:pt x="507" y="711"/>
                  </a:lnTo>
                  <a:lnTo>
                    <a:pt x="507" y="709"/>
                  </a:lnTo>
                  <a:lnTo>
                    <a:pt x="507" y="707"/>
                  </a:lnTo>
                  <a:lnTo>
                    <a:pt x="505" y="707"/>
                  </a:lnTo>
                  <a:lnTo>
                    <a:pt x="503" y="707"/>
                  </a:lnTo>
                  <a:lnTo>
                    <a:pt x="503" y="709"/>
                  </a:lnTo>
                  <a:lnTo>
                    <a:pt x="501" y="711"/>
                  </a:lnTo>
                  <a:lnTo>
                    <a:pt x="501" y="712"/>
                  </a:lnTo>
                  <a:lnTo>
                    <a:pt x="501" y="714"/>
                  </a:lnTo>
                  <a:lnTo>
                    <a:pt x="499" y="714"/>
                  </a:lnTo>
                  <a:lnTo>
                    <a:pt x="497" y="714"/>
                  </a:lnTo>
                  <a:lnTo>
                    <a:pt x="495" y="714"/>
                  </a:lnTo>
                  <a:lnTo>
                    <a:pt x="495" y="712"/>
                  </a:lnTo>
                  <a:lnTo>
                    <a:pt x="495" y="711"/>
                  </a:lnTo>
                  <a:lnTo>
                    <a:pt x="495" y="709"/>
                  </a:lnTo>
                  <a:lnTo>
                    <a:pt x="495" y="707"/>
                  </a:lnTo>
                  <a:lnTo>
                    <a:pt x="493" y="705"/>
                  </a:lnTo>
                  <a:lnTo>
                    <a:pt x="493" y="703"/>
                  </a:lnTo>
                  <a:lnTo>
                    <a:pt x="491" y="701"/>
                  </a:lnTo>
                  <a:lnTo>
                    <a:pt x="489" y="701"/>
                  </a:lnTo>
                  <a:lnTo>
                    <a:pt x="487" y="701"/>
                  </a:lnTo>
                  <a:lnTo>
                    <a:pt x="485" y="701"/>
                  </a:lnTo>
                  <a:lnTo>
                    <a:pt x="484" y="701"/>
                  </a:lnTo>
                  <a:lnTo>
                    <a:pt x="482" y="701"/>
                  </a:lnTo>
                  <a:lnTo>
                    <a:pt x="482" y="703"/>
                  </a:lnTo>
                  <a:lnTo>
                    <a:pt x="482" y="705"/>
                  </a:lnTo>
                  <a:lnTo>
                    <a:pt x="484" y="705"/>
                  </a:lnTo>
                  <a:lnTo>
                    <a:pt x="484" y="707"/>
                  </a:lnTo>
                  <a:lnTo>
                    <a:pt x="485" y="707"/>
                  </a:lnTo>
                  <a:lnTo>
                    <a:pt x="485" y="709"/>
                  </a:lnTo>
                  <a:lnTo>
                    <a:pt x="487" y="709"/>
                  </a:lnTo>
                  <a:lnTo>
                    <a:pt x="487" y="711"/>
                  </a:lnTo>
                  <a:lnTo>
                    <a:pt x="487" y="712"/>
                  </a:lnTo>
                  <a:lnTo>
                    <a:pt x="487" y="714"/>
                  </a:lnTo>
                  <a:lnTo>
                    <a:pt x="487" y="716"/>
                  </a:lnTo>
                  <a:lnTo>
                    <a:pt x="485" y="718"/>
                  </a:lnTo>
                  <a:lnTo>
                    <a:pt x="485" y="720"/>
                  </a:lnTo>
                  <a:lnTo>
                    <a:pt x="484" y="720"/>
                  </a:lnTo>
                  <a:lnTo>
                    <a:pt x="484" y="722"/>
                  </a:lnTo>
                  <a:lnTo>
                    <a:pt x="482" y="722"/>
                  </a:lnTo>
                  <a:lnTo>
                    <a:pt x="480" y="722"/>
                  </a:lnTo>
                  <a:lnTo>
                    <a:pt x="478" y="722"/>
                  </a:lnTo>
                  <a:lnTo>
                    <a:pt x="478" y="720"/>
                  </a:lnTo>
                  <a:lnTo>
                    <a:pt x="478" y="718"/>
                  </a:lnTo>
                  <a:lnTo>
                    <a:pt x="478" y="716"/>
                  </a:lnTo>
                  <a:lnTo>
                    <a:pt x="478" y="714"/>
                  </a:lnTo>
                  <a:lnTo>
                    <a:pt x="480" y="714"/>
                  </a:lnTo>
                  <a:lnTo>
                    <a:pt x="480" y="712"/>
                  </a:lnTo>
                  <a:lnTo>
                    <a:pt x="482" y="712"/>
                  </a:lnTo>
                  <a:lnTo>
                    <a:pt x="482" y="711"/>
                  </a:lnTo>
                  <a:lnTo>
                    <a:pt x="482" y="709"/>
                  </a:lnTo>
                  <a:lnTo>
                    <a:pt x="482" y="707"/>
                  </a:lnTo>
                  <a:lnTo>
                    <a:pt x="482" y="705"/>
                  </a:lnTo>
                  <a:lnTo>
                    <a:pt x="480" y="705"/>
                  </a:lnTo>
                  <a:lnTo>
                    <a:pt x="480" y="703"/>
                  </a:lnTo>
                  <a:lnTo>
                    <a:pt x="478" y="703"/>
                  </a:lnTo>
                  <a:lnTo>
                    <a:pt x="476" y="703"/>
                  </a:lnTo>
                  <a:lnTo>
                    <a:pt x="476" y="705"/>
                  </a:lnTo>
                  <a:lnTo>
                    <a:pt x="476" y="707"/>
                  </a:lnTo>
                  <a:lnTo>
                    <a:pt x="476" y="709"/>
                  </a:lnTo>
                  <a:lnTo>
                    <a:pt x="474" y="709"/>
                  </a:lnTo>
                  <a:lnTo>
                    <a:pt x="472" y="709"/>
                  </a:lnTo>
                  <a:lnTo>
                    <a:pt x="472" y="711"/>
                  </a:lnTo>
                  <a:lnTo>
                    <a:pt x="470" y="711"/>
                  </a:lnTo>
                  <a:lnTo>
                    <a:pt x="470" y="712"/>
                  </a:lnTo>
                  <a:lnTo>
                    <a:pt x="468" y="712"/>
                  </a:lnTo>
                  <a:lnTo>
                    <a:pt x="466" y="712"/>
                  </a:lnTo>
                  <a:lnTo>
                    <a:pt x="466" y="714"/>
                  </a:lnTo>
                  <a:lnTo>
                    <a:pt x="464" y="714"/>
                  </a:lnTo>
                  <a:lnTo>
                    <a:pt x="462" y="714"/>
                  </a:lnTo>
                  <a:lnTo>
                    <a:pt x="462" y="716"/>
                  </a:lnTo>
                  <a:lnTo>
                    <a:pt x="461" y="716"/>
                  </a:lnTo>
                  <a:lnTo>
                    <a:pt x="461" y="718"/>
                  </a:lnTo>
                  <a:lnTo>
                    <a:pt x="459" y="716"/>
                  </a:lnTo>
                  <a:lnTo>
                    <a:pt x="459" y="714"/>
                  </a:lnTo>
                  <a:lnTo>
                    <a:pt x="459" y="712"/>
                  </a:lnTo>
                  <a:lnTo>
                    <a:pt x="457" y="712"/>
                  </a:lnTo>
                  <a:lnTo>
                    <a:pt x="455" y="712"/>
                  </a:lnTo>
                  <a:lnTo>
                    <a:pt x="453" y="712"/>
                  </a:lnTo>
                  <a:lnTo>
                    <a:pt x="453" y="714"/>
                  </a:lnTo>
                  <a:lnTo>
                    <a:pt x="453" y="716"/>
                  </a:lnTo>
                  <a:lnTo>
                    <a:pt x="453" y="718"/>
                  </a:lnTo>
                  <a:lnTo>
                    <a:pt x="451" y="718"/>
                  </a:lnTo>
                  <a:lnTo>
                    <a:pt x="449" y="718"/>
                  </a:lnTo>
                  <a:lnTo>
                    <a:pt x="447" y="718"/>
                  </a:lnTo>
                  <a:lnTo>
                    <a:pt x="445" y="716"/>
                  </a:lnTo>
                  <a:lnTo>
                    <a:pt x="445" y="714"/>
                  </a:lnTo>
                  <a:lnTo>
                    <a:pt x="445" y="712"/>
                  </a:lnTo>
                  <a:lnTo>
                    <a:pt x="443" y="712"/>
                  </a:lnTo>
                  <a:lnTo>
                    <a:pt x="443" y="711"/>
                  </a:lnTo>
                  <a:lnTo>
                    <a:pt x="443" y="709"/>
                  </a:lnTo>
                  <a:lnTo>
                    <a:pt x="441" y="709"/>
                  </a:lnTo>
                  <a:lnTo>
                    <a:pt x="441" y="707"/>
                  </a:lnTo>
                  <a:lnTo>
                    <a:pt x="439" y="707"/>
                  </a:lnTo>
                  <a:lnTo>
                    <a:pt x="439" y="705"/>
                  </a:lnTo>
                  <a:lnTo>
                    <a:pt x="437" y="705"/>
                  </a:lnTo>
                  <a:lnTo>
                    <a:pt x="436" y="705"/>
                  </a:lnTo>
                  <a:lnTo>
                    <a:pt x="436" y="707"/>
                  </a:lnTo>
                  <a:lnTo>
                    <a:pt x="434" y="707"/>
                  </a:lnTo>
                  <a:lnTo>
                    <a:pt x="432" y="707"/>
                  </a:lnTo>
                  <a:lnTo>
                    <a:pt x="432" y="709"/>
                  </a:lnTo>
                  <a:lnTo>
                    <a:pt x="432" y="711"/>
                  </a:lnTo>
                  <a:lnTo>
                    <a:pt x="430" y="711"/>
                  </a:lnTo>
                  <a:lnTo>
                    <a:pt x="430" y="712"/>
                  </a:lnTo>
                  <a:lnTo>
                    <a:pt x="430" y="714"/>
                  </a:lnTo>
                  <a:lnTo>
                    <a:pt x="428" y="714"/>
                  </a:lnTo>
                  <a:lnTo>
                    <a:pt x="428" y="716"/>
                  </a:lnTo>
                  <a:lnTo>
                    <a:pt x="430" y="716"/>
                  </a:lnTo>
                  <a:lnTo>
                    <a:pt x="430" y="718"/>
                  </a:lnTo>
                  <a:lnTo>
                    <a:pt x="430" y="720"/>
                  </a:lnTo>
                  <a:lnTo>
                    <a:pt x="428" y="720"/>
                  </a:lnTo>
                  <a:lnTo>
                    <a:pt x="428" y="722"/>
                  </a:lnTo>
                  <a:lnTo>
                    <a:pt x="426" y="722"/>
                  </a:lnTo>
                  <a:lnTo>
                    <a:pt x="426" y="720"/>
                  </a:lnTo>
                  <a:lnTo>
                    <a:pt x="426" y="718"/>
                  </a:lnTo>
                  <a:lnTo>
                    <a:pt x="426" y="716"/>
                  </a:lnTo>
                  <a:lnTo>
                    <a:pt x="426" y="714"/>
                  </a:lnTo>
                  <a:lnTo>
                    <a:pt x="424" y="714"/>
                  </a:lnTo>
                  <a:lnTo>
                    <a:pt x="422" y="714"/>
                  </a:lnTo>
                  <a:lnTo>
                    <a:pt x="420" y="714"/>
                  </a:lnTo>
                  <a:lnTo>
                    <a:pt x="418" y="714"/>
                  </a:lnTo>
                  <a:lnTo>
                    <a:pt x="416" y="714"/>
                  </a:lnTo>
                  <a:lnTo>
                    <a:pt x="414" y="714"/>
                  </a:lnTo>
                  <a:lnTo>
                    <a:pt x="413" y="714"/>
                  </a:lnTo>
                  <a:lnTo>
                    <a:pt x="411" y="714"/>
                  </a:lnTo>
                  <a:lnTo>
                    <a:pt x="409" y="714"/>
                  </a:lnTo>
                  <a:lnTo>
                    <a:pt x="407" y="712"/>
                  </a:lnTo>
                  <a:lnTo>
                    <a:pt x="405" y="712"/>
                  </a:lnTo>
                  <a:lnTo>
                    <a:pt x="403" y="712"/>
                  </a:lnTo>
                  <a:lnTo>
                    <a:pt x="401" y="712"/>
                  </a:lnTo>
                  <a:lnTo>
                    <a:pt x="401" y="714"/>
                  </a:lnTo>
                  <a:lnTo>
                    <a:pt x="399" y="714"/>
                  </a:lnTo>
                  <a:lnTo>
                    <a:pt x="399" y="716"/>
                  </a:lnTo>
                  <a:lnTo>
                    <a:pt x="401" y="716"/>
                  </a:lnTo>
                  <a:lnTo>
                    <a:pt x="401" y="714"/>
                  </a:lnTo>
                  <a:lnTo>
                    <a:pt x="403" y="714"/>
                  </a:lnTo>
                  <a:lnTo>
                    <a:pt x="405" y="714"/>
                  </a:lnTo>
                  <a:lnTo>
                    <a:pt x="407" y="714"/>
                  </a:lnTo>
                  <a:lnTo>
                    <a:pt x="407" y="716"/>
                  </a:lnTo>
                  <a:lnTo>
                    <a:pt x="407" y="718"/>
                  </a:lnTo>
                  <a:lnTo>
                    <a:pt x="405" y="718"/>
                  </a:lnTo>
                  <a:lnTo>
                    <a:pt x="403" y="720"/>
                  </a:lnTo>
                  <a:lnTo>
                    <a:pt x="403" y="722"/>
                  </a:lnTo>
                  <a:lnTo>
                    <a:pt x="403" y="724"/>
                  </a:lnTo>
                  <a:lnTo>
                    <a:pt x="405" y="726"/>
                  </a:lnTo>
                  <a:lnTo>
                    <a:pt x="405" y="728"/>
                  </a:lnTo>
                  <a:lnTo>
                    <a:pt x="405" y="730"/>
                  </a:lnTo>
                  <a:lnTo>
                    <a:pt x="405" y="734"/>
                  </a:lnTo>
                  <a:lnTo>
                    <a:pt x="403" y="736"/>
                  </a:lnTo>
                  <a:lnTo>
                    <a:pt x="403" y="739"/>
                  </a:lnTo>
                  <a:lnTo>
                    <a:pt x="403" y="741"/>
                  </a:lnTo>
                  <a:lnTo>
                    <a:pt x="401" y="741"/>
                  </a:lnTo>
                  <a:lnTo>
                    <a:pt x="401" y="743"/>
                  </a:lnTo>
                  <a:lnTo>
                    <a:pt x="399" y="743"/>
                  </a:lnTo>
                  <a:lnTo>
                    <a:pt x="399" y="741"/>
                  </a:lnTo>
                  <a:lnTo>
                    <a:pt x="399" y="739"/>
                  </a:lnTo>
                  <a:lnTo>
                    <a:pt x="397" y="737"/>
                  </a:lnTo>
                  <a:lnTo>
                    <a:pt x="397" y="736"/>
                  </a:lnTo>
                  <a:lnTo>
                    <a:pt x="395" y="736"/>
                  </a:lnTo>
                  <a:lnTo>
                    <a:pt x="393" y="737"/>
                  </a:lnTo>
                  <a:lnTo>
                    <a:pt x="393" y="739"/>
                  </a:lnTo>
                  <a:lnTo>
                    <a:pt x="393" y="741"/>
                  </a:lnTo>
                  <a:lnTo>
                    <a:pt x="391" y="743"/>
                  </a:lnTo>
                  <a:lnTo>
                    <a:pt x="390" y="743"/>
                  </a:lnTo>
                  <a:lnTo>
                    <a:pt x="388" y="743"/>
                  </a:lnTo>
                  <a:lnTo>
                    <a:pt x="388" y="741"/>
                  </a:lnTo>
                  <a:lnTo>
                    <a:pt x="386" y="741"/>
                  </a:lnTo>
                  <a:lnTo>
                    <a:pt x="386" y="739"/>
                  </a:lnTo>
                  <a:lnTo>
                    <a:pt x="384" y="739"/>
                  </a:lnTo>
                  <a:lnTo>
                    <a:pt x="382" y="737"/>
                  </a:lnTo>
                  <a:lnTo>
                    <a:pt x="382" y="739"/>
                  </a:lnTo>
                  <a:lnTo>
                    <a:pt x="380" y="739"/>
                  </a:lnTo>
                  <a:lnTo>
                    <a:pt x="380" y="741"/>
                  </a:lnTo>
                  <a:lnTo>
                    <a:pt x="378" y="743"/>
                  </a:lnTo>
                  <a:lnTo>
                    <a:pt x="378" y="745"/>
                  </a:lnTo>
                  <a:lnTo>
                    <a:pt x="376" y="747"/>
                  </a:lnTo>
                  <a:lnTo>
                    <a:pt x="376" y="749"/>
                  </a:lnTo>
                  <a:lnTo>
                    <a:pt x="374" y="751"/>
                  </a:lnTo>
                  <a:lnTo>
                    <a:pt x="372" y="751"/>
                  </a:lnTo>
                  <a:lnTo>
                    <a:pt x="372" y="747"/>
                  </a:lnTo>
                  <a:lnTo>
                    <a:pt x="372" y="745"/>
                  </a:lnTo>
                  <a:lnTo>
                    <a:pt x="370" y="743"/>
                  </a:lnTo>
                  <a:lnTo>
                    <a:pt x="370" y="741"/>
                  </a:lnTo>
                  <a:lnTo>
                    <a:pt x="368" y="741"/>
                  </a:lnTo>
                  <a:lnTo>
                    <a:pt x="366" y="739"/>
                  </a:lnTo>
                  <a:lnTo>
                    <a:pt x="365" y="737"/>
                  </a:lnTo>
                  <a:lnTo>
                    <a:pt x="363" y="737"/>
                  </a:lnTo>
                  <a:lnTo>
                    <a:pt x="361" y="737"/>
                  </a:lnTo>
                  <a:lnTo>
                    <a:pt x="361" y="739"/>
                  </a:lnTo>
                  <a:lnTo>
                    <a:pt x="359" y="739"/>
                  </a:lnTo>
                  <a:lnTo>
                    <a:pt x="361" y="741"/>
                  </a:lnTo>
                  <a:lnTo>
                    <a:pt x="363" y="743"/>
                  </a:lnTo>
                  <a:lnTo>
                    <a:pt x="366" y="743"/>
                  </a:lnTo>
                  <a:lnTo>
                    <a:pt x="368" y="745"/>
                  </a:lnTo>
                  <a:lnTo>
                    <a:pt x="368" y="747"/>
                  </a:lnTo>
                  <a:lnTo>
                    <a:pt x="368" y="749"/>
                  </a:lnTo>
                  <a:lnTo>
                    <a:pt x="366" y="751"/>
                  </a:lnTo>
                  <a:lnTo>
                    <a:pt x="365" y="751"/>
                  </a:lnTo>
                  <a:lnTo>
                    <a:pt x="363" y="751"/>
                  </a:lnTo>
                  <a:lnTo>
                    <a:pt x="363" y="749"/>
                  </a:lnTo>
                  <a:lnTo>
                    <a:pt x="361" y="747"/>
                  </a:lnTo>
                  <a:lnTo>
                    <a:pt x="359" y="747"/>
                  </a:lnTo>
                  <a:lnTo>
                    <a:pt x="357" y="745"/>
                  </a:lnTo>
                  <a:lnTo>
                    <a:pt x="355" y="745"/>
                  </a:lnTo>
                  <a:lnTo>
                    <a:pt x="353" y="745"/>
                  </a:lnTo>
                  <a:lnTo>
                    <a:pt x="351" y="745"/>
                  </a:lnTo>
                  <a:lnTo>
                    <a:pt x="349" y="745"/>
                  </a:lnTo>
                  <a:lnTo>
                    <a:pt x="349" y="747"/>
                  </a:lnTo>
                  <a:lnTo>
                    <a:pt x="347" y="749"/>
                  </a:lnTo>
                  <a:lnTo>
                    <a:pt x="347" y="751"/>
                  </a:lnTo>
                  <a:lnTo>
                    <a:pt x="349" y="753"/>
                  </a:lnTo>
                  <a:lnTo>
                    <a:pt x="349" y="757"/>
                  </a:lnTo>
                  <a:lnTo>
                    <a:pt x="347" y="759"/>
                  </a:lnTo>
                  <a:lnTo>
                    <a:pt x="345" y="760"/>
                  </a:lnTo>
                  <a:lnTo>
                    <a:pt x="343" y="760"/>
                  </a:lnTo>
                  <a:lnTo>
                    <a:pt x="342" y="760"/>
                  </a:lnTo>
                  <a:lnTo>
                    <a:pt x="342" y="759"/>
                  </a:lnTo>
                  <a:lnTo>
                    <a:pt x="342" y="757"/>
                  </a:lnTo>
                  <a:lnTo>
                    <a:pt x="342" y="755"/>
                  </a:lnTo>
                  <a:lnTo>
                    <a:pt x="342" y="751"/>
                  </a:lnTo>
                  <a:lnTo>
                    <a:pt x="342" y="749"/>
                  </a:lnTo>
                  <a:lnTo>
                    <a:pt x="340" y="747"/>
                  </a:lnTo>
                  <a:lnTo>
                    <a:pt x="338" y="747"/>
                  </a:lnTo>
                  <a:lnTo>
                    <a:pt x="336" y="747"/>
                  </a:lnTo>
                  <a:lnTo>
                    <a:pt x="334" y="747"/>
                  </a:lnTo>
                  <a:lnTo>
                    <a:pt x="334" y="749"/>
                  </a:lnTo>
                  <a:lnTo>
                    <a:pt x="332" y="751"/>
                  </a:lnTo>
                  <a:lnTo>
                    <a:pt x="334" y="755"/>
                  </a:lnTo>
                  <a:lnTo>
                    <a:pt x="334" y="757"/>
                  </a:lnTo>
                  <a:lnTo>
                    <a:pt x="336" y="760"/>
                  </a:lnTo>
                  <a:lnTo>
                    <a:pt x="338" y="762"/>
                  </a:lnTo>
                  <a:lnTo>
                    <a:pt x="340" y="764"/>
                  </a:lnTo>
                  <a:lnTo>
                    <a:pt x="342" y="766"/>
                  </a:lnTo>
                  <a:lnTo>
                    <a:pt x="342" y="768"/>
                  </a:lnTo>
                  <a:lnTo>
                    <a:pt x="340" y="768"/>
                  </a:lnTo>
                  <a:lnTo>
                    <a:pt x="338" y="768"/>
                  </a:lnTo>
                  <a:lnTo>
                    <a:pt x="336" y="766"/>
                  </a:lnTo>
                  <a:lnTo>
                    <a:pt x="334" y="766"/>
                  </a:lnTo>
                  <a:lnTo>
                    <a:pt x="330" y="764"/>
                  </a:lnTo>
                  <a:lnTo>
                    <a:pt x="330" y="762"/>
                  </a:lnTo>
                  <a:lnTo>
                    <a:pt x="330" y="760"/>
                  </a:lnTo>
                  <a:lnTo>
                    <a:pt x="328" y="759"/>
                  </a:lnTo>
                  <a:lnTo>
                    <a:pt x="328" y="757"/>
                  </a:lnTo>
                  <a:lnTo>
                    <a:pt x="326" y="753"/>
                  </a:lnTo>
                  <a:lnTo>
                    <a:pt x="324" y="751"/>
                  </a:lnTo>
                  <a:lnTo>
                    <a:pt x="322" y="751"/>
                  </a:lnTo>
                  <a:lnTo>
                    <a:pt x="320" y="751"/>
                  </a:lnTo>
                  <a:lnTo>
                    <a:pt x="320" y="753"/>
                  </a:lnTo>
                  <a:lnTo>
                    <a:pt x="318" y="755"/>
                  </a:lnTo>
                  <a:lnTo>
                    <a:pt x="318" y="757"/>
                  </a:lnTo>
                  <a:lnTo>
                    <a:pt x="320" y="759"/>
                  </a:lnTo>
                  <a:lnTo>
                    <a:pt x="322" y="759"/>
                  </a:lnTo>
                  <a:lnTo>
                    <a:pt x="322" y="760"/>
                  </a:lnTo>
                  <a:lnTo>
                    <a:pt x="324" y="760"/>
                  </a:lnTo>
                  <a:lnTo>
                    <a:pt x="324" y="762"/>
                  </a:lnTo>
                  <a:lnTo>
                    <a:pt x="326" y="764"/>
                  </a:lnTo>
                  <a:lnTo>
                    <a:pt x="326" y="766"/>
                  </a:lnTo>
                  <a:lnTo>
                    <a:pt x="328" y="766"/>
                  </a:lnTo>
                  <a:lnTo>
                    <a:pt x="328" y="768"/>
                  </a:lnTo>
                  <a:lnTo>
                    <a:pt x="326" y="770"/>
                  </a:lnTo>
                  <a:lnTo>
                    <a:pt x="326" y="772"/>
                  </a:lnTo>
                  <a:lnTo>
                    <a:pt x="326" y="774"/>
                  </a:lnTo>
                  <a:lnTo>
                    <a:pt x="326" y="776"/>
                  </a:lnTo>
                  <a:lnTo>
                    <a:pt x="326" y="780"/>
                  </a:lnTo>
                  <a:lnTo>
                    <a:pt x="324" y="782"/>
                  </a:lnTo>
                  <a:lnTo>
                    <a:pt x="322" y="782"/>
                  </a:lnTo>
                  <a:lnTo>
                    <a:pt x="318" y="782"/>
                  </a:lnTo>
                  <a:lnTo>
                    <a:pt x="317" y="782"/>
                  </a:lnTo>
                  <a:lnTo>
                    <a:pt x="317" y="780"/>
                  </a:lnTo>
                  <a:lnTo>
                    <a:pt x="317" y="778"/>
                  </a:lnTo>
                  <a:lnTo>
                    <a:pt x="315" y="778"/>
                  </a:lnTo>
                  <a:lnTo>
                    <a:pt x="313" y="776"/>
                  </a:lnTo>
                  <a:lnTo>
                    <a:pt x="311" y="776"/>
                  </a:lnTo>
                  <a:lnTo>
                    <a:pt x="309" y="774"/>
                  </a:lnTo>
                  <a:lnTo>
                    <a:pt x="307" y="774"/>
                  </a:lnTo>
                  <a:lnTo>
                    <a:pt x="305" y="772"/>
                  </a:lnTo>
                  <a:lnTo>
                    <a:pt x="303" y="774"/>
                  </a:lnTo>
                  <a:lnTo>
                    <a:pt x="301" y="774"/>
                  </a:lnTo>
                  <a:lnTo>
                    <a:pt x="301" y="776"/>
                  </a:lnTo>
                  <a:lnTo>
                    <a:pt x="301" y="778"/>
                  </a:lnTo>
                  <a:lnTo>
                    <a:pt x="303" y="780"/>
                  </a:lnTo>
                  <a:lnTo>
                    <a:pt x="303" y="782"/>
                  </a:lnTo>
                  <a:lnTo>
                    <a:pt x="305" y="782"/>
                  </a:lnTo>
                  <a:lnTo>
                    <a:pt x="307" y="784"/>
                  </a:lnTo>
                  <a:lnTo>
                    <a:pt x="307" y="785"/>
                  </a:lnTo>
                  <a:lnTo>
                    <a:pt x="307" y="787"/>
                  </a:lnTo>
                  <a:lnTo>
                    <a:pt x="307" y="789"/>
                  </a:lnTo>
                  <a:lnTo>
                    <a:pt x="307" y="791"/>
                  </a:lnTo>
                  <a:lnTo>
                    <a:pt x="305" y="791"/>
                  </a:lnTo>
                  <a:lnTo>
                    <a:pt x="301" y="791"/>
                  </a:lnTo>
                  <a:lnTo>
                    <a:pt x="297" y="793"/>
                  </a:lnTo>
                  <a:lnTo>
                    <a:pt x="294" y="795"/>
                  </a:lnTo>
                  <a:lnTo>
                    <a:pt x="294" y="797"/>
                  </a:lnTo>
                  <a:lnTo>
                    <a:pt x="292" y="797"/>
                  </a:lnTo>
                  <a:lnTo>
                    <a:pt x="290" y="797"/>
                  </a:lnTo>
                  <a:lnTo>
                    <a:pt x="288" y="795"/>
                  </a:lnTo>
                  <a:lnTo>
                    <a:pt x="286" y="793"/>
                  </a:lnTo>
                  <a:lnTo>
                    <a:pt x="288" y="791"/>
                  </a:lnTo>
                  <a:lnTo>
                    <a:pt x="288" y="789"/>
                  </a:lnTo>
                  <a:lnTo>
                    <a:pt x="288" y="787"/>
                  </a:lnTo>
                  <a:lnTo>
                    <a:pt x="288" y="785"/>
                  </a:lnTo>
                  <a:lnTo>
                    <a:pt x="286" y="785"/>
                  </a:lnTo>
                  <a:lnTo>
                    <a:pt x="284" y="784"/>
                  </a:lnTo>
                  <a:lnTo>
                    <a:pt x="282" y="784"/>
                  </a:lnTo>
                  <a:lnTo>
                    <a:pt x="280" y="785"/>
                  </a:lnTo>
                  <a:lnTo>
                    <a:pt x="280" y="787"/>
                  </a:lnTo>
                  <a:lnTo>
                    <a:pt x="278" y="789"/>
                  </a:lnTo>
                  <a:lnTo>
                    <a:pt x="276" y="789"/>
                  </a:lnTo>
                  <a:lnTo>
                    <a:pt x="274" y="791"/>
                  </a:lnTo>
                  <a:lnTo>
                    <a:pt x="270" y="791"/>
                  </a:lnTo>
                  <a:lnTo>
                    <a:pt x="269" y="793"/>
                  </a:lnTo>
                  <a:lnTo>
                    <a:pt x="265" y="793"/>
                  </a:lnTo>
                  <a:lnTo>
                    <a:pt x="263" y="793"/>
                  </a:lnTo>
                  <a:lnTo>
                    <a:pt x="261" y="793"/>
                  </a:lnTo>
                  <a:lnTo>
                    <a:pt x="261" y="791"/>
                  </a:lnTo>
                  <a:lnTo>
                    <a:pt x="261" y="789"/>
                  </a:lnTo>
                  <a:lnTo>
                    <a:pt x="261" y="787"/>
                  </a:lnTo>
                  <a:lnTo>
                    <a:pt x="259" y="787"/>
                  </a:lnTo>
                  <a:lnTo>
                    <a:pt x="257" y="789"/>
                  </a:lnTo>
                  <a:lnTo>
                    <a:pt x="257" y="791"/>
                  </a:lnTo>
                  <a:lnTo>
                    <a:pt x="257" y="793"/>
                  </a:lnTo>
                  <a:lnTo>
                    <a:pt x="257" y="795"/>
                  </a:lnTo>
                  <a:lnTo>
                    <a:pt x="257" y="797"/>
                  </a:lnTo>
                  <a:lnTo>
                    <a:pt x="255" y="799"/>
                  </a:lnTo>
                  <a:lnTo>
                    <a:pt x="251" y="801"/>
                  </a:lnTo>
                  <a:lnTo>
                    <a:pt x="249" y="801"/>
                  </a:lnTo>
                  <a:lnTo>
                    <a:pt x="246" y="801"/>
                  </a:lnTo>
                  <a:lnTo>
                    <a:pt x="246" y="803"/>
                  </a:lnTo>
                  <a:lnTo>
                    <a:pt x="246" y="805"/>
                  </a:lnTo>
                  <a:lnTo>
                    <a:pt x="247" y="805"/>
                  </a:lnTo>
                  <a:lnTo>
                    <a:pt x="247" y="807"/>
                  </a:lnTo>
                  <a:lnTo>
                    <a:pt x="249" y="807"/>
                  </a:lnTo>
                  <a:lnTo>
                    <a:pt x="249" y="809"/>
                  </a:lnTo>
                  <a:lnTo>
                    <a:pt x="251" y="810"/>
                  </a:lnTo>
                  <a:lnTo>
                    <a:pt x="253" y="810"/>
                  </a:lnTo>
                  <a:lnTo>
                    <a:pt x="253" y="812"/>
                  </a:lnTo>
                  <a:lnTo>
                    <a:pt x="255" y="812"/>
                  </a:lnTo>
                  <a:lnTo>
                    <a:pt x="257" y="812"/>
                  </a:lnTo>
                  <a:lnTo>
                    <a:pt x="257" y="814"/>
                  </a:lnTo>
                  <a:lnTo>
                    <a:pt x="259" y="814"/>
                  </a:lnTo>
                  <a:lnTo>
                    <a:pt x="261" y="816"/>
                  </a:lnTo>
                  <a:lnTo>
                    <a:pt x="263" y="818"/>
                  </a:lnTo>
                  <a:lnTo>
                    <a:pt x="263" y="820"/>
                  </a:lnTo>
                  <a:lnTo>
                    <a:pt x="261" y="822"/>
                  </a:lnTo>
                  <a:lnTo>
                    <a:pt x="259" y="822"/>
                  </a:lnTo>
                  <a:lnTo>
                    <a:pt x="259" y="820"/>
                  </a:lnTo>
                  <a:lnTo>
                    <a:pt x="257" y="818"/>
                  </a:lnTo>
                  <a:lnTo>
                    <a:pt x="255" y="818"/>
                  </a:lnTo>
                  <a:lnTo>
                    <a:pt x="253" y="818"/>
                  </a:lnTo>
                  <a:lnTo>
                    <a:pt x="251" y="818"/>
                  </a:lnTo>
                  <a:lnTo>
                    <a:pt x="251" y="820"/>
                  </a:lnTo>
                  <a:lnTo>
                    <a:pt x="249" y="820"/>
                  </a:lnTo>
                  <a:lnTo>
                    <a:pt x="249" y="822"/>
                  </a:lnTo>
                  <a:lnTo>
                    <a:pt x="249" y="826"/>
                  </a:lnTo>
                  <a:lnTo>
                    <a:pt x="251" y="828"/>
                  </a:lnTo>
                  <a:lnTo>
                    <a:pt x="253" y="830"/>
                  </a:lnTo>
                  <a:lnTo>
                    <a:pt x="255" y="830"/>
                  </a:lnTo>
                  <a:lnTo>
                    <a:pt x="257" y="832"/>
                  </a:lnTo>
                  <a:lnTo>
                    <a:pt x="257" y="833"/>
                  </a:lnTo>
                  <a:lnTo>
                    <a:pt x="257" y="835"/>
                  </a:lnTo>
                  <a:lnTo>
                    <a:pt x="257" y="837"/>
                  </a:lnTo>
                  <a:lnTo>
                    <a:pt x="257" y="839"/>
                  </a:lnTo>
                  <a:lnTo>
                    <a:pt x="257" y="841"/>
                  </a:lnTo>
                  <a:lnTo>
                    <a:pt x="257" y="843"/>
                  </a:lnTo>
                  <a:lnTo>
                    <a:pt x="255" y="845"/>
                  </a:lnTo>
                  <a:lnTo>
                    <a:pt x="253" y="845"/>
                  </a:lnTo>
                  <a:lnTo>
                    <a:pt x="251" y="845"/>
                  </a:lnTo>
                  <a:lnTo>
                    <a:pt x="251" y="843"/>
                  </a:lnTo>
                  <a:lnTo>
                    <a:pt x="251" y="841"/>
                  </a:lnTo>
                  <a:lnTo>
                    <a:pt x="251" y="839"/>
                  </a:lnTo>
                  <a:lnTo>
                    <a:pt x="251" y="837"/>
                  </a:lnTo>
                  <a:lnTo>
                    <a:pt x="249" y="835"/>
                  </a:lnTo>
                  <a:lnTo>
                    <a:pt x="249" y="833"/>
                  </a:lnTo>
                  <a:lnTo>
                    <a:pt x="247" y="833"/>
                  </a:lnTo>
                  <a:lnTo>
                    <a:pt x="246" y="833"/>
                  </a:lnTo>
                  <a:lnTo>
                    <a:pt x="244" y="833"/>
                  </a:lnTo>
                  <a:lnTo>
                    <a:pt x="244" y="835"/>
                  </a:lnTo>
                  <a:lnTo>
                    <a:pt x="244" y="837"/>
                  </a:lnTo>
                  <a:lnTo>
                    <a:pt x="244" y="839"/>
                  </a:lnTo>
                  <a:lnTo>
                    <a:pt x="246" y="839"/>
                  </a:lnTo>
                  <a:lnTo>
                    <a:pt x="246" y="841"/>
                  </a:lnTo>
                  <a:lnTo>
                    <a:pt x="247" y="841"/>
                  </a:lnTo>
                  <a:lnTo>
                    <a:pt x="247" y="843"/>
                  </a:lnTo>
                  <a:lnTo>
                    <a:pt x="249" y="843"/>
                  </a:lnTo>
                  <a:lnTo>
                    <a:pt x="249" y="845"/>
                  </a:lnTo>
                  <a:lnTo>
                    <a:pt x="247" y="847"/>
                  </a:lnTo>
                  <a:lnTo>
                    <a:pt x="247" y="849"/>
                  </a:lnTo>
                  <a:lnTo>
                    <a:pt x="246" y="849"/>
                  </a:lnTo>
                  <a:lnTo>
                    <a:pt x="244" y="849"/>
                  </a:lnTo>
                  <a:lnTo>
                    <a:pt x="244" y="851"/>
                  </a:lnTo>
                  <a:lnTo>
                    <a:pt x="242" y="851"/>
                  </a:lnTo>
                  <a:lnTo>
                    <a:pt x="240" y="851"/>
                  </a:lnTo>
                  <a:lnTo>
                    <a:pt x="240" y="849"/>
                  </a:lnTo>
                  <a:lnTo>
                    <a:pt x="238" y="849"/>
                  </a:lnTo>
                  <a:lnTo>
                    <a:pt x="238" y="847"/>
                  </a:lnTo>
                  <a:lnTo>
                    <a:pt x="238" y="845"/>
                  </a:lnTo>
                  <a:lnTo>
                    <a:pt x="238" y="843"/>
                  </a:lnTo>
                  <a:lnTo>
                    <a:pt x="236" y="841"/>
                  </a:lnTo>
                  <a:lnTo>
                    <a:pt x="234" y="841"/>
                  </a:lnTo>
                  <a:lnTo>
                    <a:pt x="232" y="841"/>
                  </a:lnTo>
                  <a:lnTo>
                    <a:pt x="232" y="843"/>
                  </a:lnTo>
                  <a:lnTo>
                    <a:pt x="232" y="845"/>
                  </a:lnTo>
                  <a:lnTo>
                    <a:pt x="234" y="845"/>
                  </a:lnTo>
                  <a:lnTo>
                    <a:pt x="236" y="847"/>
                  </a:lnTo>
                  <a:lnTo>
                    <a:pt x="236" y="849"/>
                  </a:lnTo>
                  <a:lnTo>
                    <a:pt x="236" y="851"/>
                  </a:lnTo>
                  <a:lnTo>
                    <a:pt x="234" y="851"/>
                  </a:lnTo>
                  <a:lnTo>
                    <a:pt x="232" y="851"/>
                  </a:lnTo>
                  <a:lnTo>
                    <a:pt x="232" y="849"/>
                  </a:lnTo>
                  <a:lnTo>
                    <a:pt x="230" y="849"/>
                  </a:lnTo>
                  <a:lnTo>
                    <a:pt x="230" y="847"/>
                  </a:lnTo>
                  <a:lnTo>
                    <a:pt x="228" y="847"/>
                  </a:lnTo>
                  <a:lnTo>
                    <a:pt x="226" y="849"/>
                  </a:lnTo>
                  <a:lnTo>
                    <a:pt x="224" y="849"/>
                  </a:lnTo>
                  <a:lnTo>
                    <a:pt x="224" y="851"/>
                  </a:lnTo>
                  <a:lnTo>
                    <a:pt x="224" y="853"/>
                  </a:lnTo>
                  <a:lnTo>
                    <a:pt x="224" y="855"/>
                  </a:lnTo>
                  <a:lnTo>
                    <a:pt x="224" y="857"/>
                  </a:lnTo>
                  <a:lnTo>
                    <a:pt x="222" y="858"/>
                  </a:lnTo>
                  <a:lnTo>
                    <a:pt x="221" y="858"/>
                  </a:lnTo>
                  <a:lnTo>
                    <a:pt x="221" y="860"/>
                  </a:lnTo>
                  <a:lnTo>
                    <a:pt x="219" y="860"/>
                  </a:lnTo>
                  <a:lnTo>
                    <a:pt x="217" y="860"/>
                  </a:lnTo>
                  <a:lnTo>
                    <a:pt x="217" y="862"/>
                  </a:lnTo>
                  <a:lnTo>
                    <a:pt x="215" y="862"/>
                  </a:lnTo>
                  <a:lnTo>
                    <a:pt x="215" y="864"/>
                  </a:lnTo>
                  <a:lnTo>
                    <a:pt x="215" y="866"/>
                  </a:lnTo>
                  <a:lnTo>
                    <a:pt x="217" y="866"/>
                  </a:lnTo>
                  <a:lnTo>
                    <a:pt x="217" y="868"/>
                  </a:lnTo>
                  <a:lnTo>
                    <a:pt x="217" y="870"/>
                  </a:lnTo>
                  <a:lnTo>
                    <a:pt x="217" y="872"/>
                  </a:lnTo>
                  <a:lnTo>
                    <a:pt x="215" y="872"/>
                  </a:lnTo>
                  <a:lnTo>
                    <a:pt x="213" y="872"/>
                  </a:lnTo>
                  <a:lnTo>
                    <a:pt x="211" y="872"/>
                  </a:lnTo>
                  <a:lnTo>
                    <a:pt x="209" y="872"/>
                  </a:lnTo>
                  <a:lnTo>
                    <a:pt x="207" y="872"/>
                  </a:lnTo>
                  <a:lnTo>
                    <a:pt x="205" y="874"/>
                  </a:lnTo>
                  <a:lnTo>
                    <a:pt x="205" y="876"/>
                  </a:lnTo>
                  <a:lnTo>
                    <a:pt x="207" y="876"/>
                  </a:lnTo>
                  <a:lnTo>
                    <a:pt x="207" y="878"/>
                  </a:lnTo>
                  <a:lnTo>
                    <a:pt x="209" y="878"/>
                  </a:lnTo>
                  <a:lnTo>
                    <a:pt x="211" y="878"/>
                  </a:lnTo>
                  <a:lnTo>
                    <a:pt x="213" y="878"/>
                  </a:lnTo>
                  <a:lnTo>
                    <a:pt x="215" y="878"/>
                  </a:lnTo>
                  <a:lnTo>
                    <a:pt x="217" y="878"/>
                  </a:lnTo>
                  <a:lnTo>
                    <a:pt x="219" y="878"/>
                  </a:lnTo>
                  <a:lnTo>
                    <a:pt x="219" y="880"/>
                  </a:lnTo>
                  <a:lnTo>
                    <a:pt x="221" y="880"/>
                  </a:lnTo>
                  <a:lnTo>
                    <a:pt x="221" y="881"/>
                  </a:lnTo>
                  <a:lnTo>
                    <a:pt x="222" y="883"/>
                  </a:lnTo>
                  <a:lnTo>
                    <a:pt x="222" y="885"/>
                  </a:lnTo>
                  <a:lnTo>
                    <a:pt x="222" y="887"/>
                  </a:lnTo>
                  <a:lnTo>
                    <a:pt x="221" y="887"/>
                  </a:lnTo>
                  <a:lnTo>
                    <a:pt x="219" y="887"/>
                  </a:lnTo>
                  <a:lnTo>
                    <a:pt x="217" y="887"/>
                  </a:lnTo>
                  <a:lnTo>
                    <a:pt x="215" y="887"/>
                  </a:lnTo>
                  <a:lnTo>
                    <a:pt x="213" y="887"/>
                  </a:lnTo>
                  <a:lnTo>
                    <a:pt x="211" y="887"/>
                  </a:lnTo>
                  <a:lnTo>
                    <a:pt x="211" y="889"/>
                  </a:lnTo>
                  <a:lnTo>
                    <a:pt x="211" y="891"/>
                  </a:lnTo>
                  <a:lnTo>
                    <a:pt x="213" y="891"/>
                  </a:lnTo>
                  <a:lnTo>
                    <a:pt x="213" y="893"/>
                  </a:lnTo>
                  <a:lnTo>
                    <a:pt x="215" y="895"/>
                  </a:lnTo>
                  <a:lnTo>
                    <a:pt x="215" y="897"/>
                  </a:lnTo>
                  <a:lnTo>
                    <a:pt x="217" y="901"/>
                  </a:lnTo>
                  <a:lnTo>
                    <a:pt x="217" y="903"/>
                  </a:lnTo>
                  <a:lnTo>
                    <a:pt x="217" y="905"/>
                  </a:lnTo>
                  <a:lnTo>
                    <a:pt x="217" y="908"/>
                  </a:lnTo>
                  <a:lnTo>
                    <a:pt x="217" y="910"/>
                  </a:lnTo>
                  <a:lnTo>
                    <a:pt x="217" y="912"/>
                  </a:lnTo>
                  <a:lnTo>
                    <a:pt x="217" y="914"/>
                  </a:lnTo>
                  <a:lnTo>
                    <a:pt x="215" y="914"/>
                  </a:lnTo>
                  <a:lnTo>
                    <a:pt x="213" y="914"/>
                  </a:lnTo>
                  <a:lnTo>
                    <a:pt x="211" y="914"/>
                  </a:lnTo>
                  <a:lnTo>
                    <a:pt x="211" y="916"/>
                  </a:lnTo>
                  <a:lnTo>
                    <a:pt x="209" y="916"/>
                  </a:lnTo>
                  <a:lnTo>
                    <a:pt x="209" y="918"/>
                  </a:lnTo>
                  <a:lnTo>
                    <a:pt x="207" y="918"/>
                  </a:lnTo>
                  <a:lnTo>
                    <a:pt x="205" y="920"/>
                  </a:lnTo>
                  <a:lnTo>
                    <a:pt x="203" y="920"/>
                  </a:lnTo>
                  <a:lnTo>
                    <a:pt x="201" y="920"/>
                  </a:lnTo>
                  <a:lnTo>
                    <a:pt x="199" y="918"/>
                  </a:lnTo>
                  <a:lnTo>
                    <a:pt x="198" y="918"/>
                  </a:lnTo>
                  <a:lnTo>
                    <a:pt x="198" y="920"/>
                  </a:lnTo>
                  <a:lnTo>
                    <a:pt x="196" y="920"/>
                  </a:lnTo>
                  <a:lnTo>
                    <a:pt x="196" y="922"/>
                  </a:lnTo>
                  <a:lnTo>
                    <a:pt x="196" y="924"/>
                  </a:lnTo>
                  <a:lnTo>
                    <a:pt x="198" y="924"/>
                  </a:lnTo>
                  <a:lnTo>
                    <a:pt x="198" y="926"/>
                  </a:lnTo>
                  <a:lnTo>
                    <a:pt x="198" y="928"/>
                  </a:lnTo>
                  <a:lnTo>
                    <a:pt x="198" y="929"/>
                  </a:lnTo>
                  <a:lnTo>
                    <a:pt x="198" y="931"/>
                  </a:lnTo>
                  <a:lnTo>
                    <a:pt x="198" y="933"/>
                  </a:lnTo>
                  <a:lnTo>
                    <a:pt x="198" y="935"/>
                  </a:lnTo>
                  <a:lnTo>
                    <a:pt x="196" y="935"/>
                  </a:lnTo>
                  <a:lnTo>
                    <a:pt x="196" y="937"/>
                  </a:lnTo>
                  <a:lnTo>
                    <a:pt x="194" y="937"/>
                  </a:lnTo>
                  <a:lnTo>
                    <a:pt x="192" y="937"/>
                  </a:lnTo>
                  <a:lnTo>
                    <a:pt x="190" y="937"/>
                  </a:lnTo>
                  <a:lnTo>
                    <a:pt x="188" y="939"/>
                  </a:lnTo>
                  <a:lnTo>
                    <a:pt x="186" y="939"/>
                  </a:lnTo>
                  <a:lnTo>
                    <a:pt x="186" y="941"/>
                  </a:lnTo>
                  <a:lnTo>
                    <a:pt x="184" y="941"/>
                  </a:lnTo>
                  <a:lnTo>
                    <a:pt x="182" y="943"/>
                  </a:lnTo>
                  <a:lnTo>
                    <a:pt x="180" y="943"/>
                  </a:lnTo>
                  <a:lnTo>
                    <a:pt x="178" y="943"/>
                  </a:lnTo>
                  <a:lnTo>
                    <a:pt x="176" y="943"/>
                  </a:lnTo>
                  <a:lnTo>
                    <a:pt x="174" y="945"/>
                  </a:lnTo>
                  <a:lnTo>
                    <a:pt x="171" y="945"/>
                  </a:lnTo>
                  <a:lnTo>
                    <a:pt x="169" y="945"/>
                  </a:lnTo>
                  <a:lnTo>
                    <a:pt x="167" y="945"/>
                  </a:lnTo>
                  <a:lnTo>
                    <a:pt x="165" y="947"/>
                  </a:lnTo>
                  <a:lnTo>
                    <a:pt x="163" y="947"/>
                  </a:lnTo>
                  <a:lnTo>
                    <a:pt x="161" y="947"/>
                  </a:lnTo>
                  <a:lnTo>
                    <a:pt x="159" y="947"/>
                  </a:lnTo>
                  <a:lnTo>
                    <a:pt x="159" y="949"/>
                  </a:lnTo>
                  <a:lnTo>
                    <a:pt x="159" y="951"/>
                  </a:lnTo>
                  <a:lnTo>
                    <a:pt x="159" y="953"/>
                  </a:lnTo>
                  <a:lnTo>
                    <a:pt x="157" y="954"/>
                  </a:lnTo>
                  <a:lnTo>
                    <a:pt x="155" y="953"/>
                  </a:lnTo>
                  <a:lnTo>
                    <a:pt x="150" y="949"/>
                  </a:lnTo>
                  <a:lnTo>
                    <a:pt x="148" y="947"/>
                  </a:lnTo>
                  <a:lnTo>
                    <a:pt x="146" y="947"/>
                  </a:lnTo>
                  <a:lnTo>
                    <a:pt x="144" y="947"/>
                  </a:lnTo>
                  <a:lnTo>
                    <a:pt x="144" y="945"/>
                  </a:lnTo>
                  <a:lnTo>
                    <a:pt x="142" y="945"/>
                  </a:lnTo>
                  <a:lnTo>
                    <a:pt x="142" y="943"/>
                  </a:lnTo>
                  <a:lnTo>
                    <a:pt x="140" y="943"/>
                  </a:lnTo>
                  <a:lnTo>
                    <a:pt x="140" y="941"/>
                  </a:lnTo>
                  <a:lnTo>
                    <a:pt x="138" y="941"/>
                  </a:lnTo>
                  <a:lnTo>
                    <a:pt x="136" y="939"/>
                  </a:lnTo>
                  <a:lnTo>
                    <a:pt x="134" y="939"/>
                  </a:lnTo>
                  <a:lnTo>
                    <a:pt x="132" y="939"/>
                  </a:lnTo>
                  <a:lnTo>
                    <a:pt x="132" y="941"/>
                  </a:lnTo>
                  <a:lnTo>
                    <a:pt x="130" y="941"/>
                  </a:lnTo>
                  <a:lnTo>
                    <a:pt x="130" y="943"/>
                  </a:lnTo>
                  <a:lnTo>
                    <a:pt x="130" y="945"/>
                  </a:lnTo>
                  <a:lnTo>
                    <a:pt x="130" y="947"/>
                  </a:lnTo>
                  <a:lnTo>
                    <a:pt x="128" y="949"/>
                  </a:lnTo>
                  <a:lnTo>
                    <a:pt x="128" y="951"/>
                  </a:lnTo>
                  <a:lnTo>
                    <a:pt x="126" y="951"/>
                  </a:lnTo>
                  <a:lnTo>
                    <a:pt x="126" y="953"/>
                  </a:lnTo>
                  <a:lnTo>
                    <a:pt x="125" y="953"/>
                  </a:lnTo>
                  <a:lnTo>
                    <a:pt x="125" y="951"/>
                  </a:lnTo>
                  <a:lnTo>
                    <a:pt x="123" y="951"/>
                  </a:lnTo>
                  <a:lnTo>
                    <a:pt x="123" y="949"/>
                  </a:lnTo>
                  <a:lnTo>
                    <a:pt x="123" y="947"/>
                  </a:lnTo>
                  <a:lnTo>
                    <a:pt x="123" y="945"/>
                  </a:lnTo>
                  <a:lnTo>
                    <a:pt x="123" y="943"/>
                  </a:lnTo>
                  <a:lnTo>
                    <a:pt x="123" y="941"/>
                  </a:lnTo>
                  <a:lnTo>
                    <a:pt x="123" y="939"/>
                  </a:lnTo>
                  <a:lnTo>
                    <a:pt x="121" y="937"/>
                  </a:lnTo>
                  <a:lnTo>
                    <a:pt x="119" y="935"/>
                  </a:lnTo>
                  <a:lnTo>
                    <a:pt x="117" y="935"/>
                  </a:lnTo>
                  <a:lnTo>
                    <a:pt x="115" y="935"/>
                  </a:lnTo>
                  <a:lnTo>
                    <a:pt x="113" y="935"/>
                  </a:lnTo>
                  <a:lnTo>
                    <a:pt x="113" y="937"/>
                  </a:lnTo>
                  <a:lnTo>
                    <a:pt x="115" y="939"/>
                  </a:lnTo>
                  <a:lnTo>
                    <a:pt x="117" y="941"/>
                  </a:lnTo>
                  <a:lnTo>
                    <a:pt x="119" y="943"/>
                  </a:lnTo>
                  <a:lnTo>
                    <a:pt x="121" y="945"/>
                  </a:lnTo>
                  <a:lnTo>
                    <a:pt x="121" y="947"/>
                  </a:lnTo>
                  <a:lnTo>
                    <a:pt x="121" y="949"/>
                  </a:lnTo>
                  <a:lnTo>
                    <a:pt x="119" y="951"/>
                  </a:lnTo>
                  <a:lnTo>
                    <a:pt x="117" y="953"/>
                  </a:lnTo>
                  <a:lnTo>
                    <a:pt x="117" y="954"/>
                  </a:lnTo>
                  <a:lnTo>
                    <a:pt x="115" y="954"/>
                  </a:lnTo>
                  <a:lnTo>
                    <a:pt x="115" y="956"/>
                  </a:lnTo>
                  <a:lnTo>
                    <a:pt x="109" y="954"/>
                  </a:lnTo>
                  <a:lnTo>
                    <a:pt x="109" y="956"/>
                  </a:lnTo>
                  <a:lnTo>
                    <a:pt x="107" y="958"/>
                  </a:lnTo>
                  <a:lnTo>
                    <a:pt x="107" y="960"/>
                  </a:lnTo>
                  <a:lnTo>
                    <a:pt x="107" y="962"/>
                  </a:lnTo>
                  <a:lnTo>
                    <a:pt x="105" y="962"/>
                  </a:lnTo>
                  <a:lnTo>
                    <a:pt x="105" y="964"/>
                  </a:lnTo>
                  <a:lnTo>
                    <a:pt x="103" y="966"/>
                  </a:lnTo>
                  <a:lnTo>
                    <a:pt x="102" y="968"/>
                  </a:lnTo>
                  <a:lnTo>
                    <a:pt x="102" y="966"/>
                  </a:lnTo>
                  <a:lnTo>
                    <a:pt x="100" y="966"/>
                  </a:lnTo>
                  <a:lnTo>
                    <a:pt x="100" y="964"/>
                  </a:lnTo>
                  <a:lnTo>
                    <a:pt x="98" y="964"/>
                  </a:lnTo>
                  <a:lnTo>
                    <a:pt x="98" y="962"/>
                  </a:lnTo>
                  <a:lnTo>
                    <a:pt x="100" y="960"/>
                  </a:lnTo>
                  <a:lnTo>
                    <a:pt x="100" y="958"/>
                  </a:lnTo>
                  <a:lnTo>
                    <a:pt x="100" y="956"/>
                  </a:lnTo>
                  <a:lnTo>
                    <a:pt x="100" y="954"/>
                  </a:lnTo>
                  <a:lnTo>
                    <a:pt x="98" y="953"/>
                  </a:lnTo>
                  <a:lnTo>
                    <a:pt x="96" y="953"/>
                  </a:lnTo>
                  <a:lnTo>
                    <a:pt x="94" y="953"/>
                  </a:lnTo>
                  <a:lnTo>
                    <a:pt x="94" y="954"/>
                  </a:lnTo>
                  <a:lnTo>
                    <a:pt x="92" y="956"/>
                  </a:lnTo>
                  <a:lnTo>
                    <a:pt x="90" y="958"/>
                  </a:lnTo>
                  <a:lnTo>
                    <a:pt x="88" y="958"/>
                  </a:lnTo>
                  <a:lnTo>
                    <a:pt x="86" y="958"/>
                  </a:lnTo>
                  <a:lnTo>
                    <a:pt x="84" y="958"/>
                  </a:lnTo>
                  <a:lnTo>
                    <a:pt x="82" y="958"/>
                  </a:lnTo>
                  <a:lnTo>
                    <a:pt x="82" y="960"/>
                  </a:lnTo>
                  <a:lnTo>
                    <a:pt x="80" y="960"/>
                  </a:lnTo>
                  <a:lnTo>
                    <a:pt x="78" y="960"/>
                  </a:lnTo>
                  <a:lnTo>
                    <a:pt x="77" y="960"/>
                  </a:lnTo>
                  <a:lnTo>
                    <a:pt x="77" y="962"/>
                  </a:lnTo>
                  <a:lnTo>
                    <a:pt x="75" y="962"/>
                  </a:lnTo>
                  <a:lnTo>
                    <a:pt x="75" y="960"/>
                  </a:lnTo>
                  <a:lnTo>
                    <a:pt x="73" y="960"/>
                  </a:lnTo>
                  <a:lnTo>
                    <a:pt x="73" y="958"/>
                  </a:lnTo>
                  <a:lnTo>
                    <a:pt x="75" y="958"/>
                  </a:lnTo>
                  <a:lnTo>
                    <a:pt x="77" y="956"/>
                  </a:lnTo>
                  <a:lnTo>
                    <a:pt x="78" y="956"/>
                  </a:lnTo>
                  <a:lnTo>
                    <a:pt x="78" y="954"/>
                  </a:lnTo>
                  <a:lnTo>
                    <a:pt x="78" y="953"/>
                  </a:lnTo>
                  <a:lnTo>
                    <a:pt x="77" y="951"/>
                  </a:lnTo>
                  <a:lnTo>
                    <a:pt x="77" y="949"/>
                  </a:lnTo>
                  <a:lnTo>
                    <a:pt x="75" y="949"/>
                  </a:lnTo>
                  <a:lnTo>
                    <a:pt x="75" y="947"/>
                  </a:lnTo>
                  <a:lnTo>
                    <a:pt x="73" y="947"/>
                  </a:lnTo>
                  <a:lnTo>
                    <a:pt x="71" y="947"/>
                  </a:lnTo>
                  <a:lnTo>
                    <a:pt x="69" y="947"/>
                  </a:lnTo>
                  <a:lnTo>
                    <a:pt x="69" y="949"/>
                  </a:lnTo>
                  <a:lnTo>
                    <a:pt x="67" y="949"/>
                  </a:lnTo>
                  <a:lnTo>
                    <a:pt x="65" y="949"/>
                  </a:lnTo>
                  <a:lnTo>
                    <a:pt x="65" y="951"/>
                  </a:lnTo>
                  <a:lnTo>
                    <a:pt x="63" y="951"/>
                  </a:lnTo>
                  <a:lnTo>
                    <a:pt x="63" y="953"/>
                  </a:lnTo>
                  <a:lnTo>
                    <a:pt x="63" y="954"/>
                  </a:lnTo>
                  <a:lnTo>
                    <a:pt x="61" y="954"/>
                  </a:lnTo>
                  <a:lnTo>
                    <a:pt x="61" y="956"/>
                  </a:lnTo>
                  <a:lnTo>
                    <a:pt x="59" y="956"/>
                  </a:lnTo>
                  <a:lnTo>
                    <a:pt x="57" y="956"/>
                  </a:lnTo>
                  <a:lnTo>
                    <a:pt x="57" y="954"/>
                  </a:lnTo>
                  <a:lnTo>
                    <a:pt x="59" y="953"/>
                  </a:lnTo>
                  <a:lnTo>
                    <a:pt x="59" y="951"/>
                  </a:lnTo>
                  <a:lnTo>
                    <a:pt x="59" y="949"/>
                  </a:lnTo>
                  <a:lnTo>
                    <a:pt x="59" y="947"/>
                  </a:lnTo>
                  <a:lnTo>
                    <a:pt x="61" y="947"/>
                  </a:lnTo>
                  <a:lnTo>
                    <a:pt x="61" y="945"/>
                  </a:lnTo>
                  <a:lnTo>
                    <a:pt x="63" y="945"/>
                  </a:lnTo>
                  <a:lnTo>
                    <a:pt x="63" y="943"/>
                  </a:lnTo>
                  <a:lnTo>
                    <a:pt x="61" y="943"/>
                  </a:lnTo>
                  <a:lnTo>
                    <a:pt x="61" y="941"/>
                  </a:lnTo>
                  <a:lnTo>
                    <a:pt x="59" y="941"/>
                  </a:lnTo>
                  <a:lnTo>
                    <a:pt x="59" y="939"/>
                  </a:lnTo>
                  <a:lnTo>
                    <a:pt x="57" y="939"/>
                  </a:lnTo>
                  <a:lnTo>
                    <a:pt x="57" y="937"/>
                  </a:lnTo>
                  <a:lnTo>
                    <a:pt x="55" y="937"/>
                  </a:lnTo>
                  <a:lnTo>
                    <a:pt x="55" y="939"/>
                  </a:lnTo>
                  <a:lnTo>
                    <a:pt x="54" y="941"/>
                  </a:lnTo>
                  <a:lnTo>
                    <a:pt x="55" y="941"/>
                  </a:lnTo>
                  <a:lnTo>
                    <a:pt x="55" y="943"/>
                  </a:lnTo>
                  <a:lnTo>
                    <a:pt x="57" y="945"/>
                  </a:lnTo>
                  <a:lnTo>
                    <a:pt x="57" y="947"/>
                  </a:lnTo>
                  <a:lnTo>
                    <a:pt x="57" y="949"/>
                  </a:lnTo>
                  <a:lnTo>
                    <a:pt x="57" y="951"/>
                  </a:lnTo>
                  <a:lnTo>
                    <a:pt x="55" y="951"/>
                  </a:lnTo>
                  <a:lnTo>
                    <a:pt x="54" y="953"/>
                  </a:lnTo>
                  <a:lnTo>
                    <a:pt x="52" y="951"/>
                  </a:lnTo>
                  <a:lnTo>
                    <a:pt x="52" y="949"/>
                  </a:lnTo>
                  <a:lnTo>
                    <a:pt x="50" y="949"/>
                  </a:lnTo>
                  <a:lnTo>
                    <a:pt x="50" y="947"/>
                  </a:lnTo>
                  <a:lnTo>
                    <a:pt x="50" y="945"/>
                  </a:lnTo>
                  <a:lnTo>
                    <a:pt x="50" y="943"/>
                  </a:lnTo>
                  <a:lnTo>
                    <a:pt x="48" y="941"/>
                  </a:lnTo>
                  <a:lnTo>
                    <a:pt x="48" y="939"/>
                  </a:lnTo>
                  <a:lnTo>
                    <a:pt x="48" y="937"/>
                  </a:lnTo>
                  <a:lnTo>
                    <a:pt x="46" y="937"/>
                  </a:lnTo>
                  <a:lnTo>
                    <a:pt x="44" y="935"/>
                  </a:lnTo>
                  <a:lnTo>
                    <a:pt x="40" y="935"/>
                  </a:lnTo>
                  <a:lnTo>
                    <a:pt x="38" y="937"/>
                  </a:lnTo>
                  <a:lnTo>
                    <a:pt x="38" y="939"/>
                  </a:lnTo>
                  <a:lnTo>
                    <a:pt x="40" y="941"/>
                  </a:lnTo>
                  <a:lnTo>
                    <a:pt x="40" y="943"/>
                  </a:lnTo>
                  <a:lnTo>
                    <a:pt x="42" y="943"/>
                  </a:lnTo>
                  <a:lnTo>
                    <a:pt x="42" y="945"/>
                  </a:lnTo>
                  <a:lnTo>
                    <a:pt x="42" y="947"/>
                  </a:lnTo>
                  <a:lnTo>
                    <a:pt x="42" y="949"/>
                  </a:lnTo>
                  <a:lnTo>
                    <a:pt x="42" y="951"/>
                  </a:lnTo>
                  <a:lnTo>
                    <a:pt x="42" y="953"/>
                  </a:lnTo>
                  <a:lnTo>
                    <a:pt x="40" y="953"/>
                  </a:lnTo>
                  <a:lnTo>
                    <a:pt x="38" y="954"/>
                  </a:lnTo>
                  <a:lnTo>
                    <a:pt x="36" y="954"/>
                  </a:lnTo>
                  <a:lnTo>
                    <a:pt x="34" y="953"/>
                  </a:lnTo>
                  <a:lnTo>
                    <a:pt x="34" y="951"/>
                  </a:lnTo>
                  <a:lnTo>
                    <a:pt x="32" y="951"/>
                  </a:lnTo>
                  <a:lnTo>
                    <a:pt x="34" y="951"/>
                  </a:lnTo>
                  <a:lnTo>
                    <a:pt x="34" y="949"/>
                  </a:lnTo>
                  <a:lnTo>
                    <a:pt x="36" y="947"/>
                  </a:lnTo>
                  <a:lnTo>
                    <a:pt x="36" y="945"/>
                  </a:lnTo>
                  <a:lnTo>
                    <a:pt x="36" y="943"/>
                  </a:lnTo>
                  <a:lnTo>
                    <a:pt x="36" y="941"/>
                  </a:lnTo>
                  <a:lnTo>
                    <a:pt x="36" y="939"/>
                  </a:lnTo>
                  <a:lnTo>
                    <a:pt x="34" y="939"/>
                  </a:lnTo>
                  <a:lnTo>
                    <a:pt x="32" y="939"/>
                  </a:lnTo>
                  <a:lnTo>
                    <a:pt x="32" y="941"/>
                  </a:lnTo>
                  <a:lnTo>
                    <a:pt x="30" y="941"/>
                  </a:lnTo>
                  <a:lnTo>
                    <a:pt x="30" y="943"/>
                  </a:lnTo>
                  <a:lnTo>
                    <a:pt x="29" y="943"/>
                  </a:lnTo>
                  <a:lnTo>
                    <a:pt x="27" y="943"/>
                  </a:lnTo>
                  <a:lnTo>
                    <a:pt x="25" y="943"/>
                  </a:lnTo>
                  <a:lnTo>
                    <a:pt x="25" y="941"/>
                  </a:lnTo>
                  <a:lnTo>
                    <a:pt x="23" y="939"/>
                  </a:lnTo>
                  <a:lnTo>
                    <a:pt x="23" y="937"/>
                  </a:lnTo>
                  <a:lnTo>
                    <a:pt x="21" y="937"/>
                  </a:lnTo>
                  <a:lnTo>
                    <a:pt x="21" y="935"/>
                  </a:lnTo>
                  <a:lnTo>
                    <a:pt x="19" y="935"/>
                  </a:lnTo>
                  <a:lnTo>
                    <a:pt x="17" y="935"/>
                  </a:lnTo>
                  <a:lnTo>
                    <a:pt x="17" y="937"/>
                  </a:lnTo>
                  <a:lnTo>
                    <a:pt x="15" y="939"/>
                  </a:lnTo>
                  <a:lnTo>
                    <a:pt x="13" y="939"/>
                  </a:lnTo>
                  <a:lnTo>
                    <a:pt x="13" y="941"/>
                  </a:lnTo>
                  <a:lnTo>
                    <a:pt x="13" y="943"/>
                  </a:lnTo>
                  <a:lnTo>
                    <a:pt x="13" y="945"/>
                  </a:lnTo>
                  <a:lnTo>
                    <a:pt x="13" y="947"/>
                  </a:lnTo>
                  <a:lnTo>
                    <a:pt x="13" y="949"/>
                  </a:lnTo>
                  <a:lnTo>
                    <a:pt x="11" y="949"/>
                  </a:lnTo>
                  <a:lnTo>
                    <a:pt x="11" y="947"/>
                  </a:lnTo>
                  <a:lnTo>
                    <a:pt x="9" y="947"/>
                  </a:lnTo>
                  <a:lnTo>
                    <a:pt x="9" y="945"/>
                  </a:lnTo>
                  <a:lnTo>
                    <a:pt x="7" y="945"/>
                  </a:lnTo>
                  <a:lnTo>
                    <a:pt x="7" y="943"/>
                  </a:lnTo>
                  <a:lnTo>
                    <a:pt x="7" y="941"/>
                  </a:lnTo>
                  <a:lnTo>
                    <a:pt x="9" y="941"/>
                  </a:lnTo>
                  <a:lnTo>
                    <a:pt x="11" y="941"/>
                  </a:lnTo>
                  <a:lnTo>
                    <a:pt x="13" y="941"/>
                  </a:lnTo>
                  <a:lnTo>
                    <a:pt x="13" y="939"/>
                  </a:lnTo>
                  <a:lnTo>
                    <a:pt x="13" y="937"/>
                  </a:lnTo>
                  <a:lnTo>
                    <a:pt x="11" y="937"/>
                  </a:lnTo>
                  <a:lnTo>
                    <a:pt x="9" y="937"/>
                  </a:lnTo>
                  <a:lnTo>
                    <a:pt x="7" y="937"/>
                  </a:lnTo>
                  <a:lnTo>
                    <a:pt x="7" y="935"/>
                  </a:lnTo>
                  <a:lnTo>
                    <a:pt x="6" y="935"/>
                  </a:lnTo>
                  <a:lnTo>
                    <a:pt x="6" y="933"/>
                  </a:lnTo>
                  <a:lnTo>
                    <a:pt x="6" y="931"/>
                  </a:lnTo>
                  <a:lnTo>
                    <a:pt x="4" y="929"/>
                  </a:lnTo>
                  <a:lnTo>
                    <a:pt x="2" y="929"/>
                  </a:lnTo>
                  <a:lnTo>
                    <a:pt x="2" y="903"/>
                  </a:lnTo>
                  <a:lnTo>
                    <a:pt x="2" y="883"/>
                  </a:lnTo>
                  <a:lnTo>
                    <a:pt x="2" y="857"/>
                  </a:lnTo>
                  <a:lnTo>
                    <a:pt x="2" y="833"/>
                  </a:lnTo>
                  <a:lnTo>
                    <a:pt x="2" y="809"/>
                  </a:lnTo>
                  <a:lnTo>
                    <a:pt x="2" y="803"/>
                  </a:lnTo>
                  <a:lnTo>
                    <a:pt x="2" y="787"/>
                  </a:lnTo>
                  <a:lnTo>
                    <a:pt x="2" y="724"/>
                  </a:lnTo>
                  <a:lnTo>
                    <a:pt x="2" y="661"/>
                  </a:lnTo>
                  <a:lnTo>
                    <a:pt x="2" y="624"/>
                  </a:lnTo>
                  <a:lnTo>
                    <a:pt x="2" y="622"/>
                  </a:lnTo>
                  <a:lnTo>
                    <a:pt x="2" y="615"/>
                  </a:lnTo>
                  <a:lnTo>
                    <a:pt x="2" y="582"/>
                  </a:lnTo>
                  <a:lnTo>
                    <a:pt x="2" y="567"/>
                  </a:lnTo>
                  <a:lnTo>
                    <a:pt x="2" y="555"/>
                  </a:lnTo>
                  <a:lnTo>
                    <a:pt x="0" y="532"/>
                  </a:lnTo>
                  <a:lnTo>
                    <a:pt x="0" y="519"/>
                  </a:lnTo>
                  <a:lnTo>
                    <a:pt x="0" y="507"/>
                  </a:lnTo>
                  <a:lnTo>
                    <a:pt x="0" y="486"/>
                  </a:lnTo>
                  <a:lnTo>
                    <a:pt x="0" y="471"/>
                  </a:lnTo>
                  <a:lnTo>
                    <a:pt x="0" y="467"/>
                  </a:lnTo>
                  <a:lnTo>
                    <a:pt x="0" y="440"/>
                  </a:lnTo>
                  <a:lnTo>
                    <a:pt x="0" y="436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4" name="Freeform 4877">
              <a:hlinkClick r:id="" action="ppaction://noaction"/>
              <a:extLst>
                <a:ext uri="{FF2B5EF4-FFF2-40B4-BE49-F238E27FC236}">
                  <a16:creationId xmlns="" xmlns:a16="http://schemas.microsoft.com/office/drawing/2014/main" id="{1031BBAF-A880-47E8-A2D9-46FD04354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5986" y="4179790"/>
              <a:ext cx="930881" cy="663592"/>
            </a:xfrm>
            <a:custGeom>
              <a:avLst/>
              <a:gdLst>
                <a:gd name="T0" fmla="*/ 157 w 1104"/>
                <a:gd name="T1" fmla="*/ 307 h 787"/>
                <a:gd name="T2" fmla="*/ 163 w 1104"/>
                <a:gd name="T3" fmla="*/ 265 h 787"/>
                <a:gd name="T4" fmla="*/ 190 w 1104"/>
                <a:gd name="T5" fmla="*/ 228 h 787"/>
                <a:gd name="T6" fmla="*/ 213 w 1104"/>
                <a:gd name="T7" fmla="*/ 219 h 787"/>
                <a:gd name="T8" fmla="*/ 217 w 1104"/>
                <a:gd name="T9" fmla="*/ 174 h 787"/>
                <a:gd name="T10" fmla="*/ 261 w 1104"/>
                <a:gd name="T11" fmla="*/ 159 h 787"/>
                <a:gd name="T12" fmla="*/ 296 w 1104"/>
                <a:gd name="T13" fmla="*/ 155 h 787"/>
                <a:gd name="T14" fmla="*/ 324 w 1104"/>
                <a:gd name="T15" fmla="*/ 132 h 787"/>
                <a:gd name="T16" fmla="*/ 357 w 1104"/>
                <a:gd name="T17" fmla="*/ 130 h 787"/>
                <a:gd name="T18" fmla="*/ 384 w 1104"/>
                <a:gd name="T19" fmla="*/ 109 h 787"/>
                <a:gd name="T20" fmla="*/ 418 w 1104"/>
                <a:gd name="T21" fmla="*/ 103 h 787"/>
                <a:gd name="T22" fmla="*/ 441 w 1104"/>
                <a:gd name="T23" fmla="*/ 96 h 787"/>
                <a:gd name="T24" fmla="*/ 470 w 1104"/>
                <a:gd name="T25" fmla="*/ 107 h 787"/>
                <a:gd name="T26" fmla="*/ 507 w 1104"/>
                <a:gd name="T27" fmla="*/ 107 h 787"/>
                <a:gd name="T28" fmla="*/ 536 w 1104"/>
                <a:gd name="T29" fmla="*/ 98 h 787"/>
                <a:gd name="T30" fmla="*/ 568 w 1104"/>
                <a:gd name="T31" fmla="*/ 90 h 787"/>
                <a:gd name="T32" fmla="*/ 609 w 1104"/>
                <a:gd name="T33" fmla="*/ 71 h 787"/>
                <a:gd name="T34" fmla="*/ 635 w 1104"/>
                <a:gd name="T35" fmla="*/ 71 h 787"/>
                <a:gd name="T36" fmla="*/ 662 w 1104"/>
                <a:gd name="T37" fmla="*/ 55 h 787"/>
                <a:gd name="T38" fmla="*/ 672 w 1104"/>
                <a:gd name="T39" fmla="*/ 32 h 787"/>
                <a:gd name="T40" fmla="*/ 718 w 1104"/>
                <a:gd name="T41" fmla="*/ 19 h 787"/>
                <a:gd name="T42" fmla="*/ 754 w 1104"/>
                <a:gd name="T43" fmla="*/ 28 h 787"/>
                <a:gd name="T44" fmla="*/ 789 w 1104"/>
                <a:gd name="T45" fmla="*/ 17 h 787"/>
                <a:gd name="T46" fmla="*/ 854 w 1104"/>
                <a:gd name="T47" fmla="*/ 3 h 787"/>
                <a:gd name="T48" fmla="*/ 879 w 1104"/>
                <a:gd name="T49" fmla="*/ 48 h 787"/>
                <a:gd name="T50" fmla="*/ 914 w 1104"/>
                <a:gd name="T51" fmla="*/ 71 h 787"/>
                <a:gd name="T52" fmla="*/ 945 w 1104"/>
                <a:gd name="T53" fmla="*/ 132 h 787"/>
                <a:gd name="T54" fmla="*/ 964 w 1104"/>
                <a:gd name="T55" fmla="*/ 192 h 787"/>
                <a:gd name="T56" fmla="*/ 856 w 1104"/>
                <a:gd name="T57" fmla="*/ 324 h 787"/>
                <a:gd name="T58" fmla="*/ 912 w 1104"/>
                <a:gd name="T59" fmla="*/ 372 h 787"/>
                <a:gd name="T60" fmla="*/ 968 w 1104"/>
                <a:gd name="T61" fmla="*/ 412 h 787"/>
                <a:gd name="T62" fmla="*/ 1000 w 1104"/>
                <a:gd name="T63" fmla="*/ 472 h 787"/>
                <a:gd name="T64" fmla="*/ 1031 w 1104"/>
                <a:gd name="T65" fmla="*/ 537 h 787"/>
                <a:gd name="T66" fmla="*/ 1069 w 1104"/>
                <a:gd name="T67" fmla="*/ 656 h 787"/>
                <a:gd name="T68" fmla="*/ 1092 w 1104"/>
                <a:gd name="T69" fmla="*/ 770 h 787"/>
                <a:gd name="T70" fmla="*/ 1035 w 1104"/>
                <a:gd name="T71" fmla="*/ 691 h 787"/>
                <a:gd name="T72" fmla="*/ 1012 w 1104"/>
                <a:gd name="T73" fmla="*/ 620 h 787"/>
                <a:gd name="T74" fmla="*/ 969 w 1104"/>
                <a:gd name="T75" fmla="*/ 572 h 787"/>
                <a:gd name="T76" fmla="*/ 975 w 1104"/>
                <a:gd name="T77" fmla="*/ 491 h 787"/>
                <a:gd name="T78" fmla="*/ 925 w 1104"/>
                <a:gd name="T79" fmla="*/ 508 h 787"/>
                <a:gd name="T80" fmla="*/ 870 w 1104"/>
                <a:gd name="T81" fmla="*/ 547 h 787"/>
                <a:gd name="T82" fmla="*/ 822 w 1104"/>
                <a:gd name="T83" fmla="*/ 589 h 787"/>
                <a:gd name="T84" fmla="*/ 762 w 1104"/>
                <a:gd name="T85" fmla="*/ 570 h 787"/>
                <a:gd name="T86" fmla="*/ 728 w 1104"/>
                <a:gd name="T87" fmla="*/ 566 h 787"/>
                <a:gd name="T88" fmla="*/ 724 w 1104"/>
                <a:gd name="T89" fmla="*/ 601 h 787"/>
                <a:gd name="T90" fmla="*/ 401 w 1104"/>
                <a:gd name="T91" fmla="*/ 620 h 787"/>
                <a:gd name="T92" fmla="*/ 372 w 1104"/>
                <a:gd name="T93" fmla="*/ 610 h 787"/>
                <a:gd name="T94" fmla="*/ 347 w 1104"/>
                <a:gd name="T95" fmla="*/ 622 h 787"/>
                <a:gd name="T96" fmla="*/ 311 w 1104"/>
                <a:gd name="T97" fmla="*/ 628 h 787"/>
                <a:gd name="T98" fmla="*/ 280 w 1104"/>
                <a:gd name="T99" fmla="*/ 622 h 787"/>
                <a:gd name="T100" fmla="*/ 250 w 1104"/>
                <a:gd name="T101" fmla="*/ 616 h 787"/>
                <a:gd name="T102" fmla="*/ 219 w 1104"/>
                <a:gd name="T103" fmla="*/ 595 h 787"/>
                <a:gd name="T104" fmla="*/ 211 w 1104"/>
                <a:gd name="T105" fmla="*/ 555 h 787"/>
                <a:gd name="T106" fmla="*/ 226 w 1104"/>
                <a:gd name="T107" fmla="*/ 516 h 787"/>
                <a:gd name="T108" fmla="*/ 248 w 1104"/>
                <a:gd name="T109" fmla="*/ 497 h 787"/>
                <a:gd name="T110" fmla="*/ 221 w 1104"/>
                <a:gd name="T111" fmla="*/ 482 h 787"/>
                <a:gd name="T112" fmla="*/ 194 w 1104"/>
                <a:gd name="T113" fmla="*/ 485 h 787"/>
                <a:gd name="T114" fmla="*/ 169 w 1104"/>
                <a:gd name="T115" fmla="*/ 491 h 787"/>
                <a:gd name="T116" fmla="*/ 125 w 1104"/>
                <a:gd name="T117" fmla="*/ 484 h 787"/>
                <a:gd name="T118" fmla="*/ 98 w 1104"/>
                <a:gd name="T119" fmla="*/ 474 h 787"/>
                <a:gd name="T120" fmla="*/ 69 w 1104"/>
                <a:gd name="T121" fmla="*/ 445 h 787"/>
                <a:gd name="T122" fmla="*/ 50 w 1104"/>
                <a:gd name="T123" fmla="*/ 418 h 787"/>
                <a:gd name="T124" fmla="*/ 17 w 1104"/>
                <a:gd name="T125" fmla="*/ 399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4" h="787">
                  <a:moveTo>
                    <a:pt x="0" y="389"/>
                  </a:moveTo>
                  <a:lnTo>
                    <a:pt x="104" y="345"/>
                  </a:lnTo>
                  <a:lnTo>
                    <a:pt x="113" y="341"/>
                  </a:lnTo>
                  <a:lnTo>
                    <a:pt x="115" y="340"/>
                  </a:lnTo>
                  <a:lnTo>
                    <a:pt x="115" y="338"/>
                  </a:lnTo>
                  <a:lnTo>
                    <a:pt x="115" y="336"/>
                  </a:lnTo>
                  <a:lnTo>
                    <a:pt x="115" y="334"/>
                  </a:lnTo>
                  <a:lnTo>
                    <a:pt x="117" y="334"/>
                  </a:lnTo>
                  <a:lnTo>
                    <a:pt x="119" y="334"/>
                  </a:lnTo>
                  <a:lnTo>
                    <a:pt x="121" y="334"/>
                  </a:lnTo>
                  <a:lnTo>
                    <a:pt x="123" y="332"/>
                  </a:lnTo>
                  <a:lnTo>
                    <a:pt x="125" y="332"/>
                  </a:lnTo>
                  <a:lnTo>
                    <a:pt x="127" y="332"/>
                  </a:lnTo>
                  <a:lnTo>
                    <a:pt x="130" y="332"/>
                  </a:lnTo>
                  <a:lnTo>
                    <a:pt x="132" y="330"/>
                  </a:lnTo>
                  <a:lnTo>
                    <a:pt x="134" y="330"/>
                  </a:lnTo>
                  <a:lnTo>
                    <a:pt x="136" y="330"/>
                  </a:lnTo>
                  <a:lnTo>
                    <a:pt x="138" y="330"/>
                  </a:lnTo>
                  <a:lnTo>
                    <a:pt x="140" y="328"/>
                  </a:lnTo>
                  <a:lnTo>
                    <a:pt x="142" y="328"/>
                  </a:lnTo>
                  <a:lnTo>
                    <a:pt x="142" y="326"/>
                  </a:lnTo>
                  <a:lnTo>
                    <a:pt x="144" y="326"/>
                  </a:lnTo>
                  <a:lnTo>
                    <a:pt x="146" y="324"/>
                  </a:lnTo>
                  <a:lnTo>
                    <a:pt x="148" y="324"/>
                  </a:lnTo>
                  <a:lnTo>
                    <a:pt x="150" y="324"/>
                  </a:lnTo>
                  <a:lnTo>
                    <a:pt x="152" y="324"/>
                  </a:lnTo>
                  <a:lnTo>
                    <a:pt x="152" y="322"/>
                  </a:lnTo>
                  <a:lnTo>
                    <a:pt x="154" y="322"/>
                  </a:lnTo>
                  <a:lnTo>
                    <a:pt x="154" y="320"/>
                  </a:lnTo>
                  <a:lnTo>
                    <a:pt x="154" y="318"/>
                  </a:lnTo>
                  <a:lnTo>
                    <a:pt x="154" y="316"/>
                  </a:lnTo>
                  <a:lnTo>
                    <a:pt x="154" y="315"/>
                  </a:lnTo>
                  <a:lnTo>
                    <a:pt x="154" y="313"/>
                  </a:lnTo>
                  <a:lnTo>
                    <a:pt x="154" y="311"/>
                  </a:lnTo>
                  <a:lnTo>
                    <a:pt x="152" y="311"/>
                  </a:lnTo>
                  <a:lnTo>
                    <a:pt x="152" y="309"/>
                  </a:lnTo>
                  <a:lnTo>
                    <a:pt x="152" y="307"/>
                  </a:lnTo>
                  <a:lnTo>
                    <a:pt x="154" y="307"/>
                  </a:lnTo>
                  <a:lnTo>
                    <a:pt x="154" y="305"/>
                  </a:lnTo>
                  <a:lnTo>
                    <a:pt x="155" y="305"/>
                  </a:lnTo>
                  <a:lnTo>
                    <a:pt x="157" y="307"/>
                  </a:lnTo>
                  <a:lnTo>
                    <a:pt x="159" y="307"/>
                  </a:lnTo>
                  <a:lnTo>
                    <a:pt x="161" y="307"/>
                  </a:lnTo>
                  <a:lnTo>
                    <a:pt x="163" y="305"/>
                  </a:lnTo>
                  <a:lnTo>
                    <a:pt x="165" y="305"/>
                  </a:lnTo>
                  <a:lnTo>
                    <a:pt x="165" y="303"/>
                  </a:lnTo>
                  <a:lnTo>
                    <a:pt x="167" y="303"/>
                  </a:lnTo>
                  <a:lnTo>
                    <a:pt x="167" y="301"/>
                  </a:lnTo>
                  <a:lnTo>
                    <a:pt x="169" y="301"/>
                  </a:lnTo>
                  <a:lnTo>
                    <a:pt x="171" y="301"/>
                  </a:lnTo>
                  <a:lnTo>
                    <a:pt x="173" y="301"/>
                  </a:lnTo>
                  <a:lnTo>
                    <a:pt x="173" y="299"/>
                  </a:lnTo>
                  <a:lnTo>
                    <a:pt x="173" y="297"/>
                  </a:lnTo>
                  <a:lnTo>
                    <a:pt x="173" y="295"/>
                  </a:lnTo>
                  <a:lnTo>
                    <a:pt x="173" y="292"/>
                  </a:lnTo>
                  <a:lnTo>
                    <a:pt x="173" y="290"/>
                  </a:lnTo>
                  <a:lnTo>
                    <a:pt x="173" y="288"/>
                  </a:lnTo>
                  <a:lnTo>
                    <a:pt x="171" y="284"/>
                  </a:lnTo>
                  <a:lnTo>
                    <a:pt x="171" y="282"/>
                  </a:lnTo>
                  <a:lnTo>
                    <a:pt x="169" y="280"/>
                  </a:lnTo>
                  <a:lnTo>
                    <a:pt x="169" y="278"/>
                  </a:lnTo>
                  <a:lnTo>
                    <a:pt x="167" y="278"/>
                  </a:lnTo>
                  <a:lnTo>
                    <a:pt x="167" y="276"/>
                  </a:lnTo>
                  <a:lnTo>
                    <a:pt x="167" y="274"/>
                  </a:lnTo>
                  <a:lnTo>
                    <a:pt x="169" y="274"/>
                  </a:lnTo>
                  <a:lnTo>
                    <a:pt x="171" y="274"/>
                  </a:lnTo>
                  <a:lnTo>
                    <a:pt x="173" y="274"/>
                  </a:lnTo>
                  <a:lnTo>
                    <a:pt x="175" y="274"/>
                  </a:lnTo>
                  <a:lnTo>
                    <a:pt x="177" y="274"/>
                  </a:lnTo>
                  <a:lnTo>
                    <a:pt x="178" y="274"/>
                  </a:lnTo>
                  <a:lnTo>
                    <a:pt x="178" y="272"/>
                  </a:lnTo>
                  <a:lnTo>
                    <a:pt x="178" y="270"/>
                  </a:lnTo>
                  <a:lnTo>
                    <a:pt x="177" y="268"/>
                  </a:lnTo>
                  <a:lnTo>
                    <a:pt x="177" y="267"/>
                  </a:lnTo>
                  <a:lnTo>
                    <a:pt x="175" y="267"/>
                  </a:lnTo>
                  <a:lnTo>
                    <a:pt x="175" y="265"/>
                  </a:lnTo>
                  <a:lnTo>
                    <a:pt x="173" y="265"/>
                  </a:lnTo>
                  <a:lnTo>
                    <a:pt x="171" y="265"/>
                  </a:lnTo>
                  <a:lnTo>
                    <a:pt x="169" y="265"/>
                  </a:lnTo>
                  <a:lnTo>
                    <a:pt x="167" y="265"/>
                  </a:lnTo>
                  <a:lnTo>
                    <a:pt x="165" y="265"/>
                  </a:lnTo>
                  <a:lnTo>
                    <a:pt x="163" y="265"/>
                  </a:lnTo>
                  <a:lnTo>
                    <a:pt x="163" y="263"/>
                  </a:lnTo>
                  <a:lnTo>
                    <a:pt x="161" y="263"/>
                  </a:lnTo>
                  <a:lnTo>
                    <a:pt x="161" y="261"/>
                  </a:lnTo>
                  <a:lnTo>
                    <a:pt x="163" y="259"/>
                  </a:lnTo>
                  <a:lnTo>
                    <a:pt x="165" y="259"/>
                  </a:lnTo>
                  <a:lnTo>
                    <a:pt x="167" y="259"/>
                  </a:lnTo>
                  <a:lnTo>
                    <a:pt x="169" y="259"/>
                  </a:lnTo>
                  <a:lnTo>
                    <a:pt x="171" y="259"/>
                  </a:lnTo>
                  <a:lnTo>
                    <a:pt x="173" y="259"/>
                  </a:lnTo>
                  <a:lnTo>
                    <a:pt x="173" y="257"/>
                  </a:lnTo>
                  <a:lnTo>
                    <a:pt x="173" y="255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71" y="251"/>
                  </a:lnTo>
                  <a:lnTo>
                    <a:pt x="171" y="249"/>
                  </a:lnTo>
                  <a:lnTo>
                    <a:pt x="173" y="249"/>
                  </a:lnTo>
                  <a:lnTo>
                    <a:pt x="173" y="247"/>
                  </a:lnTo>
                  <a:lnTo>
                    <a:pt x="175" y="247"/>
                  </a:lnTo>
                  <a:lnTo>
                    <a:pt x="177" y="247"/>
                  </a:lnTo>
                  <a:lnTo>
                    <a:pt x="177" y="245"/>
                  </a:lnTo>
                  <a:lnTo>
                    <a:pt x="178" y="245"/>
                  </a:lnTo>
                  <a:lnTo>
                    <a:pt x="180" y="244"/>
                  </a:lnTo>
                  <a:lnTo>
                    <a:pt x="180" y="242"/>
                  </a:lnTo>
                  <a:lnTo>
                    <a:pt x="180" y="240"/>
                  </a:lnTo>
                  <a:lnTo>
                    <a:pt x="180" y="238"/>
                  </a:lnTo>
                  <a:lnTo>
                    <a:pt x="180" y="236"/>
                  </a:lnTo>
                  <a:lnTo>
                    <a:pt x="182" y="236"/>
                  </a:lnTo>
                  <a:lnTo>
                    <a:pt x="184" y="234"/>
                  </a:lnTo>
                  <a:lnTo>
                    <a:pt x="186" y="234"/>
                  </a:lnTo>
                  <a:lnTo>
                    <a:pt x="186" y="236"/>
                  </a:lnTo>
                  <a:lnTo>
                    <a:pt x="188" y="236"/>
                  </a:lnTo>
                  <a:lnTo>
                    <a:pt x="188" y="238"/>
                  </a:lnTo>
                  <a:lnTo>
                    <a:pt x="190" y="238"/>
                  </a:lnTo>
                  <a:lnTo>
                    <a:pt x="192" y="238"/>
                  </a:lnTo>
                  <a:lnTo>
                    <a:pt x="192" y="236"/>
                  </a:lnTo>
                  <a:lnTo>
                    <a:pt x="192" y="234"/>
                  </a:lnTo>
                  <a:lnTo>
                    <a:pt x="190" y="232"/>
                  </a:lnTo>
                  <a:lnTo>
                    <a:pt x="188" y="232"/>
                  </a:lnTo>
                  <a:lnTo>
                    <a:pt x="188" y="230"/>
                  </a:lnTo>
                  <a:lnTo>
                    <a:pt x="188" y="228"/>
                  </a:lnTo>
                  <a:lnTo>
                    <a:pt x="190" y="228"/>
                  </a:lnTo>
                  <a:lnTo>
                    <a:pt x="192" y="228"/>
                  </a:lnTo>
                  <a:lnTo>
                    <a:pt x="194" y="230"/>
                  </a:lnTo>
                  <a:lnTo>
                    <a:pt x="194" y="232"/>
                  </a:lnTo>
                  <a:lnTo>
                    <a:pt x="194" y="234"/>
                  </a:lnTo>
                  <a:lnTo>
                    <a:pt x="194" y="236"/>
                  </a:lnTo>
                  <a:lnTo>
                    <a:pt x="196" y="236"/>
                  </a:lnTo>
                  <a:lnTo>
                    <a:pt x="196" y="238"/>
                  </a:lnTo>
                  <a:lnTo>
                    <a:pt x="198" y="238"/>
                  </a:lnTo>
                  <a:lnTo>
                    <a:pt x="200" y="238"/>
                  </a:lnTo>
                  <a:lnTo>
                    <a:pt x="200" y="236"/>
                  </a:lnTo>
                  <a:lnTo>
                    <a:pt x="202" y="236"/>
                  </a:lnTo>
                  <a:lnTo>
                    <a:pt x="203" y="236"/>
                  </a:lnTo>
                  <a:lnTo>
                    <a:pt x="203" y="234"/>
                  </a:lnTo>
                  <a:lnTo>
                    <a:pt x="205" y="232"/>
                  </a:lnTo>
                  <a:lnTo>
                    <a:pt x="205" y="230"/>
                  </a:lnTo>
                  <a:lnTo>
                    <a:pt x="203" y="230"/>
                  </a:lnTo>
                  <a:lnTo>
                    <a:pt x="203" y="228"/>
                  </a:lnTo>
                  <a:lnTo>
                    <a:pt x="202" y="228"/>
                  </a:lnTo>
                  <a:lnTo>
                    <a:pt x="202" y="226"/>
                  </a:lnTo>
                  <a:lnTo>
                    <a:pt x="200" y="226"/>
                  </a:lnTo>
                  <a:lnTo>
                    <a:pt x="200" y="224"/>
                  </a:lnTo>
                  <a:lnTo>
                    <a:pt x="200" y="222"/>
                  </a:lnTo>
                  <a:lnTo>
                    <a:pt x="200" y="220"/>
                  </a:lnTo>
                  <a:lnTo>
                    <a:pt x="202" y="220"/>
                  </a:lnTo>
                  <a:lnTo>
                    <a:pt x="203" y="220"/>
                  </a:lnTo>
                  <a:lnTo>
                    <a:pt x="205" y="220"/>
                  </a:lnTo>
                  <a:lnTo>
                    <a:pt x="205" y="222"/>
                  </a:lnTo>
                  <a:lnTo>
                    <a:pt x="207" y="224"/>
                  </a:lnTo>
                  <a:lnTo>
                    <a:pt x="207" y="226"/>
                  </a:lnTo>
                  <a:lnTo>
                    <a:pt x="207" y="228"/>
                  </a:lnTo>
                  <a:lnTo>
                    <a:pt x="207" y="230"/>
                  </a:lnTo>
                  <a:lnTo>
                    <a:pt x="207" y="232"/>
                  </a:lnTo>
                  <a:lnTo>
                    <a:pt x="209" y="232"/>
                  </a:lnTo>
                  <a:lnTo>
                    <a:pt x="211" y="232"/>
                  </a:lnTo>
                  <a:lnTo>
                    <a:pt x="213" y="230"/>
                  </a:lnTo>
                  <a:lnTo>
                    <a:pt x="213" y="228"/>
                  </a:lnTo>
                  <a:lnTo>
                    <a:pt x="213" y="226"/>
                  </a:lnTo>
                  <a:lnTo>
                    <a:pt x="213" y="224"/>
                  </a:lnTo>
                  <a:lnTo>
                    <a:pt x="213" y="222"/>
                  </a:lnTo>
                  <a:lnTo>
                    <a:pt x="213" y="220"/>
                  </a:lnTo>
                  <a:lnTo>
                    <a:pt x="213" y="219"/>
                  </a:lnTo>
                  <a:lnTo>
                    <a:pt x="211" y="217"/>
                  </a:lnTo>
                  <a:lnTo>
                    <a:pt x="209" y="217"/>
                  </a:lnTo>
                  <a:lnTo>
                    <a:pt x="207" y="215"/>
                  </a:lnTo>
                  <a:lnTo>
                    <a:pt x="205" y="213"/>
                  </a:lnTo>
                  <a:lnTo>
                    <a:pt x="205" y="209"/>
                  </a:lnTo>
                  <a:lnTo>
                    <a:pt x="205" y="207"/>
                  </a:lnTo>
                  <a:lnTo>
                    <a:pt x="207" y="207"/>
                  </a:lnTo>
                  <a:lnTo>
                    <a:pt x="207" y="205"/>
                  </a:lnTo>
                  <a:lnTo>
                    <a:pt x="209" y="205"/>
                  </a:lnTo>
                  <a:lnTo>
                    <a:pt x="211" y="205"/>
                  </a:lnTo>
                  <a:lnTo>
                    <a:pt x="213" y="205"/>
                  </a:lnTo>
                  <a:lnTo>
                    <a:pt x="215" y="207"/>
                  </a:lnTo>
                  <a:lnTo>
                    <a:pt x="215" y="209"/>
                  </a:lnTo>
                  <a:lnTo>
                    <a:pt x="217" y="209"/>
                  </a:lnTo>
                  <a:lnTo>
                    <a:pt x="219" y="207"/>
                  </a:lnTo>
                  <a:lnTo>
                    <a:pt x="219" y="205"/>
                  </a:lnTo>
                  <a:lnTo>
                    <a:pt x="217" y="203"/>
                  </a:lnTo>
                  <a:lnTo>
                    <a:pt x="215" y="201"/>
                  </a:lnTo>
                  <a:lnTo>
                    <a:pt x="213" y="201"/>
                  </a:lnTo>
                  <a:lnTo>
                    <a:pt x="213" y="199"/>
                  </a:lnTo>
                  <a:lnTo>
                    <a:pt x="211" y="199"/>
                  </a:lnTo>
                  <a:lnTo>
                    <a:pt x="209" y="199"/>
                  </a:lnTo>
                  <a:lnTo>
                    <a:pt x="209" y="197"/>
                  </a:lnTo>
                  <a:lnTo>
                    <a:pt x="207" y="197"/>
                  </a:lnTo>
                  <a:lnTo>
                    <a:pt x="205" y="196"/>
                  </a:lnTo>
                  <a:lnTo>
                    <a:pt x="205" y="194"/>
                  </a:lnTo>
                  <a:lnTo>
                    <a:pt x="203" y="194"/>
                  </a:lnTo>
                  <a:lnTo>
                    <a:pt x="203" y="192"/>
                  </a:lnTo>
                  <a:lnTo>
                    <a:pt x="202" y="192"/>
                  </a:lnTo>
                  <a:lnTo>
                    <a:pt x="202" y="190"/>
                  </a:lnTo>
                  <a:lnTo>
                    <a:pt x="202" y="188"/>
                  </a:lnTo>
                  <a:lnTo>
                    <a:pt x="205" y="188"/>
                  </a:lnTo>
                  <a:lnTo>
                    <a:pt x="207" y="188"/>
                  </a:lnTo>
                  <a:lnTo>
                    <a:pt x="211" y="186"/>
                  </a:lnTo>
                  <a:lnTo>
                    <a:pt x="213" y="184"/>
                  </a:lnTo>
                  <a:lnTo>
                    <a:pt x="213" y="182"/>
                  </a:lnTo>
                  <a:lnTo>
                    <a:pt x="213" y="180"/>
                  </a:lnTo>
                  <a:lnTo>
                    <a:pt x="213" y="178"/>
                  </a:lnTo>
                  <a:lnTo>
                    <a:pt x="213" y="176"/>
                  </a:lnTo>
                  <a:lnTo>
                    <a:pt x="215" y="174"/>
                  </a:lnTo>
                  <a:lnTo>
                    <a:pt x="217" y="174"/>
                  </a:lnTo>
                  <a:lnTo>
                    <a:pt x="217" y="176"/>
                  </a:lnTo>
                  <a:lnTo>
                    <a:pt x="217" y="178"/>
                  </a:lnTo>
                  <a:lnTo>
                    <a:pt x="217" y="180"/>
                  </a:lnTo>
                  <a:lnTo>
                    <a:pt x="219" y="180"/>
                  </a:lnTo>
                  <a:lnTo>
                    <a:pt x="221" y="180"/>
                  </a:lnTo>
                  <a:lnTo>
                    <a:pt x="225" y="180"/>
                  </a:lnTo>
                  <a:lnTo>
                    <a:pt x="226" y="178"/>
                  </a:lnTo>
                  <a:lnTo>
                    <a:pt x="230" y="178"/>
                  </a:lnTo>
                  <a:lnTo>
                    <a:pt x="232" y="176"/>
                  </a:lnTo>
                  <a:lnTo>
                    <a:pt x="234" y="176"/>
                  </a:lnTo>
                  <a:lnTo>
                    <a:pt x="236" y="174"/>
                  </a:lnTo>
                  <a:lnTo>
                    <a:pt x="236" y="172"/>
                  </a:lnTo>
                  <a:lnTo>
                    <a:pt x="238" y="171"/>
                  </a:lnTo>
                  <a:lnTo>
                    <a:pt x="240" y="171"/>
                  </a:lnTo>
                  <a:lnTo>
                    <a:pt x="242" y="172"/>
                  </a:lnTo>
                  <a:lnTo>
                    <a:pt x="244" y="172"/>
                  </a:lnTo>
                  <a:lnTo>
                    <a:pt x="244" y="174"/>
                  </a:lnTo>
                  <a:lnTo>
                    <a:pt x="244" y="176"/>
                  </a:lnTo>
                  <a:lnTo>
                    <a:pt x="244" y="178"/>
                  </a:lnTo>
                  <a:lnTo>
                    <a:pt x="242" y="180"/>
                  </a:lnTo>
                  <a:lnTo>
                    <a:pt x="244" y="182"/>
                  </a:lnTo>
                  <a:lnTo>
                    <a:pt x="246" y="184"/>
                  </a:lnTo>
                  <a:lnTo>
                    <a:pt x="248" y="184"/>
                  </a:lnTo>
                  <a:lnTo>
                    <a:pt x="250" y="184"/>
                  </a:lnTo>
                  <a:lnTo>
                    <a:pt x="250" y="182"/>
                  </a:lnTo>
                  <a:lnTo>
                    <a:pt x="253" y="180"/>
                  </a:lnTo>
                  <a:lnTo>
                    <a:pt x="257" y="178"/>
                  </a:lnTo>
                  <a:lnTo>
                    <a:pt x="261" y="178"/>
                  </a:lnTo>
                  <a:lnTo>
                    <a:pt x="263" y="178"/>
                  </a:lnTo>
                  <a:lnTo>
                    <a:pt x="263" y="176"/>
                  </a:lnTo>
                  <a:lnTo>
                    <a:pt x="263" y="174"/>
                  </a:lnTo>
                  <a:lnTo>
                    <a:pt x="263" y="172"/>
                  </a:lnTo>
                  <a:lnTo>
                    <a:pt x="263" y="171"/>
                  </a:lnTo>
                  <a:lnTo>
                    <a:pt x="261" y="169"/>
                  </a:lnTo>
                  <a:lnTo>
                    <a:pt x="259" y="169"/>
                  </a:lnTo>
                  <a:lnTo>
                    <a:pt x="259" y="167"/>
                  </a:lnTo>
                  <a:lnTo>
                    <a:pt x="257" y="165"/>
                  </a:lnTo>
                  <a:lnTo>
                    <a:pt x="257" y="163"/>
                  </a:lnTo>
                  <a:lnTo>
                    <a:pt x="257" y="161"/>
                  </a:lnTo>
                  <a:lnTo>
                    <a:pt x="259" y="161"/>
                  </a:lnTo>
                  <a:lnTo>
                    <a:pt x="261" y="159"/>
                  </a:lnTo>
                  <a:lnTo>
                    <a:pt x="263" y="161"/>
                  </a:lnTo>
                  <a:lnTo>
                    <a:pt x="265" y="161"/>
                  </a:lnTo>
                  <a:lnTo>
                    <a:pt x="267" y="163"/>
                  </a:lnTo>
                  <a:lnTo>
                    <a:pt x="269" y="163"/>
                  </a:lnTo>
                  <a:lnTo>
                    <a:pt x="271" y="165"/>
                  </a:lnTo>
                  <a:lnTo>
                    <a:pt x="273" y="165"/>
                  </a:lnTo>
                  <a:lnTo>
                    <a:pt x="273" y="167"/>
                  </a:lnTo>
                  <a:lnTo>
                    <a:pt x="273" y="169"/>
                  </a:lnTo>
                  <a:lnTo>
                    <a:pt x="274" y="169"/>
                  </a:lnTo>
                  <a:lnTo>
                    <a:pt x="278" y="169"/>
                  </a:lnTo>
                  <a:lnTo>
                    <a:pt x="280" y="169"/>
                  </a:lnTo>
                  <a:lnTo>
                    <a:pt x="282" y="167"/>
                  </a:lnTo>
                  <a:lnTo>
                    <a:pt x="282" y="163"/>
                  </a:lnTo>
                  <a:lnTo>
                    <a:pt x="282" y="161"/>
                  </a:lnTo>
                  <a:lnTo>
                    <a:pt x="282" y="159"/>
                  </a:lnTo>
                  <a:lnTo>
                    <a:pt x="282" y="157"/>
                  </a:lnTo>
                  <a:lnTo>
                    <a:pt x="284" y="155"/>
                  </a:lnTo>
                  <a:lnTo>
                    <a:pt x="284" y="153"/>
                  </a:lnTo>
                  <a:lnTo>
                    <a:pt x="282" y="153"/>
                  </a:lnTo>
                  <a:lnTo>
                    <a:pt x="282" y="151"/>
                  </a:lnTo>
                  <a:lnTo>
                    <a:pt x="280" y="149"/>
                  </a:lnTo>
                  <a:lnTo>
                    <a:pt x="280" y="147"/>
                  </a:lnTo>
                  <a:lnTo>
                    <a:pt x="278" y="147"/>
                  </a:lnTo>
                  <a:lnTo>
                    <a:pt x="278" y="146"/>
                  </a:lnTo>
                  <a:lnTo>
                    <a:pt x="276" y="146"/>
                  </a:lnTo>
                  <a:lnTo>
                    <a:pt x="274" y="144"/>
                  </a:lnTo>
                  <a:lnTo>
                    <a:pt x="274" y="142"/>
                  </a:lnTo>
                  <a:lnTo>
                    <a:pt x="276" y="140"/>
                  </a:lnTo>
                  <a:lnTo>
                    <a:pt x="276" y="138"/>
                  </a:lnTo>
                  <a:lnTo>
                    <a:pt x="278" y="138"/>
                  </a:lnTo>
                  <a:lnTo>
                    <a:pt x="280" y="138"/>
                  </a:lnTo>
                  <a:lnTo>
                    <a:pt x="282" y="140"/>
                  </a:lnTo>
                  <a:lnTo>
                    <a:pt x="284" y="144"/>
                  </a:lnTo>
                  <a:lnTo>
                    <a:pt x="284" y="146"/>
                  </a:lnTo>
                  <a:lnTo>
                    <a:pt x="286" y="147"/>
                  </a:lnTo>
                  <a:lnTo>
                    <a:pt x="286" y="149"/>
                  </a:lnTo>
                  <a:lnTo>
                    <a:pt x="286" y="151"/>
                  </a:lnTo>
                  <a:lnTo>
                    <a:pt x="290" y="153"/>
                  </a:lnTo>
                  <a:lnTo>
                    <a:pt x="292" y="153"/>
                  </a:lnTo>
                  <a:lnTo>
                    <a:pt x="294" y="155"/>
                  </a:lnTo>
                  <a:lnTo>
                    <a:pt x="296" y="155"/>
                  </a:lnTo>
                  <a:lnTo>
                    <a:pt x="298" y="155"/>
                  </a:lnTo>
                  <a:lnTo>
                    <a:pt x="298" y="153"/>
                  </a:lnTo>
                  <a:lnTo>
                    <a:pt x="296" y="151"/>
                  </a:lnTo>
                  <a:lnTo>
                    <a:pt x="294" y="149"/>
                  </a:lnTo>
                  <a:lnTo>
                    <a:pt x="292" y="147"/>
                  </a:lnTo>
                  <a:lnTo>
                    <a:pt x="290" y="144"/>
                  </a:lnTo>
                  <a:lnTo>
                    <a:pt x="290" y="142"/>
                  </a:lnTo>
                  <a:lnTo>
                    <a:pt x="288" y="138"/>
                  </a:lnTo>
                  <a:lnTo>
                    <a:pt x="290" y="136"/>
                  </a:lnTo>
                  <a:lnTo>
                    <a:pt x="290" y="134"/>
                  </a:lnTo>
                  <a:lnTo>
                    <a:pt x="292" y="134"/>
                  </a:lnTo>
                  <a:lnTo>
                    <a:pt x="294" y="134"/>
                  </a:lnTo>
                  <a:lnTo>
                    <a:pt x="296" y="134"/>
                  </a:lnTo>
                  <a:lnTo>
                    <a:pt x="298" y="136"/>
                  </a:lnTo>
                  <a:lnTo>
                    <a:pt x="298" y="138"/>
                  </a:lnTo>
                  <a:lnTo>
                    <a:pt x="298" y="142"/>
                  </a:lnTo>
                  <a:lnTo>
                    <a:pt x="298" y="144"/>
                  </a:lnTo>
                  <a:lnTo>
                    <a:pt x="298" y="146"/>
                  </a:lnTo>
                  <a:lnTo>
                    <a:pt x="298" y="147"/>
                  </a:lnTo>
                  <a:lnTo>
                    <a:pt x="299" y="147"/>
                  </a:lnTo>
                  <a:lnTo>
                    <a:pt x="301" y="147"/>
                  </a:lnTo>
                  <a:lnTo>
                    <a:pt x="303" y="146"/>
                  </a:lnTo>
                  <a:lnTo>
                    <a:pt x="305" y="144"/>
                  </a:lnTo>
                  <a:lnTo>
                    <a:pt x="305" y="140"/>
                  </a:lnTo>
                  <a:lnTo>
                    <a:pt x="303" y="138"/>
                  </a:lnTo>
                  <a:lnTo>
                    <a:pt x="303" y="136"/>
                  </a:lnTo>
                  <a:lnTo>
                    <a:pt x="305" y="134"/>
                  </a:lnTo>
                  <a:lnTo>
                    <a:pt x="305" y="132"/>
                  </a:lnTo>
                  <a:lnTo>
                    <a:pt x="307" y="132"/>
                  </a:lnTo>
                  <a:lnTo>
                    <a:pt x="309" y="132"/>
                  </a:lnTo>
                  <a:lnTo>
                    <a:pt x="311" y="132"/>
                  </a:lnTo>
                  <a:lnTo>
                    <a:pt x="313" y="132"/>
                  </a:lnTo>
                  <a:lnTo>
                    <a:pt x="315" y="134"/>
                  </a:lnTo>
                  <a:lnTo>
                    <a:pt x="317" y="134"/>
                  </a:lnTo>
                  <a:lnTo>
                    <a:pt x="319" y="136"/>
                  </a:lnTo>
                  <a:lnTo>
                    <a:pt x="319" y="138"/>
                  </a:lnTo>
                  <a:lnTo>
                    <a:pt x="321" y="138"/>
                  </a:lnTo>
                  <a:lnTo>
                    <a:pt x="322" y="138"/>
                  </a:lnTo>
                  <a:lnTo>
                    <a:pt x="324" y="136"/>
                  </a:lnTo>
                  <a:lnTo>
                    <a:pt x="324" y="134"/>
                  </a:lnTo>
                  <a:lnTo>
                    <a:pt x="324" y="132"/>
                  </a:lnTo>
                  <a:lnTo>
                    <a:pt x="322" y="130"/>
                  </a:lnTo>
                  <a:lnTo>
                    <a:pt x="319" y="130"/>
                  </a:lnTo>
                  <a:lnTo>
                    <a:pt x="317" y="128"/>
                  </a:lnTo>
                  <a:lnTo>
                    <a:pt x="315" y="126"/>
                  </a:lnTo>
                  <a:lnTo>
                    <a:pt x="317" y="126"/>
                  </a:lnTo>
                  <a:lnTo>
                    <a:pt x="317" y="124"/>
                  </a:lnTo>
                  <a:lnTo>
                    <a:pt x="319" y="124"/>
                  </a:lnTo>
                  <a:lnTo>
                    <a:pt x="321" y="124"/>
                  </a:lnTo>
                  <a:lnTo>
                    <a:pt x="322" y="126"/>
                  </a:lnTo>
                  <a:lnTo>
                    <a:pt x="324" y="128"/>
                  </a:lnTo>
                  <a:lnTo>
                    <a:pt x="326" y="128"/>
                  </a:lnTo>
                  <a:lnTo>
                    <a:pt x="326" y="130"/>
                  </a:lnTo>
                  <a:lnTo>
                    <a:pt x="328" y="132"/>
                  </a:lnTo>
                  <a:lnTo>
                    <a:pt x="328" y="134"/>
                  </a:lnTo>
                  <a:lnTo>
                    <a:pt x="328" y="138"/>
                  </a:lnTo>
                  <a:lnTo>
                    <a:pt x="330" y="138"/>
                  </a:lnTo>
                  <a:lnTo>
                    <a:pt x="332" y="136"/>
                  </a:lnTo>
                  <a:lnTo>
                    <a:pt x="332" y="134"/>
                  </a:lnTo>
                  <a:lnTo>
                    <a:pt x="334" y="132"/>
                  </a:lnTo>
                  <a:lnTo>
                    <a:pt x="334" y="130"/>
                  </a:lnTo>
                  <a:lnTo>
                    <a:pt x="336" y="128"/>
                  </a:lnTo>
                  <a:lnTo>
                    <a:pt x="336" y="126"/>
                  </a:lnTo>
                  <a:lnTo>
                    <a:pt x="338" y="126"/>
                  </a:lnTo>
                  <a:lnTo>
                    <a:pt x="338" y="124"/>
                  </a:lnTo>
                  <a:lnTo>
                    <a:pt x="340" y="126"/>
                  </a:lnTo>
                  <a:lnTo>
                    <a:pt x="342" y="126"/>
                  </a:lnTo>
                  <a:lnTo>
                    <a:pt x="342" y="128"/>
                  </a:lnTo>
                  <a:lnTo>
                    <a:pt x="344" y="128"/>
                  </a:lnTo>
                  <a:lnTo>
                    <a:pt x="344" y="130"/>
                  </a:lnTo>
                  <a:lnTo>
                    <a:pt x="346" y="130"/>
                  </a:lnTo>
                  <a:lnTo>
                    <a:pt x="347" y="130"/>
                  </a:lnTo>
                  <a:lnTo>
                    <a:pt x="349" y="128"/>
                  </a:lnTo>
                  <a:lnTo>
                    <a:pt x="349" y="126"/>
                  </a:lnTo>
                  <a:lnTo>
                    <a:pt x="349" y="124"/>
                  </a:lnTo>
                  <a:lnTo>
                    <a:pt x="351" y="123"/>
                  </a:lnTo>
                  <a:lnTo>
                    <a:pt x="353" y="123"/>
                  </a:lnTo>
                  <a:lnTo>
                    <a:pt x="353" y="124"/>
                  </a:lnTo>
                  <a:lnTo>
                    <a:pt x="355" y="126"/>
                  </a:lnTo>
                  <a:lnTo>
                    <a:pt x="355" y="128"/>
                  </a:lnTo>
                  <a:lnTo>
                    <a:pt x="355" y="130"/>
                  </a:lnTo>
                  <a:lnTo>
                    <a:pt x="357" y="130"/>
                  </a:lnTo>
                  <a:lnTo>
                    <a:pt x="357" y="128"/>
                  </a:lnTo>
                  <a:lnTo>
                    <a:pt x="359" y="128"/>
                  </a:lnTo>
                  <a:lnTo>
                    <a:pt x="359" y="126"/>
                  </a:lnTo>
                  <a:lnTo>
                    <a:pt x="359" y="123"/>
                  </a:lnTo>
                  <a:lnTo>
                    <a:pt x="361" y="121"/>
                  </a:lnTo>
                  <a:lnTo>
                    <a:pt x="361" y="117"/>
                  </a:lnTo>
                  <a:lnTo>
                    <a:pt x="361" y="115"/>
                  </a:lnTo>
                  <a:lnTo>
                    <a:pt x="361" y="113"/>
                  </a:lnTo>
                  <a:lnTo>
                    <a:pt x="359" y="111"/>
                  </a:lnTo>
                  <a:lnTo>
                    <a:pt x="359" y="109"/>
                  </a:lnTo>
                  <a:lnTo>
                    <a:pt x="359" y="107"/>
                  </a:lnTo>
                  <a:lnTo>
                    <a:pt x="361" y="105"/>
                  </a:lnTo>
                  <a:lnTo>
                    <a:pt x="363" y="105"/>
                  </a:lnTo>
                  <a:lnTo>
                    <a:pt x="363" y="103"/>
                  </a:lnTo>
                  <a:lnTo>
                    <a:pt x="363" y="101"/>
                  </a:lnTo>
                  <a:lnTo>
                    <a:pt x="361" y="101"/>
                  </a:lnTo>
                  <a:lnTo>
                    <a:pt x="359" y="101"/>
                  </a:lnTo>
                  <a:lnTo>
                    <a:pt x="357" y="101"/>
                  </a:lnTo>
                  <a:lnTo>
                    <a:pt x="357" y="103"/>
                  </a:lnTo>
                  <a:lnTo>
                    <a:pt x="355" y="103"/>
                  </a:lnTo>
                  <a:lnTo>
                    <a:pt x="355" y="101"/>
                  </a:lnTo>
                  <a:lnTo>
                    <a:pt x="357" y="101"/>
                  </a:lnTo>
                  <a:lnTo>
                    <a:pt x="357" y="99"/>
                  </a:lnTo>
                  <a:lnTo>
                    <a:pt x="359" y="99"/>
                  </a:lnTo>
                  <a:lnTo>
                    <a:pt x="361" y="99"/>
                  </a:lnTo>
                  <a:lnTo>
                    <a:pt x="363" y="99"/>
                  </a:lnTo>
                  <a:lnTo>
                    <a:pt x="365" y="101"/>
                  </a:lnTo>
                  <a:lnTo>
                    <a:pt x="367" y="101"/>
                  </a:lnTo>
                  <a:lnTo>
                    <a:pt x="369" y="101"/>
                  </a:lnTo>
                  <a:lnTo>
                    <a:pt x="370" y="101"/>
                  </a:lnTo>
                  <a:lnTo>
                    <a:pt x="372" y="101"/>
                  </a:lnTo>
                  <a:lnTo>
                    <a:pt x="374" y="101"/>
                  </a:lnTo>
                  <a:lnTo>
                    <a:pt x="376" y="101"/>
                  </a:lnTo>
                  <a:lnTo>
                    <a:pt x="378" y="101"/>
                  </a:lnTo>
                  <a:lnTo>
                    <a:pt x="380" y="101"/>
                  </a:lnTo>
                  <a:lnTo>
                    <a:pt x="382" y="101"/>
                  </a:lnTo>
                  <a:lnTo>
                    <a:pt x="382" y="103"/>
                  </a:lnTo>
                  <a:lnTo>
                    <a:pt x="382" y="105"/>
                  </a:lnTo>
                  <a:lnTo>
                    <a:pt x="382" y="107"/>
                  </a:lnTo>
                  <a:lnTo>
                    <a:pt x="382" y="109"/>
                  </a:lnTo>
                  <a:lnTo>
                    <a:pt x="384" y="109"/>
                  </a:lnTo>
                  <a:lnTo>
                    <a:pt x="384" y="107"/>
                  </a:lnTo>
                  <a:lnTo>
                    <a:pt x="386" y="107"/>
                  </a:lnTo>
                  <a:lnTo>
                    <a:pt x="386" y="105"/>
                  </a:lnTo>
                  <a:lnTo>
                    <a:pt x="386" y="103"/>
                  </a:lnTo>
                  <a:lnTo>
                    <a:pt x="384" y="103"/>
                  </a:lnTo>
                  <a:lnTo>
                    <a:pt x="384" y="101"/>
                  </a:lnTo>
                  <a:lnTo>
                    <a:pt x="386" y="101"/>
                  </a:lnTo>
                  <a:lnTo>
                    <a:pt x="386" y="99"/>
                  </a:lnTo>
                  <a:lnTo>
                    <a:pt x="386" y="98"/>
                  </a:lnTo>
                  <a:lnTo>
                    <a:pt x="388" y="98"/>
                  </a:lnTo>
                  <a:lnTo>
                    <a:pt x="388" y="96"/>
                  </a:lnTo>
                  <a:lnTo>
                    <a:pt x="388" y="94"/>
                  </a:lnTo>
                  <a:lnTo>
                    <a:pt x="390" y="94"/>
                  </a:lnTo>
                  <a:lnTo>
                    <a:pt x="392" y="94"/>
                  </a:lnTo>
                  <a:lnTo>
                    <a:pt x="392" y="92"/>
                  </a:lnTo>
                  <a:lnTo>
                    <a:pt x="393" y="92"/>
                  </a:lnTo>
                  <a:lnTo>
                    <a:pt x="395" y="92"/>
                  </a:lnTo>
                  <a:lnTo>
                    <a:pt x="395" y="94"/>
                  </a:lnTo>
                  <a:lnTo>
                    <a:pt x="397" y="94"/>
                  </a:lnTo>
                  <a:lnTo>
                    <a:pt x="397" y="96"/>
                  </a:lnTo>
                  <a:lnTo>
                    <a:pt x="399" y="96"/>
                  </a:lnTo>
                  <a:lnTo>
                    <a:pt x="399" y="98"/>
                  </a:lnTo>
                  <a:lnTo>
                    <a:pt x="399" y="99"/>
                  </a:lnTo>
                  <a:lnTo>
                    <a:pt x="401" y="99"/>
                  </a:lnTo>
                  <a:lnTo>
                    <a:pt x="401" y="101"/>
                  </a:lnTo>
                  <a:lnTo>
                    <a:pt x="401" y="103"/>
                  </a:lnTo>
                  <a:lnTo>
                    <a:pt x="403" y="105"/>
                  </a:lnTo>
                  <a:lnTo>
                    <a:pt x="405" y="105"/>
                  </a:lnTo>
                  <a:lnTo>
                    <a:pt x="407" y="105"/>
                  </a:lnTo>
                  <a:lnTo>
                    <a:pt x="409" y="105"/>
                  </a:lnTo>
                  <a:lnTo>
                    <a:pt x="409" y="103"/>
                  </a:lnTo>
                  <a:lnTo>
                    <a:pt x="409" y="101"/>
                  </a:lnTo>
                  <a:lnTo>
                    <a:pt x="409" y="99"/>
                  </a:lnTo>
                  <a:lnTo>
                    <a:pt x="411" y="99"/>
                  </a:lnTo>
                  <a:lnTo>
                    <a:pt x="413" y="99"/>
                  </a:lnTo>
                  <a:lnTo>
                    <a:pt x="415" y="99"/>
                  </a:lnTo>
                  <a:lnTo>
                    <a:pt x="415" y="101"/>
                  </a:lnTo>
                  <a:lnTo>
                    <a:pt x="415" y="103"/>
                  </a:lnTo>
                  <a:lnTo>
                    <a:pt x="417" y="105"/>
                  </a:lnTo>
                  <a:lnTo>
                    <a:pt x="417" y="103"/>
                  </a:lnTo>
                  <a:lnTo>
                    <a:pt x="418" y="103"/>
                  </a:lnTo>
                  <a:lnTo>
                    <a:pt x="418" y="101"/>
                  </a:lnTo>
                  <a:lnTo>
                    <a:pt x="420" y="101"/>
                  </a:lnTo>
                  <a:lnTo>
                    <a:pt x="422" y="101"/>
                  </a:lnTo>
                  <a:lnTo>
                    <a:pt x="422" y="99"/>
                  </a:lnTo>
                  <a:lnTo>
                    <a:pt x="424" y="99"/>
                  </a:lnTo>
                  <a:lnTo>
                    <a:pt x="426" y="99"/>
                  </a:lnTo>
                  <a:lnTo>
                    <a:pt x="426" y="98"/>
                  </a:lnTo>
                  <a:lnTo>
                    <a:pt x="428" y="98"/>
                  </a:lnTo>
                  <a:lnTo>
                    <a:pt x="428" y="96"/>
                  </a:lnTo>
                  <a:lnTo>
                    <a:pt x="430" y="96"/>
                  </a:lnTo>
                  <a:lnTo>
                    <a:pt x="432" y="96"/>
                  </a:lnTo>
                  <a:lnTo>
                    <a:pt x="432" y="94"/>
                  </a:lnTo>
                  <a:lnTo>
                    <a:pt x="432" y="92"/>
                  </a:lnTo>
                  <a:lnTo>
                    <a:pt x="432" y="90"/>
                  </a:lnTo>
                  <a:lnTo>
                    <a:pt x="434" y="90"/>
                  </a:lnTo>
                  <a:lnTo>
                    <a:pt x="436" y="90"/>
                  </a:lnTo>
                  <a:lnTo>
                    <a:pt x="436" y="92"/>
                  </a:lnTo>
                  <a:lnTo>
                    <a:pt x="438" y="92"/>
                  </a:lnTo>
                  <a:lnTo>
                    <a:pt x="438" y="94"/>
                  </a:lnTo>
                  <a:lnTo>
                    <a:pt x="438" y="96"/>
                  </a:lnTo>
                  <a:lnTo>
                    <a:pt x="438" y="98"/>
                  </a:lnTo>
                  <a:lnTo>
                    <a:pt x="438" y="99"/>
                  </a:lnTo>
                  <a:lnTo>
                    <a:pt x="436" y="99"/>
                  </a:lnTo>
                  <a:lnTo>
                    <a:pt x="436" y="101"/>
                  </a:lnTo>
                  <a:lnTo>
                    <a:pt x="434" y="101"/>
                  </a:lnTo>
                  <a:lnTo>
                    <a:pt x="434" y="103"/>
                  </a:lnTo>
                  <a:lnTo>
                    <a:pt x="434" y="105"/>
                  </a:lnTo>
                  <a:lnTo>
                    <a:pt x="434" y="107"/>
                  </a:lnTo>
                  <a:lnTo>
                    <a:pt x="434" y="109"/>
                  </a:lnTo>
                  <a:lnTo>
                    <a:pt x="436" y="109"/>
                  </a:lnTo>
                  <a:lnTo>
                    <a:pt x="438" y="109"/>
                  </a:lnTo>
                  <a:lnTo>
                    <a:pt x="440" y="109"/>
                  </a:lnTo>
                  <a:lnTo>
                    <a:pt x="440" y="107"/>
                  </a:lnTo>
                  <a:lnTo>
                    <a:pt x="441" y="107"/>
                  </a:lnTo>
                  <a:lnTo>
                    <a:pt x="441" y="105"/>
                  </a:lnTo>
                  <a:lnTo>
                    <a:pt x="443" y="103"/>
                  </a:lnTo>
                  <a:lnTo>
                    <a:pt x="443" y="101"/>
                  </a:lnTo>
                  <a:lnTo>
                    <a:pt x="443" y="99"/>
                  </a:lnTo>
                  <a:lnTo>
                    <a:pt x="443" y="98"/>
                  </a:lnTo>
                  <a:lnTo>
                    <a:pt x="443" y="96"/>
                  </a:lnTo>
                  <a:lnTo>
                    <a:pt x="441" y="96"/>
                  </a:lnTo>
                  <a:lnTo>
                    <a:pt x="441" y="94"/>
                  </a:lnTo>
                  <a:lnTo>
                    <a:pt x="440" y="94"/>
                  </a:lnTo>
                  <a:lnTo>
                    <a:pt x="440" y="92"/>
                  </a:lnTo>
                  <a:lnTo>
                    <a:pt x="438" y="92"/>
                  </a:lnTo>
                  <a:lnTo>
                    <a:pt x="438" y="90"/>
                  </a:lnTo>
                  <a:lnTo>
                    <a:pt x="438" y="88"/>
                  </a:lnTo>
                  <a:lnTo>
                    <a:pt x="440" y="88"/>
                  </a:lnTo>
                  <a:lnTo>
                    <a:pt x="441" y="88"/>
                  </a:lnTo>
                  <a:lnTo>
                    <a:pt x="443" y="88"/>
                  </a:lnTo>
                  <a:lnTo>
                    <a:pt x="445" y="88"/>
                  </a:lnTo>
                  <a:lnTo>
                    <a:pt x="447" y="88"/>
                  </a:lnTo>
                  <a:lnTo>
                    <a:pt x="449" y="90"/>
                  </a:lnTo>
                  <a:lnTo>
                    <a:pt x="449" y="92"/>
                  </a:lnTo>
                  <a:lnTo>
                    <a:pt x="451" y="94"/>
                  </a:lnTo>
                  <a:lnTo>
                    <a:pt x="451" y="96"/>
                  </a:lnTo>
                  <a:lnTo>
                    <a:pt x="451" y="98"/>
                  </a:lnTo>
                  <a:lnTo>
                    <a:pt x="451" y="99"/>
                  </a:lnTo>
                  <a:lnTo>
                    <a:pt x="451" y="101"/>
                  </a:lnTo>
                  <a:lnTo>
                    <a:pt x="453" y="101"/>
                  </a:lnTo>
                  <a:lnTo>
                    <a:pt x="455" y="101"/>
                  </a:lnTo>
                  <a:lnTo>
                    <a:pt x="457" y="101"/>
                  </a:lnTo>
                  <a:lnTo>
                    <a:pt x="457" y="99"/>
                  </a:lnTo>
                  <a:lnTo>
                    <a:pt x="457" y="98"/>
                  </a:lnTo>
                  <a:lnTo>
                    <a:pt x="459" y="96"/>
                  </a:lnTo>
                  <a:lnTo>
                    <a:pt x="459" y="94"/>
                  </a:lnTo>
                  <a:lnTo>
                    <a:pt x="461" y="94"/>
                  </a:lnTo>
                  <a:lnTo>
                    <a:pt x="463" y="94"/>
                  </a:lnTo>
                  <a:lnTo>
                    <a:pt x="463" y="96"/>
                  </a:lnTo>
                  <a:lnTo>
                    <a:pt x="463" y="98"/>
                  </a:lnTo>
                  <a:lnTo>
                    <a:pt x="463" y="99"/>
                  </a:lnTo>
                  <a:lnTo>
                    <a:pt x="461" y="99"/>
                  </a:lnTo>
                  <a:lnTo>
                    <a:pt x="461" y="101"/>
                  </a:lnTo>
                  <a:lnTo>
                    <a:pt x="463" y="103"/>
                  </a:lnTo>
                  <a:lnTo>
                    <a:pt x="465" y="103"/>
                  </a:lnTo>
                  <a:lnTo>
                    <a:pt x="466" y="103"/>
                  </a:lnTo>
                  <a:lnTo>
                    <a:pt x="466" y="101"/>
                  </a:lnTo>
                  <a:lnTo>
                    <a:pt x="468" y="101"/>
                  </a:lnTo>
                  <a:lnTo>
                    <a:pt x="470" y="101"/>
                  </a:lnTo>
                  <a:lnTo>
                    <a:pt x="470" y="103"/>
                  </a:lnTo>
                  <a:lnTo>
                    <a:pt x="470" y="105"/>
                  </a:lnTo>
                  <a:lnTo>
                    <a:pt x="470" y="107"/>
                  </a:lnTo>
                  <a:lnTo>
                    <a:pt x="468" y="107"/>
                  </a:lnTo>
                  <a:lnTo>
                    <a:pt x="468" y="109"/>
                  </a:lnTo>
                  <a:lnTo>
                    <a:pt x="466" y="109"/>
                  </a:lnTo>
                  <a:lnTo>
                    <a:pt x="466" y="111"/>
                  </a:lnTo>
                  <a:lnTo>
                    <a:pt x="465" y="111"/>
                  </a:lnTo>
                  <a:lnTo>
                    <a:pt x="465" y="113"/>
                  </a:lnTo>
                  <a:lnTo>
                    <a:pt x="466" y="113"/>
                  </a:lnTo>
                  <a:lnTo>
                    <a:pt x="468" y="113"/>
                  </a:lnTo>
                  <a:lnTo>
                    <a:pt x="470" y="113"/>
                  </a:lnTo>
                  <a:lnTo>
                    <a:pt x="472" y="111"/>
                  </a:lnTo>
                  <a:lnTo>
                    <a:pt x="474" y="111"/>
                  </a:lnTo>
                  <a:lnTo>
                    <a:pt x="474" y="109"/>
                  </a:lnTo>
                  <a:lnTo>
                    <a:pt x="476" y="109"/>
                  </a:lnTo>
                  <a:lnTo>
                    <a:pt x="478" y="107"/>
                  </a:lnTo>
                  <a:lnTo>
                    <a:pt x="480" y="105"/>
                  </a:lnTo>
                  <a:lnTo>
                    <a:pt x="480" y="103"/>
                  </a:lnTo>
                  <a:lnTo>
                    <a:pt x="482" y="101"/>
                  </a:lnTo>
                  <a:lnTo>
                    <a:pt x="484" y="101"/>
                  </a:lnTo>
                  <a:lnTo>
                    <a:pt x="484" y="99"/>
                  </a:lnTo>
                  <a:lnTo>
                    <a:pt x="486" y="101"/>
                  </a:lnTo>
                  <a:lnTo>
                    <a:pt x="486" y="103"/>
                  </a:lnTo>
                  <a:lnTo>
                    <a:pt x="488" y="103"/>
                  </a:lnTo>
                  <a:lnTo>
                    <a:pt x="488" y="105"/>
                  </a:lnTo>
                  <a:lnTo>
                    <a:pt x="488" y="107"/>
                  </a:lnTo>
                  <a:lnTo>
                    <a:pt x="488" y="109"/>
                  </a:lnTo>
                  <a:lnTo>
                    <a:pt x="488" y="111"/>
                  </a:lnTo>
                  <a:lnTo>
                    <a:pt x="489" y="111"/>
                  </a:lnTo>
                  <a:lnTo>
                    <a:pt x="491" y="111"/>
                  </a:lnTo>
                  <a:lnTo>
                    <a:pt x="493" y="111"/>
                  </a:lnTo>
                  <a:lnTo>
                    <a:pt x="493" y="109"/>
                  </a:lnTo>
                  <a:lnTo>
                    <a:pt x="493" y="107"/>
                  </a:lnTo>
                  <a:lnTo>
                    <a:pt x="495" y="105"/>
                  </a:lnTo>
                  <a:lnTo>
                    <a:pt x="497" y="107"/>
                  </a:lnTo>
                  <a:lnTo>
                    <a:pt x="499" y="109"/>
                  </a:lnTo>
                  <a:lnTo>
                    <a:pt x="499" y="111"/>
                  </a:lnTo>
                  <a:lnTo>
                    <a:pt x="501" y="111"/>
                  </a:lnTo>
                  <a:lnTo>
                    <a:pt x="503" y="111"/>
                  </a:lnTo>
                  <a:lnTo>
                    <a:pt x="503" y="109"/>
                  </a:lnTo>
                  <a:lnTo>
                    <a:pt x="505" y="109"/>
                  </a:lnTo>
                  <a:lnTo>
                    <a:pt x="505" y="107"/>
                  </a:lnTo>
                  <a:lnTo>
                    <a:pt x="507" y="107"/>
                  </a:lnTo>
                  <a:lnTo>
                    <a:pt x="507" y="105"/>
                  </a:lnTo>
                  <a:lnTo>
                    <a:pt x="507" y="103"/>
                  </a:lnTo>
                  <a:lnTo>
                    <a:pt x="509" y="103"/>
                  </a:lnTo>
                  <a:lnTo>
                    <a:pt x="511" y="103"/>
                  </a:lnTo>
                  <a:lnTo>
                    <a:pt x="511" y="101"/>
                  </a:lnTo>
                  <a:lnTo>
                    <a:pt x="513" y="101"/>
                  </a:lnTo>
                  <a:lnTo>
                    <a:pt x="513" y="99"/>
                  </a:lnTo>
                  <a:lnTo>
                    <a:pt x="514" y="98"/>
                  </a:lnTo>
                  <a:lnTo>
                    <a:pt x="516" y="98"/>
                  </a:lnTo>
                  <a:lnTo>
                    <a:pt x="516" y="96"/>
                  </a:lnTo>
                  <a:lnTo>
                    <a:pt x="518" y="96"/>
                  </a:lnTo>
                  <a:lnTo>
                    <a:pt x="520" y="96"/>
                  </a:lnTo>
                  <a:lnTo>
                    <a:pt x="522" y="96"/>
                  </a:lnTo>
                  <a:lnTo>
                    <a:pt x="524" y="96"/>
                  </a:lnTo>
                  <a:lnTo>
                    <a:pt x="524" y="98"/>
                  </a:lnTo>
                  <a:lnTo>
                    <a:pt x="526" y="98"/>
                  </a:lnTo>
                  <a:lnTo>
                    <a:pt x="526" y="99"/>
                  </a:lnTo>
                  <a:lnTo>
                    <a:pt x="528" y="99"/>
                  </a:lnTo>
                  <a:lnTo>
                    <a:pt x="530" y="99"/>
                  </a:lnTo>
                  <a:lnTo>
                    <a:pt x="532" y="99"/>
                  </a:lnTo>
                  <a:lnTo>
                    <a:pt x="532" y="98"/>
                  </a:lnTo>
                  <a:lnTo>
                    <a:pt x="534" y="98"/>
                  </a:lnTo>
                  <a:lnTo>
                    <a:pt x="534" y="96"/>
                  </a:lnTo>
                  <a:lnTo>
                    <a:pt x="534" y="94"/>
                  </a:lnTo>
                  <a:lnTo>
                    <a:pt x="534" y="92"/>
                  </a:lnTo>
                  <a:lnTo>
                    <a:pt x="532" y="90"/>
                  </a:lnTo>
                  <a:lnTo>
                    <a:pt x="532" y="88"/>
                  </a:lnTo>
                  <a:lnTo>
                    <a:pt x="530" y="86"/>
                  </a:lnTo>
                  <a:lnTo>
                    <a:pt x="530" y="84"/>
                  </a:lnTo>
                  <a:lnTo>
                    <a:pt x="532" y="84"/>
                  </a:lnTo>
                  <a:lnTo>
                    <a:pt x="532" y="82"/>
                  </a:lnTo>
                  <a:lnTo>
                    <a:pt x="534" y="82"/>
                  </a:lnTo>
                  <a:lnTo>
                    <a:pt x="534" y="84"/>
                  </a:lnTo>
                  <a:lnTo>
                    <a:pt x="536" y="84"/>
                  </a:lnTo>
                  <a:lnTo>
                    <a:pt x="536" y="86"/>
                  </a:lnTo>
                  <a:lnTo>
                    <a:pt x="536" y="88"/>
                  </a:lnTo>
                  <a:lnTo>
                    <a:pt x="536" y="90"/>
                  </a:lnTo>
                  <a:lnTo>
                    <a:pt x="536" y="92"/>
                  </a:lnTo>
                  <a:lnTo>
                    <a:pt x="536" y="94"/>
                  </a:lnTo>
                  <a:lnTo>
                    <a:pt x="536" y="96"/>
                  </a:lnTo>
                  <a:lnTo>
                    <a:pt x="536" y="98"/>
                  </a:lnTo>
                  <a:lnTo>
                    <a:pt x="537" y="98"/>
                  </a:lnTo>
                  <a:lnTo>
                    <a:pt x="537" y="99"/>
                  </a:lnTo>
                  <a:lnTo>
                    <a:pt x="539" y="99"/>
                  </a:lnTo>
                  <a:lnTo>
                    <a:pt x="541" y="99"/>
                  </a:lnTo>
                  <a:lnTo>
                    <a:pt x="541" y="98"/>
                  </a:lnTo>
                  <a:lnTo>
                    <a:pt x="543" y="98"/>
                  </a:lnTo>
                  <a:lnTo>
                    <a:pt x="545" y="98"/>
                  </a:lnTo>
                  <a:lnTo>
                    <a:pt x="545" y="96"/>
                  </a:lnTo>
                  <a:lnTo>
                    <a:pt x="547" y="94"/>
                  </a:lnTo>
                  <a:lnTo>
                    <a:pt x="549" y="94"/>
                  </a:lnTo>
                  <a:lnTo>
                    <a:pt x="549" y="92"/>
                  </a:lnTo>
                  <a:lnTo>
                    <a:pt x="551" y="92"/>
                  </a:lnTo>
                  <a:lnTo>
                    <a:pt x="553" y="92"/>
                  </a:lnTo>
                  <a:lnTo>
                    <a:pt x="555" y="92"/>
                  </a:lnTo>
                  <a:lnTo>
                    <a:pt x="555" y="94"/>
                  </a:lnTo>
                  <a:lnTo>
                    <a:pt x="557" y="94"/>
                  </a:lnTo>
                  <a:lnTo>
                    <a:pt x="557" y="96"/>
                  </a:lnTo>
                  <a:lnTo>
                    <a:pt x="559" y="98"/>
                  </a:lnTo>
                  <a:lnTo>
                    <a:pt x="559" y="99"/>
                  </a:lnTo>
                  <a:lnTo>
                    <a:pt x="559" y="101"/>
                  </a:lnTo>
                  <a:lnTo>
                    <a:pt x="561" y="101"/>
                  </a:lnTo>
                  <a:lnTo>
                    <a:pt x="562" y="101"/>
                  </a:lnTo>
                  <a:lnTo>
                    <a:pt x="562" y="99"/>
                  </a:lnTo>
                  <a:lnTo>
                    <a:pt x="562" y="98"/>
                  </a:lnTo>
                  <a:lnTo>
                    <a:pt x="561" y="98"/>
                  </a:lnTo>
                  <a:lnTo>
                    <a:pt x="561" y="96"/>
                  </a:lnTo>
                  <a:lnTo>
                    <a:pt x="559" y="94"/>
                  </a:lnTo>
                  <a:lnTo>
                    <a:pt x="559" y="92"/>
                  </a:lnTo>
                  <a:lnTo>
                    <a:pt x="557" y="90"/>
                  </a:lnTo>
                  <a:lnTo>
                    <a:pt x="555" y="88"/>
                  </a:lnTo>
                  <a:lnTo>
                    <a:pt x="555" y="86"/>
                  </a:lnTo>
                  <a:lnTo>
                    <a:pt x="555" y="84"/>
                  </a:lnTo>
                  <a:lnTo>
                    <a:pt x="557" y="84"/>
                  </a:lnTo>
                  <a:lnTo>
                    <a:pt x="557" y="82"/>
                  </a:lnTo>
                  <a:lnTo>
                    <a:pt x="559" y="82"/>
                  </a:lnTo>
                  <a:lnTo>
                    <a:pt x="561" y="82"/>
                  </a:lnTo>
                  <a:lnTo>
                    <a:pt x="562" y="84"/>
                  </a:lnTo>
                  <a:lnTo>
                    <a:pt x="564" y="86"/>
                  </a:lnTo>
                  <a:lnTo>
                    <a:pt x="564" y="88"/>
                  </a:lnTo>
                  <a:lnTo>
                    <a:pt x="566" y="88"/>
                  </a:lnTo>
                  <a:lnTo>
                    <a:pt x="568" y="90"/>
                  </a:lnTo>
                  <a:lnTo>
                    <a:pt x="570" y="88"/>
                  </a:lnTo>
                  <a:lnTo>
                    <a:pt x="572" y="88"/>
                  </a:lnTo>
                  <a:lnTo>
                    <a:pt x="574" y="86"/>
                  </a:lnTo>
                  <a:lnTo>
                    <a:pt x="576" y="86"/>
                  </a:lnTo>
                  <a:lnTo>
                    <a:pt x="576" y="84"/>
                  </a:lnTo>
                  <a:lnTo>
                    <a:pt x="578" y="84"/>
                  </a:lnTo>
                  <a:lnTo>
                    <a:pt x="578" y="82"/>
                  </a:lnTo>
                  <a:lnTo>
                    <a:pt x="578" y="80"/>
                  </a:lnTo>
                  <a:lnTo>
                    <a:pt x="578" y="78"/>
                  </a:lnTo>
                  <a:lnTo>
                    <a:pt x="578" y="76"/>
                  </a:lnTo>
                  <a:lnTo>
                    <a:pt x="578" y="75"/>
                  </a:lnTo>
                  <a:lnTo>
                    <a:pt x="578" y="73"/>
                  </a:lnTo>
                  <a:lnTo>
                    <a:pt x="580" y="73"/>
                  </a:lnTo>
                  <a:lnTo>
                    <a:pt x="582" y="71"/>
                  </a:lnTo>
                  <a:lnTo>
                    <a:pt x="584" y="71"/>
                  </a:lnTo>
                  <a:lnTo>
                    <a:pt x="585" y="71"/>
                  </a:lnTo>
                  <a:lnTo>
                    <a:pt x="585" y="73"/>
                  </a:lnTo>
                  <a:lnTo>
                    <a:pt x="587" y="73"/>
                  </a:lnTo>
                  <a:lnTo>
                    <a:pt x="587" y="75"/>
                  </a:lnTo>
                  <a:lnTo>
                    <a:pt x="589" y="75"/>
                  </a:lnTo>
                  <a:lnTo>
                    <a:pt x="591" y="75"/>
                  </a:lnTo>
                  <a:lnTo>
                    <a:pt x="591" y="76"/>
                  </a:lnTo>
                  <a:lnTo>
                    <a:pt x="595" y="76"/>
                  </a:lnTo>
                  <a:lnTo>
                    <a:pt x="597" y="76"/>
                  </a:lnTo>
                  <a:lnTo>
                    <a:pt x="597" y="75"/>
                  </a:lnTo>
                  <a:lnTo>
                    <a:pt x="599" y="75"/>
                  </a:lnTo>
                  <a:lnTo>
                    <a:pt x="601" y="75"/>
                  </a:lnTo>
                  <a:lnTo>
                    <a:pt x="601" y="73"/>
                  </a:lnTo>
                  <a:lnTo>
                    <a:pt x="603" y="73"/>
                  </a:lnTo>
                  <a:lnTo>
                    <a:pt x="605" y="73"/>
                  </a:lnTo>
                  <a:lnTo>
                    <a:pt x="607" y="73"/>
                  </a:lnTo>
                  <a:lnTo>
                    <a:pt x="607" y="75"/>
                  </a:lnTo>
                  <a:lnTo>
                    <a:pt x="609" y="75"/>
                  </a:lnTo>
                  <a:lnTo>
                    <a:pt x="609" y="76"/>
                  </a:lnTo>
                  <a:lnTo>
                    <a:pt x="610" y="78"/>
                  </a:lnTo>
                  <a:lnTo>
                    <a:pt x="610" y="76"/>
                  </a:lnTo>
                  <a:lnTo>
                    <a:pt x="612" y="76"/>
                  </a:lnTo>
                  <a:lnTo>
                    <a:pt x="612" y="75"/>
                  </a:lnTo>
                  <a:lnTo>
                    <a:pt x="610" y="75"/>
                  </a:lnTo>
                  <a:lnTo>
                    <a:pt x="610" y="73"/>
                  </a:lnTo>
                  <a:lnTo>
                    <a:pt x="609" y="71"/>
                  </a:lnTo>
                  <a:lnTo>
                    <a:pt x="607" y="71"/>
                  </a:lnTo>
                  <a:lnTo>
                    <a:pt x="605" y="71"/>
                  </a:lnTo>
                  <a:lnTo>
                    <a:pt x="603" y="71"/>
                  </a:lnTo>
                  <a:lnTo>
                    <a:pt x="603" y="69"/>
                  </a:lnTo>
                  <a:lnTo>
                    <a:pt x="601" y="69"/>
                  </a:lnTo>
                  <a:lnTo>
                    <a:pt x="601" y="67"/>
                  </a:lnTo>
                  <a:lnTo>
                    <a:pt x="601" y="65"/>
                  </a:lnTo>
                  <a:lnTo>
                    <a:pt x="603" y="65"/>
                  </a:lnTo>
                  <a:lnTo>
                    <a:pt x="603" y="63"/>
                  </a:lnTo>
                  <a:lnTo>
                    <a:pt x="605" y="63"/>
                  </a:lnTo>
                  <a:lnTo>
                    <a:pt x="607" y="65"/>
                  </a:lnTo>
                  <a:lnTo>
                    <a:pt x="609" y="65"/>
                  </a:lnTo>
                  <a:lnTo>
                    <a:pt x="610" y="67"/>
                  </a:lnTo>
                  <a:lnTo>
                    <a:pt x="610" y="69"/>
                  </a:lnTo>
                  <a:lnTo>
                    <a:pt x="612" y="71"/>
                  </a:lnTo>
                  <a:lnTo>
                    <a:pt x="612" y="73"/>
                  </a:lnTo>
                  <a:lnTo>
                    <a:pt x="614" y="73"/>
                  </a:lnTo>
                  <a:lnTo>
                    <a:pt x="614" y="75"/>
                  </a:lnTo>
                  <a:lnTo>
                    <a:pt x="616" y="75"/>
                  </a:lnTo>
                  <a:lnTo>
                    <a:pt x="618" y="75"/>
                  </a:lnTo>
                  <a:lnTo>
                    <a:pt x="618" y="73"/>
                  </a:lnTo>
                  <a:lnTo>
                    <a:pt x="620" y="73"/>
                  </a:lnTo>
                  <a:lnTo>
                    <a:pt x="620" y="71"/>
                  </a:lnTo>
                  <a:lnTo>
                    <a:pt x="622" y="71"/>
                  </a:lnTo>
                  <a:lnTo>
                    <a:pt x="624" y="71"/>
                  </a:lnTo>
                  <a:lnTo>
                    <a:pt x="626" y="73"/>
                  </a:lnTo>
                  <a:lnTo>
                    <a:pt x="628" y="73"/>
                  </a:lnTo>
                  <a:lnTo>
                    <a:pt x="628" y="71"/>
                  </a:lnTo>
                  <a:lnTo>
                    <a:pt x="628" y="69"/>
                  </a:lnTo>
                  <a:lnTo>
                    <a:pt x="630" y="69"/>
                  </a:lnTo>
                  <a:lnTo>
                    <a:pt x="632" y="69"/>
                  </a:lnTo>
                  <a:lnTo>
                    <a:pt x="632" y="71"/>
                  </a:lnTo>
                  <a:lnTo>
                    <a:pt x="633" y="71"/>
                  </a:lnTo>
                  <a:lnTo>
                    <a:pt x="633" y="73"/>
                  </a:lnTo>
                  <a:lnTo>
                    <a:pt x="633" y="75"/>
                  </a:lnTo>
                  <a:lnTo>
                    <a:pt x="635" y="75"/>
                  </a:lnTo>
                  <a:lnTo>
                    <a:pt x="635" y="76"/>
                  </a:lnTo>
                  <a:lnTo>
                    <a:pt x="637" y="76"/>
                  </a:lnTo>
                  <a:lnTo>
                    <a:pt x="637" y="75"/>
                  </a:lnTo>
                  <a:lnTo>
                    <a:pt x="637" y="73"/>
                  </a:lnTo>
                  <a:lnTo>
                    <a:pt x="635" y="71"/>
                  </a:lnTo>
                  <a:lnTo>
                    <a:pt x="632" y="67"/>
                  </a:lnTo>
                  <a:lnTo>
                    <a:pt x="630" y="67"/>
                  </a:lnTo>
                  <a:lnTo>
                    <a:pt x="630" y="65"/>
                  </a:lnTo>
                  <a:lnTo>
                    <a:pt x="630" y="63"/>
                  </a:lnTo>
                  <a:lnTo>
                    <a:pt x="632" y="61"/>
                  </a:lnTo>
                  <a:lnTo>
                    <a:pt x="633" y="61"/>
                  </a:lnTo>
                  <a:lnTo>
                    <a:pt x="635" y="61"/>
                  </a:lnTo>
                  <a:lnTo>
                    <a:pt x="637" y="63"/>
                  </a:lnTo>
                  <a:lnTo>
                    <a:pt x="639" y="65"/>
                  </a:lnTo>
                  <a:lnTo>
                    <a:pt x="641" y="69"/>
                  </a:lnTo>
                  <a:lnTo>
                    <a:pt x="643" y="69"/>
                  </a:lnTo>
                  <a:lnTo>
                    <a:pt x="643" y="71"/>
                  </a:lnTo>
                  <a:lnTo>
                    <a:pt x="645" y="71"/>
                  </a:lnTo>
                  <a:lnTo>
                    <a:pt x="645" y="73"/>
                  </a:lnTo>
                  <a:lnTo>
                    <a:pt x="647" y="73"/>
                  </a:lnTo>
                  <a:lnTo>
                    <a:pt x="649" y="73"/>
                  </a:lnTo>
                  <a:lnTo>
                    <a:pt x="649" y="71"/>
                  </a:lnTo>
                  <a:lnTo>
                    <a:pt x="651" y="71"/>
                  </a:lnTo>
                  <a:lnTo>
                    <a:pt x="651" y="69"/>
                  </a:lnTo>
                  <a:lnTo>
                    <a:pt x="649" y="69"/>
                  </a:lnTo>
                  <a:lnTo>
                    <a:pt x="649" y="67"/>
                  </a:lnTo>
                  <a:lnTo>
                    <a:pt x="649" y="65"/>
                  </a:lnTo>
                  <a:lnTo>
                    <a:pt x="647" y="65"/>
                  </a:lnTo>
                  <a:lnTo>
                    <a:pt x="647" y="63"/>
                  </a:lnTo>
                  <a:lnTo>
                    <a:pt x="645" y="63"/>
                  </a:lnTo>
                  <a:lnTo>
                    <a:pt x="645" y="61"/>
                  </a:lnTo>
                  <a:lnTo>
                    <a:pt x="647" y="61"/>
                  </a:lnTo>
                  <a:lnTo>
                    <a:pt x="647" y="59"/>
                  </a:lnTo>
                  <a:lnTo>
                    <a:pt x="649" y="59"/>
                  </a:lnTo>
                  <a:lnTo>
                    <a:pt x="649" y="57"/>
                  </a:lnTo>
                  <a:lnTo>
                    <a:pt x="651" y="57"/>
                  </a:lnTo>
                  <a:lnTo>
                    <a:pt x="651" y="55"/>
                  </a:lnTo>
                  <a:lnTo>
                    <a:pt x="653" y="55"/>
                  </a:lnTo>
                  <a:lnTo>
                    <a:pt x="655" y="53"/>
                  </a:lnTo>
                  <a:lnTo>
                    <a:pt x="657" y="53"/>
                  </a:lnTo>
                  <a:lnTo>
                    <a:pt x="657" y="51"/>
                  </a:lnTo>
                  <a:lnTo>
                    <a:pt x="658" y="51"/>
                  </a:lnTo>
                  <a:lnTo>
                    <a:pt x="660" y="51"/>
                  </a:lnTo>
                  <a:lnTo>
                    <a:pt x="660" y="53"/>
                  </a:lnTo>
                  <a:lnTo>
                    <a:pt x="662" y="53"/>
                  </a:lnTo>
                  <a:lnTo>
                    <a:pt x="662" y="55"/>
                  </a:lnTo>
                  <a:lnTo>
                    <a:pt x="664" y="57"/>
                  </a:lnTo>
                  <a:lnTo>
                    <a:pt x="666" y="57"/>
                  </a:lnTo>
                  <a:lnTo>
                    <a:pt x="666" y="55"/>
                  </a:lnTo>
                  <a:lnTo>
                    <a:pt x="666" y="53"/>
                  </a:lnTo>
                  <a:lnTo>
                    <a:pt x="666" y="51"/>
                  </a:lnTo>
                  <a:lnTo>
                    <a:pt x="666" y="50"/>
                  </a:lnTo>
                  <a:lnTo>
                    <a:pt x="664" y="50"/>
                  </a:lnTo>
                  <a:lnTo>
                    <a:pt x="664" y="48"/>
                  </a:lnTo>
                  <a:lnTo>
                    <a:pt x="664" y="46"/>
                  </a:lnTo>
                  <a:lnTo>
                    <a:pt x="664" y="44"/>
                  </a:lnTo>
                  <a:lnTo>
                    <a:pt x="666" y="44"/>
                  </a:lnTo>
                  <a:lnTo>
                    <a:pt x="668" y="44"/>
                  </a:lnTo>
                  <a:lnTo>
                    <a:pt x="670" y="44"/>
                  </a:lnTo>
                  <a:lnTo>
                    <a:pt x="670" y="46"/>
                  </a:lnTo>
                  <a:lnTo>
                    <a:pt x="670" y="48"/>
                  </a:lnTo>
                  <a:lnTo>
                    <a:pt x="672" y="48"/>
                  </a:lnTo>
                  <a:lnTo>
                    <a:pt x="672" y="50"/>
                  </a:lnTo>
                  <a:lnTo>
                    <a:pt x="674" y="51"/>
                  </a:lnTo>
                  <a:lnTo>
                    <a:pt x="674" y="53"/>
                  </a:lnTo>
                  <a:lnTo>
                    <a:pt x="676" y="53"/>
                  </a:lnTo>
                  <a:lnTo>
                    <a:pt x="678" y="53"/>
                  </a:lnTo>
                  <a:lnTo>
                    <a:pt x="680" y="53"/>
                  </a:lnTo>
                  <a:lnTo>
                    <a:pt x="680" y="51"/>
                  </a:lnTo>
                  <a:lnTo>
                    <a:pt x="680" y="50"/>
                  </a:lnTo>
                  <a:lnTo>
                    <a:pt x="680" y="48"/>
                  </a:lnTo>
                  <a:lnTo>
                    <a:pt x="680" y="46"/>
                  </a:lnTo>
                  <a:lnTo>
                    <a:pt x="678" y="46"/>
                  </a:lnTo>
                  <a:lnTo>
                    <a:pt x="678" y="44"/>
                  </a:lnTo>
                  <a:lnTo>
                    <a:pt x="676" y="44"/>
                  </a:lnTo>
                  <a:lnTo>
                    <a:pt x="674" y="44"/>
                  </a:lnTo>
                  <a:lnTo>
                    <a:pt x="674" y="42"/>
                  </a:lnTo>
                  <a:lnTo>
                    <a:pt x="672" y="42"/>
                  </a:lnTo>
                  <a:lnTo>
                    <a:pt x="670" y="42"/>
                  </a:lnTo>
                  <a:lnTo>
                    <a:pt x="670" y="40"/>
                  </a:lnTo>
                  <a:lnTo>
                    <a:pt x="668" y="40"/>
                  </a:lnTo>
                  <a:lnTo>
                    <a:pt x="668" y="38"/>
                  </a:lnTo>
                  <a:lnTo>
                    <a:pt x="668" y="36"/>
                  </a:lnTo>
                  <a:lnTo>
                    <a:pt x="668" y="34"/>
                  </a:lnTo>
                  <a:lnTo>
                    <a:pt x="670" y="34"/>
                  </a:lnTo>
                  <a:lnTo>
                    <a:pt x="670" y="32"/>
                  </a:lnTo>
                  <a:lnTo>
                    <a:pt x="672" y="32"/>
                  </a:lnTo>
                  <a:lnTo>
                    <a:pt x="674" y="32"/>
                  </a:lnTo>
                  <a:lnTo>
                    <a:pt x="676" y="32"/>
                  </a:lnTo>
                  <a:lnTo>
                    <a:pt x="678" y="32"/>
                  </a:lnTo>
                  <a:lnTo>
                    <a:pt x="678" y="34"/>
                  </a:lnTo>
                  <a:lnTo>
                    <a:pt x="680" y="34"/>
                  </a:lnTo>
                  <a:lnTo>
                    <a:pt x="680" y="36"/>
                  </a:lnTo>
                  <a:lnTo>
                    <a:pt x="681" y="36"/>
                  </a:lnTo>
                  <a:lnTo>
                    <a:pt x="683" y="36"/>
                  </a:lnTo>
                  <a:lnTo>
                    <a:pt x="685" y="36"/>
                  </a:lnTo>
                  <a:lnTo>
                    <a:pt x="685" y="34"/>
                  </a:lnTo>
                  <a:lnTo>
                    <a:pt x="687" y="34"/>
                  </a:lnTo>
                  <a:lnTo>
                    <a:pt x="689" y="34"/>
                  </a:lnTo>
                  <a:lnTo>
                    <a:pt x="691" y="34"/>
                  </a:lnTo>
                  <a:lnTo>
                    <a:pt x="691" y="32"/>
                  </a:lnTo>
                  <a:lnTo>
                    <a:pt x="693" y="32"/>
                  </a:lnTo>
                  <a:lnTo>
                    <a:pt x="693" y="30"/>
                  </a:lnTo>
                  <a:lnTo>
                    <a:pt x="693" y="28"/>
                  </a:lnTo>
                  <a:lnTo>
                    <a:pt x="691" y="28"/>
                  </a:lnTo>
                  <a:lnTo>
                    <a:pt x="691" y="27"/>
                  </a:lnTo>
                  <a:lnTo>
                    <a:pt x="689" y="27"/>
                  </a:lnTo>
                  <a:lnTo>
                    <a:pt x="689" y="25"/>
                  </a:lnTo>
                  <a:lnTo>
                    <a:pt x="689" y="23"/>
                  </a:lnTo>
                  <a:lnTo>
                    <a:pt x="691" y="23"/>
                  </a:lnTo>
                  <a:lnTo>
                    <a:pt x="691" y="21"/>
                  </a:lnTo>
                  <a:lnTo>
                    <a:pt x="691" y="19"/>
                  </a:lnTo>
                  <a:lnTo>
                    <a:pt x="691" y="17"/>
                  </a:lnTo>
                  <a:lnTo>
                    <a:pt x="691" y="15"/>
                  </a:lnTo>
                  <a:lnTo>
                    <a:pt x="693" y="15"/>
                  </a:lnTo>
                  <a:lnTo>
                    <a:pt x="695" y="15"/>
                  </a:lnTo>
                  <a:lnTo>
                    <a:pt x="697" y="17"/>
                  </a:lnTo>
                  <a:lnTo>
                    <a:pt x="699" y="17"/>
                  </a:lnTo>
                  <a:lnTo>
                    <a:pt x="701" y="19"/>
                  </a:lnTo>
                  <a:lnTo>
                    <a:pt x="703" y="19"/>
                  </a:lnTo>
                  <a:lnTo>
                    <a:pt x="705" y="19"/>
                  </a:lnTo>
                  <a:lnTo>
                    <a:pt x="706" y="19"/>
                  </a:lnTo>
                  <a:lnTo>
                    <a:pt x="708" y="19"/>
                  </a:lnTo>
                  <a:lnTo>
                    <a:pt x="710" y="19"/>
                  </a:lnTo>
                  <a:lnTo>
                    <a:pt x="712" y="19"/>
                  </a:lnTo>
                  <a:lnTo>
                    <a:pt x="714" y="19"/>
                  </a:lnTo>
                  <a:lnTo>
                    <a:pt x="716" y="19"/>
                  </a:lnTo>
                  <a:lnTo>
                    <a:pt x="718" y="19"/>
                  </a:lnTo>
                  <a:lnTo>
                    <a:pt x="720" y="19"/>
                  </a:lnTo>
                  <a:lnTo>
                    <a:pt x="722" y="19"/>
                  </a:lnTo>
                  <a:lnTo>
                    <a:pt x="724" y="19"/>
                  </a:lnTo>
                  <a:lnTo>
                    <a:pt x="724" y="21"/>
                  </a:lnTo>
                  <a:lnTo>
                    <a:pt x="726" y="23"/>
                  </a:lnTo>
                  <a:lnTo>
                    <a:pt x="728" y="23"/>
                  </a:lnTo>
                  <a:lnTo>
                    <a:pt x="729" y="25"/>
                  </a:lnTo>
                  <a:lnTo>
                    <a:pt x="731" y="25"/>
                  </a:lnTo>
                  <a:lnTo>
                    <a:pt x="731" y="23"/>
                  </a:lnTo>
                  <a:lnTo>
                    <a:pt x="731" y="21"/>
                  </a:lnTo>
                  <a:lnTo>
                    <a:pt x="731" y="17"/>
                  </a:lnTo>
                  <a:lnTo>
                    <a:pt x="729" y="15"/>
                  </a:lnTo>
                  <a:lnTo>
                    <a:pt x="729" y="13"/>
                  </a:lnTo>
                  <a:lnTo>
                    <a:pt x="731" y="13"/>
                  </a:lnTo>
                  <a:lnTo>
                    <a:pt x="733" y="15"/>
                  </a:lnTo>
                  <a:lnTo>
                    <a:pt x="735" y="15"/>
                  </a:lnTo>
                  <a:lnTo>
                    <a:pt x="735" y="17"/>
                  </a:lnTo>
                  <a:lnTo>
                    <a:pt x="737" y="17"/>
                  </a:lnTo>
                  <a:lnTo>
                    <a:pt x="739" y="17"/>
                  </a:lnTo>
                  <a:lnTo>
                    <a:pt x="739" y="15"/>
                  </a:lnTo>
                  <a:lnTo>
                    <a:pt x="741" y="15"/>
                  </a:lnTo>
                  <a:lnTo>
                    <a:pt x="743" y="15"/>
                  </a:lnTo>
                  <a:lnTo>
                    <a:pt x="743" y="13"/>
                  </a:lnTo>
                  <a:lnTo>
                    <a:pt x="745" y="13"/>
                  </a:lnTo>
                  <a:lnTo>
                    <a:pt x="747" y="13"/>
                  </a:lnTo>
                  <a:lnTo>
                    <a:pt x="747" y="11"/>
                  </a:lnTo>
                  <a:lnTo>
                    <a:pt x="749" y="11"/>
                  </a:lnTo>
                  <a:lnTo>
                    <a:pt x="751" y="13"/>
                  </a:lnTo>
                  <a:lnTo>
                    <a:pt x="753" y="13"/>
                  </a:lnTo>
                  <a:lnTo>
                    <a:pt x="753" y="15"/>
                  </a:lnTo>
                  <a:lnTo>
                    <a:pt x="753" y="17"/>
                  </a:lnTo>
                  <a:lnTo>
                    <a:pt x="753" y="19"/>
                  </a:lnTo>
                  <a:lnTo>
                    <a:pt x="751" y="21"/>
                  </a:lnTo>
                  <a:lnTo>
                    <a:pt x="751" y="23"/>
                  </a:lnTo>
                  <a:lnTo>
                    <a:pt x="749" y="23"/>
                  </a:lnTo>
                  <a:lnTo>
                    <a:pt x="749" y="25"/>
                  </a:lnTo>
                  <a:lnTo>
                    <a:pt x="749" y="27"/>
                  </a:lnTo>
                  <a:lnTo>
                    <a:pt x="751" y="27"/>
                  </a:lnTo>
                  <a:lnTo>
                    <a:pt x="751" y="28"/>
                  </a:lnTo>
                  <a:lnTo>
                    <a:pt x="753" y="28"/>
                  </a:lnTo>
                  <a:lnTo>
                    <a:pt x="754" y="28"/>
                  </a:lnTo>
                  <a:lnTo>
                    <a:pt x="754" y="27"/>
                  </a:lnTo>
                  <a:lnTo>
                    <a:pt x="756" y="27"/>
                  </a:lnTo>
                  <a:lnTo>
                    <a:pt x="756" y="25"/>
                  </a:lnTo>
                  <a:lnTo>
                    <a:pt x="758" y="25"/>
                  </a:lnTo>
                  <a:lnTo>
                    <a:pt x="758" y="23"/>
                  </a:lnTo>
                  <a:lnTo>
                    <a:pt x="758" y="21"/>
                  </a:lnTo>
                  <a:lnTo>
                    <a:pt x="758" y="19"/>
                  </a:lnTo>
                  <a:lnTo>
                    <a:pt x="758" y="17"/>
                  </a:lnTo>
                  <a:lnTo>
                    <a:pt x="760" y="17"/>
                  </a:lnTo>
                  <a:lnTo>
                    <a:pt x="762" y="17"/>
                  </a:lnTo>
                  <a:lnTo>
                    <a:pt x="764" y="17"/>
                  </a:lnTo>
                  <a:lnTo>
                    <a:pt x="766" y="17"/>
                  </a:lnTo>
                  <a:lnTo>
                    <a:pt x="766" y="19"/>
                  </a:lnTo>
                  <a:lnTo>
                    <a:pt x="766" y="21"/>
                  </a:lnTo>
                  <a:lnTo>
                    <a:pt x="766" y="23"/>
                  </a:lnTo>
                  <a:lnTo>
                    <a:pt x="764" y="25"/>
                  </a:lnTo>
                  <a:lnTo>
                    <a:pt x="762" y="27"/>
                  </a:lnTo>
                  <a:lnTo>
                    <a:pt x="762" y="28"/>
                  </a:lnTo>
                  <a:lnTo>
                    <a:pt x="764" y="28"/>
                  </a:lnTo>
                  <a:lnTo>
                    <a:pt x="766" y="28"/>
                  </a:lnTo>
                  <a:lnTo>
                    <a:pt x="766" y="27"/>
                  </a:lnTo>
                  <a:lnTo>
                    <a:pt x="768" y="23"/>
                  </a:lnTo>
                  <a:lnTo>
                    <a:pt x="770" y="15"/>
                  </a:lnTo>
                  <a:lnTo>
                    <a:pt x="772" y="13"/>
                  </a:lnTo>
                  <a:lnTo>
                    <a:pt x="772" y="11"/>
                  </a:lnTo>
                  <a:lnTo>
                    <a:pt x="772" y="9"/>
                  </a:lnTo>
                  <a:lnTo>
                    <a:pt x="774" y="9"/>
                  </a:lnTo>
                  <a:lnTo>
                    <a:pt x="776" y="9"/>
                  </a:lnTo>
                  <a:lnTo>
                    <a:pt x="777" y="9"/>
                  </a:lnTo>
                  <a:lnTo>
                    <a:pt x="777" y="11"/>
                  </a:lnTo>
                  <a:lnTo>
                    <a:pt x="777" y="13"/>
                  </a:lnTo>
                  <a:lnTo>
                    <a:pt x="777" y="15"/>
                  </a:lnTo>
                  <a:lnTo>
                    <a:pt x="777" y="17"/>
                  </a:lnTo>
                  <a:lnTo>
                    <a:pt x="777" y="19"/>
                  </a:lnTo>
                  <a:lnTo>
                    <a:pt x="779" y="19"/>
                  </a:lnTo>
                  <a:lnTo>
                    <a:pt x="781" y="19"/>
                  </a:lnTo>
                  <a:lnTo>
                    <a:pt x="783" y="19"/>
                  </a:lnTo>
                  <a:lnTo>
                    <a:pt x="783" y="17"/>
                  </a:lnTo>
                  <a:lnTo>
                    <a:pt x="785" y="17"/>
                  </a:lnTo>
                  <a:lnTo>
                    <a:pt x="787" y="17"/>
                  </a:lnTo>
                  <a:lnTo>
                    <a:pt x="789" y="17"/>
                  </a:lnTo>
                  <a:lnTo>
                    <a:pt x="789" y="19"/>
                  </a:lnTo>
                  <a:lnTo>
                    <a:pt x="789" y="21"/>
                  </a:lnTo>
                  <a:lnTo>
                    <a:pt x="791" y="21"/>
                  </a:lnTo>
                  <a:lnTo>
                    <a:pt x="793" y="21"/>
                  </a:lnTo>
                  <a:lnTo>
                    <a:pt x="795" y="21"/>
                  </a:lnTo>
                  <a:lnTo>
                    <a:pt x="797" y="21"/>
                  </a:lnTo>
                  <a:lnTo>
                    <a:pt x="799" y="21"/>
                  </a:lnTo>
                  <a:lnTo>
                    <a:pt x="801" y="21"/>
                  </a:lnTo>
                  <a:lnTo>
                    <a:pt x="802" y="21"/>
                  </a:lnTo>
                  <a:lnTo>
                    <a:pt x="804" y="23"/>
                  </a:lnTo>
                  <a:lnTo>
                    <a:pt x="804" y="25"/>
                  </a:lnTo>
                  <a:lnTo>
                    <a:pt x="804" y="27"/>
                  </a:lnTo>
                  <a:lnTo>
                    <a:pt x="806" y="28"/>
                  </a:lnTo>
                  <a:lnTo>
                    <a:pt x="806" y="30"/>
                  </a:lnTo>
                  <a:lnTo>
                    <a:pt x="806" y="32"/>
                  </a:lnTo>
                  <a:lnTo>
                    <a:pt x="806" y="34"/>
                  </a:lnTo>
                  <a:lnTo>
                    <a:pt x="808" y="36"/>
                  </a:lnTo>
                  <a:lnTo>
                    <a:pt x="810" y="36"/>
                  </a:lnTo>
                  <a:lnTo>
                    <a:pt x="812" y="34"/>
                  </a:lnTo>
                  <a:lnTo>
                    <a:pt x="816" y="34"/>
                  </a:lnTo>
                  <a:lnTo>
                    <a:pt x="818" y="34"/>
                  </a:lnTo>
                  <a:lnTo>
                    <a:pt x="818" y="32"/>
                  </a:lnTo>
                  <a:lnTo>
                    <a:pt x="820" y="32"/>
                  </a:lnTo>
                  <a:lnTo>
                    <a:pt x="822" y="30"/>
                  </a:lnTo>
                  <a:lnTo>
                    <a:pt x="824" y="28"/>
                  </a:lnTo>
                  <a:lnTo>
                    <a:pt x="829" y="21"/>
                  </a:lnTo>
                  <a:lnTo>
                    <a:pt x="831" y="19"/>
                  </a:lnTo>
                  <a:lnTo>
                    <a:pt x="833" y="19"/>
                  </a:lnTo>
                  <a:lnTo>
                    <a:pt x="833" y="17"/>
                  </a:lnTo>
                  <a:lnTo>
                    <a:pt x="835" y="17"/>
                  </a:lnTo>
                  <a:lnTo>
                    <a:pt x="835" y="15"/>
                  </a:lnTo>
                  <a:lnTo>
                    <a:pt x="837" y="15"/>
                  </a:lnTo>
                  <a:lnTo>
                    <a:pt x="839" y="13"/>
                  </a:lnTo>
                  <a:lnTo>
                    <a:pt x="841" y="13"/>
                  </a:lnTo>
                  <a:lnTo>
                    <a:pt x="843" y="11"/>
                  </a:lnTo>
                  <a:lnTo>
                    <a:pt x="845" y="11"/>
                  </a:lnTo>
                  <a:lnTo>
                    <a:pt x="845" y="9"/>
                  </a:lnTo>
                  <a:lnTo>
                    <a:pt x="847" y="9"/>
                  </a:lnTo>
                  <a:lnTo>
                    <a:pt x="850" y="5"/>
                  </a:lnTo>
                  <a:lnTo>
                    <a:pt x="852" y="5"/>
                  </a:lnTo>
                  <a:lnTo>
                    <a:pt x="854" y="3"/>
                  </a:lnTo>
                  <a:lnTo>
                    <a:pt x="856" y="3"/>
                  </a:lnTo>
                  <a:lnTo>
                    <a:pt x="856" y="2"/>
                  </a:lnTo>
                  <a:lnTo>
                    <a:pt x="858" y="2"/>
                  </a:lnTo>
                  <a:lnTo>
                    <a:pt x="860" y="2"/>
                  </a:lnTo>
                  <a:lnTo>
                    <a:pt x="862" y="2"/>
                  </a:lnTo>
                  <a:lnTo>
                    <a:pt x="862" y="0"/>
                  </a:lnTo>
                  <a:lnTo>
                    <a:pt x="864" y="0"/>
                  </a:lnTo>
                  <a:lnTo>
                    <a:pt x="866" y="0"/>
                  </a:lnTo>
                  <a:lnTo>
                    <a:pt x="866" y="2"/>
                  </a:lnTo>
                  <a:lnTo>
                    <a:pt x="866" y="3"/>
                  </a:lnTo>
                  <a:lnTo>
                    <a:pt x="866" y="5"/>
                  </a:lnTo>
                  <a:lnTo>
                    <a:pt x="866" y="7"/>
                  </a:lnTo>
                  <a:lnTo>
                    <a:pt x="866" y="9"/>
                  </a:lnTo>
                  <a:lnTo>
                    <a:pt x="866" y="11"/>
                  </a:lnTo>
                  <a:lnTo>
                    <a:pt x="866" y="13"/>
                  </a:lnTo>
                  <a:lnTo>
                    <a:pt x="868" y="13"/>
                  </a:lnTo>
                  <a:lnTo>
                    <a:pt x="868" y="15"/>
                  </a:lnTo>
                  <a:lnTo>
                    <a:pt x="866" y="15"/>
                  </a:lnTo>
                  <a:lnTo>
                    <a:pt x="866" y="17"/>
                  </a:lnTo>
                  <a:lnTo>
                    <a:pt x="866" y="19"/>
                  </a:lnTo>
                  <a:lnTo>
                    <a:pt x="868" y="19"/>
                  </a:lnTo>
                  <a:lnTo>
                    <a:pt x="868" y="21"/>
                  </a:lnTo>
                  <a:lnTo>
                    <a:pt x="868" y="23"/>
                  </a:lnTo>
                  <a:lnTo>
                    <a:pt x="870" y="23"/>
                  </a:lnTo>
                  <a:lnTo>
                    <a:pt x="870" y="25"/>
                  </a:lnTo>
                  <a:lnTo>
                    <a:pt x="868" y="25"/>
                  </a:lnTo>
                  <a:lnTo>
                    <a:pt x="868" y="27"/>
                  </a:lnTo>
                  <a:lnTo>
                    <a:pt x="868" y="28"/>
                  </a:lnTo>
                  <a:lnTo>
                    <a:pt x="870" y="28"/>
                  </a:lnTo>
                  <a:lnTo>
                    <a:pt x="870" y="30"/>
                  </a:lnTo>
                  <a:lnTo>
                    <a:pt x="872" y="32"/>
                  </a:lnTo>
                  <a:lnTo>
                    <a:pt x="872" y="34"/>
                  </a:lnTo>
                  <a:lnTo>
                    <a:pt x="872" y="36"/>
                  </a:lnTo>
                  <a:lnTo>
                    <a:pt x="873" y="36"/>
                  </a:lnTo>
                  <a:lnTo>
                    <a:pt x="875" y="38"/>
                  </a:lnTo>
                  <a:lnTo>
                    <a:pt x="875" y="40"/>
                  </a:lnTo>
                  <a:lnTo>
                    <a:pt x="875" y="42"/>
                  </a:lnTo>
                  <a:lnTo>
                    <a:pt x="877" y="42"/>
                  </a:lnTo>
                  <a:lnTo>
                    <a:pt x="877" y="44"/>
                  </a:lnTo>
                  <a:lnTo>
                    <a:pt x="879" y="46"/>
                  </a:lnTo>
                  <a:lnTo>
                    <a:pt x="879" y="48"/>
                  </a:lnTo>
                  <a:lnTo>
                    <a:pt x="879" y="50"/>
                  </a:lnTo>
                  <a:lnTo>
                    <a:pt x="881" y="50"/>
                  </a:lnTo>
                  <a:lnTo>
                    <a:pt x="881" y="51"/>
                  </a:lnTo>
                  <a:lnTo>
                    <a:pt x="879" y="51"/>
                  </a:lnTo>
                  <a:lnTo>
                    <a:pt x="881" y="51"/>
                  </a:lnTo>
                  <a:lnTo>
                    <a:pt x="881" y="53"/>
                  </a:lnTo>
                  <a:lnTo>
                    <a:pt x="881" y="55"/>
                  </a:lnTo>
                  <a:lnTo>
                    <a:pt x="881" y="57"/>
                  </a:lnTo>
                  <a:lnTo>
                    <a:pt x="879" y="57"/>
                  </a:lnTo>
                  <a:lnTo>
                    <a:pt x="879" y="59"/>
                  </a:lnTo>
                  <a:lnTo>
                    <a:pt x="881" y="59"/>
                  </a:lnTo>
                  <a:lnTo>
                    <a:pt x="881" y="61"/>
                  </a:lnTo>
                  <a:lnTo>
                    <a:pt x="881" y="63"/>
                  </a:lnTo>
                  <a:lnTo>
                    <a:pt x="883" y="63"/>
                  </a:lnTo>
                  <a:lnTo>
                    <a:pt x="883" y="65"/>
                  </a:lnTo>
                  <a:lnTo>
                    <a:pt x="883" y="67"/>
                  </a:lnTo>
                  <a:lnTo>
                    <a:pt x="883" y="69"/>
                  </a:lnTo>
                  <a:lnTo>
                    <a:pt x="885" y="69"/>
                  </a:lnTo>
                  <a:lnTo>
                    <a:pt x="887" y="69"/>
                  </a:lnTo>
                  <a:lnTo>
                    <a:pt x="887" y="71"/>
                  </a:lnTo>
                  <a:lnTo>
                    <a:pt x="887" y="73"/>
                  </a:lnTo>
                  <a:lnTo>
                    <a:pt x="889" y="73"/>
                  </a:lnTo>
                  <a:lnTo>
                    <a:pt x="889" y="75"/>
                  </a:lnTo>
                  <a:lnTo>
                    <a:pt x="889" y="76"/>
                  </a:lnTo>
                  <a:lnTo>
                    <a:pt x="891" y="76"/>
                  </a:lnTo>
                  <a:lnTo>
                    <a:pt x="893" y="76"/>
                  </a:lnTo>
                  <a:lnTo>
                    <a:pt x="893" y="78"/>
                  </a:lnTo>
                  <a:lnTo>
                    <a:pt x="895" y="78"/>
                  </a:lnTo>
                  <a:lnTo>
                    <a:pt x="897" y="78"/>
                  </a:lnTo>
                  <a:lnTo>
                    <a:pt x="897" y="76"/>
                  </a:lnTo>
                  <a:lnTo>
                    <a:pt x="898" y="76"/>
                  </a:lnTo>
                  <a:lnTo>
                    <a:pt x="900" y="76"/>
                  </a:lnTo>
                  <a:lnTo>
                    <a:pt x="902" y="76"/>
                  </a:lnTo>
                  <a:lnTo>
                    <a:pt x="904" y="76"/>
                  </a:lnTo>
                  <a:lnTo>
                    <a:pt x="906" y="75"/>
                  </a:lnTo>
                  <a:lnTo>
                    <a:pt x="906" y="76"/>
                  </a:lnTo>
                  <a:lnTo>
                    <a:pt x="908" y="76"/>
                  </a:lnTo>
                  <a:lnTo>
                    <a:pt x="910" y="75"/>
                  </a:lnTo>
                  <a:lnTo>
                    <a:pt x="912" y="75"/>
                  </a:lnTo>
                  <a:lnTo>
                    <a:pt x="912" y="73"/>
                  </a:lnTo>
                  <a:lnTo>
                    <a:pt x="914" y="71"/>
                  </a:lnTo>
                  <a:lnTo>
                    <a:pt x="916" y="71"/>
                  </a:lnTo>
                  <a:lnTo>
                    <a:pt x="918" y="71"/>
                  </a:lnTo>
                  <a:lnTo>
                    <a:pt x="920" y="71"/>
                  </a:lnTo>
                  <a:lnTo>
                    <a:pt x="921" y="73"/>
                  </a:lnTo>
                  <a:lnTo>
                    <a:pt x="923" y="75"/>
                  </a:lnTo>
                  <a:lnTo>
                    <a:pt x="923" y="76"/>
                  </a:lnTo>
                  <a:lnTo>
                    <a:pt x="925" y="78"/>
                  </a:lnTo>
                  <a:lnTo>
                    <a:pt x="925" y="80"/>
                  </a:lnTo>
                  <a:lnTo>
                    <a:pt x="925" y="82"/>
                  </a:lnTo>
                  <a:lnTo>
                    <a:pt x="925" y="84"/>
                  </a:lnTo>
                  <a:lnTo>
                    <a:pt x="925" y="86"/>
                  </a:lnTo>
                  <a:lnTo>
                    <a:pt x="927" y="88"/>
                  </a:lnTo>
                  <a:lnTo>
                    <a:pt x="927" y="90"/>
                  </a:lnTo>
                  <a:lnTo>
                    <a:pt x="929" y="92"/>
                  </a:lnTo>
                  <a:lnTo>
                    <a:pt x="929" y="94"/>
                  </a:lnTo>
                  <a:lnTo>
                    <a:pt x="931" y="96"/>
                  </a:lnTo>
                  <a:lnTo>
                    <a:pt x="933" y="96"/>
                  </a:lnTo>
                  <a:lnTo>
                    <a:pt x="935" y="96"/>
                  </a:lnTo>
                  <a:lnTo>
                    <a:pt x="937" y="96"/>
                  </a:lnTo>
                  <a:lnTo>
                    <a:pt x="937" y="98"/>
                  </a:lnTo>
                  <a:lnTo>
                    <a:pt x="935" y="99"/>
                  </a:lnTo>
                  <a:lnTo>
                    <a:pt x="935" y="101"/>
                  </a:lnTo>
                  <a:lnTo>
                    <a:pt x="935" y="103"/>
                  </a:lnTo>
                  <a:lnTo>
                    <a:pt x="937" y="105"/>
                  </a:lnTo>
                  <a:lnTo>
                    <a:pt x="939" y="107"/>
                  </a:lnTo>
                  <a:lnTo>
                    <a:pt x="939" y="109"/>
                  </a:lnTo>
                  <a:lnTo>
                    <a:pt x="937" y="111"/>
                  </a:lnTo>
                  <a:lnTo>
                    <a:pt x="937" y="113"/>
                  </a:lnTo>
                  <a:lnTo>
                    <a:pt x="937" y="115"/>
                  </a:lnTo>
                  <a:lnTo>
                    <a:pt x="937" y="117"/>
                  </a:lnTo>
                  <a:lnTo>
                    <a:pt x="937" y="119"/>
                  </a:lnTo>
                  <a:lnTo>
                    <a:pt x="937" y="121"/>
                  </a:lnTo>
                  <a:lnTo>
                    <a:pt x="939" y="121"/>
                  </a:lnTo>
                  <a:lnTo>
                    <a:pt x="939" y="123"/>
                  </a:lnTo>
                  <a:lnTo>
                    <a:pt x="941" y="123"/>
                  </a:lnTo>
                  <a:lnTo>
                    <a:pt x="941" y="124"/>
                  </a:lnTo>
                  <a:lnTo>
                    <a:pt x="941" y="126"/>
                  </a:lnTo>
                  <a:lnTo>
                    <a:pt x="941" y="128"/>
                  </a:lnTo>
                  <a:lnTo>
                    <a:pt x="943" y="128"/>
                  </a:lnTo>
                  <a:lnTo>
                    <a:pt x="945" y="130"/>
                  </a:lnTo>
                  <a:lnTo>
                    <a:pt x="945" y="132"/>
                  </a:lnTo>
                  <a:lnTo>
                    <a:pt x="946" y="132"/>
                  </a:lnTo>
                  <a:lnTo>
                    <a:pt x="946" y="134"/>
                  </a:lnTo>
                  <a:lnTo>
                    <a:pt x="946" y="136"/>
                  </a:lnTo>
                  <a:lnTo>
                    <a:pt x="946" y="138"/>
                  </a:lnTo>
                  <a:lnTo>
                    <a:pt x="948" y="140"/>
                  </a:lnTo>
                  <a:lnTo>
                    <a:pt x="946" y="142"/>
                  </a:lnTo>
                  <a:lnTo>
                    <a:pt x="946" y="144"/>
                  </a:lnTo>
                  <a:lnTo>
                    <a:pt x="946" y="146"/>
                  </a:lnTo>
                  <a:lnTo>
                    <a:pt x="946" y="147"/>
                  </a:lnTo>
                  <a:lnTo>
                    <a:pt x="948" y="149"/>
                  </a:lnTo>
                  <a:lnTo>
                    <a:pt x="948" y="151"/>
                  </a:lnTo>
                  <a:lnTo>
                    <a:pt x="950" y="151"/>
                  </a:lnTo>
                  <a:lnTo>
                    <a:pt x="952" y="151"/>
                  </a:lnTo>
                  <a:lnTo>
                    <a:pt x="954" y="151"/>
                  </a:lnTo>
                  <a:lnTo>
                    <a:pt x="956" y="153"/>
                  </a:lnTo>
                  <a:lnTo>
                    <a:pt x="958" y="153"/>
                  </a:lnTo>
                  <a:lnTo>
                    <a:pt x="960" y="155"/>
                  </a:lnTo>
                  <a:lnTo>
                    <a:pt x="964" y="155"/>
                  </a:lnTo>
                  <a:lnTo>
                    <a:pt x="966" y="157"/>
                  </a:lnTo>
                  <a:lnTo>
                    <a:pt x="966" y="159"/>
                  </a:lnTo>
                  <a:lnTo>
                    <a:pt x="968" y="161"/>
                  </a:lnTo>
                  <a:lnTo>
                    <a:pt x="968" y="163"/>
                  </a:lnTo>
                  <a:lnTo>
                    <a:pt x="969" y="165"/>
                  </a:lnTo>
                  <a:lnTo>
                    <a:pt x="969" y="167"/>
                  </a:lnTo>
                  <a:lnTo>
                    <a:pt x="971" y="169"/>
                  </a:lnTo>
                  <a:lnTo>
                    <a:pt x="971" y="171"/>
                  </a:lnTo>
                  <a:lnTo>
                    <a:pt x="973" y="172"/>
                  </a:lnTo>
                  <a:lnTo>
                    <a:pt x="973" y="174"/>
                  </a:lnTo>
                  <a:lnTo>
                    <a:pt x="973" y="176"/>
                  </a:lnTo>
                  <a:lnTo>
                    <a:pt x="973" y="178"/>
                  </a:lnTo>
                  <a:lnTo>
                    <a:pt x="971" y="178"/>
                  </a:lnTo>
                  <a:lnTo>
                    <a:pt x="971" y="180"/>
                  </a:lnTo>
                  <a:lnTo>
                    <a:pt x="969" y="180"/>
                  </a:lnTo>
                  <a:lnTo>
                    <a:pt x="969" y="182"/>
                  </a:lnTo>
                  <a:lnTo>
                    <a:pt x="969" y="184"/>
                  </a:lnTo>
                  <a:lnTo>
                    <a:pt x="968" y="186"/>
                  </a:lnTo>
                  <a:lnTo>
                    <a:pt x="968" y="188"/>
                  </a:lnTo>
                  <a:lnTo>
                    <a:pt x="968" y="190"/>
                  </a:lnTo>
                  <a:lnTo>
                    <a:pt x="966" y="190"/>
                  </a:lnTo>
                  <a:lnTo>
                    <a:pt x="966" y="192"/>
                  </a:lnTo>
                  <a:lnTo>
                    <a:pt x="964" y="192"/>
                  </a:lnTo>
                  <a:lnTo>
                    <a:pt x="964" y="194"/>
                  </a:lnTo>
                  <a:lnTo>
                    <a:pt x="962" y="196"/>
                  </a:lnTo>
                  <a:lnTo>
                    <a:pt x="960" y="197"/>
                  </a:lnTo>
                  <a:lnTo>
                    <a:pt x="958" y="197"/>
                  </a:lnTo>
                  <a:lnTo>
                    <a:pt x="956" y="199"/>
                  </a:lnTo>
                  <a:lnTo>
                    <a:pt x="954" y="201"/>
                  </a:lnTo>
                  <a:lnTo>
                    <a:pt x="956" y="203"/>
                  </a:lnTo>
                  <a:lnTo>
                    <a:pt x="956" y="205"/>
                  </a:lnTo>
                  <a:lnTo>
                    <a:pt x="954" y="207"/>
                  </a:lnTo>
                  <a:lnTo>
                    <a:pt x="956" y="209"/>
                  </a:lnTo>
                  <a:lnTo>
                    <a:pt x="956" y="211"/>
                  </a:lnTo>
                  <a:lnTo>
                    <a:pt x="954" y="211"/>
                  </a:lnTo>
                  <a:lnTo>
                    <a:pt x="943" y="211"/>
                  </a:lnTo>
                  <a:lnTo>
                    <a:pt x="923" y="226"/>
                  </a:lnTo>
                  <a:lnTo>
                    <a:pt x="916" y="234"/>
                  </a:lnTo>
                  <a:lnTo>
                    <a:pt x="858" y="288"/>
                  </a:lnTo>
                  <a:lnTo>
                    <a:pt x="825" y="316"/>
                  </a:lnTo>
                  <a:lnTo>
                    <a:pt x="825" y="338"/>
                  </a:lnTo>
                  <a:lnTo>
                    <a:pt x="825" y="336"/>
                  </a:lnTo>
                  <a:lnTo>
                    <a:pt x="827" y="336"/>
                  </a:lnTo>
                  <a:lnTo>
                    <a:pt x="829" y="336"/>
                  </a:lnTo>
                  <a:lnTo>
                    <a:pt x="831" y="336"/>
                  </a:lnTo>
                  <a:lnTo>
                    <a:pt x="831" y="332"/>
                  </a:lnTo>
                  <a:lnTo>
                    <a:pt x="833" y="332"/>
                  </a:lnTo>
                  <a:lnTo>
                    <a:pt x="833" y="330"/>
                  </a:lnTo>
                  <a:lnTo>
                    <a:pt x="835" y="328"/>
                  </a:lnTo>
                  <a:lnTo>
                    <a:pt x="835" y="326"/>
                  </a:lnTo>
                  <a:lnTo>
                    <a:pt x="837" y="326"/>
                  </a:lnTo>
                  <a:lnTo>
                    <a:pt x="837" y="324"/>
                  </a:lnTo>
                  <a:lnTo>
                    <a:pt x="839" y="324"/>
                  </a:lnTo>
                  <a:lnTo>
                    <a:pt x="839" y="326"/>
                  </a:lnTo>
                  <a:lnTo>
                    <a:pt x="841" y="326"/>
                  </a:lnTo>
                  <a:lnTo>
                    <a:pt x="843" y="326"/>
                  </a:lnTo>
                  <a:lnTo>
                    <a:pt x="845" y="326"/>
                  </a:lnTo>
                  <a:lnTo>
                    <a:pt x="847" y="326"/>
                  </a:lnTo>
                  <a:lnTo>
                    <a:pt x="849" y="326"/>
                  </a:lnTo>
                  <a:lnTo>
                    <a:pt x="850" y="326"/>
                  </a:lnTo>
                  <a:lnTo>
                    <a:pt x="850" y="324"/>
                  </a:lnTo>
                  <a:lnTo>
                    <a:pt x="852" y="324"/>
                  </a:lnTo>
                  <a:lnTo>
                    <a:pt x="854" y="324"/>
                  </a:lnTo>
                  <a:lnTo>
                    <a:pt x="856" y="324"/>
                  </a:lnTo>
                  <a:lnTo>
                    <a:pt x="858" y="322"/>
                  </a:lnTo>
                  <a:lnTo>
                    <a:pt x="858" y="324"/>
                  </a:lnTo>
                  <a:lnTo>
                    <a:pt x="858" y="326"/>
                  </a:lnTo>
                  <a:lnTo>
                    <a:pt x="858" y="328"/>
                  </a:lnTo>
                  <a:lnTo>
                    <a:pt x="860" y="330"/>
                  </a:lnTo>
                  <a:lnTo>
                    <a:pt x="864" y="330"/>
                  </a:lnTo>
                  <a:lnTo>
                    <a:pt x="866" y="330"/>
                  </a:lnTo>
                  <a:lnTo>
                    <a:pt x="870" y="332"/>
                  </a:lnTo>
                  <a:lnTo>
                    <a:pt x="872" y="332"/>
                  </a:lnTo>
                  <a:lnTo>
                    <a:pt x="877" y="334"/>
                  </a:lnTo>
                  <a:lnTo>
                    <a:pt x="879" y="334"/>
                  </a:lnTo>
                  <a:lnTo>
                    <a:pt x="881" y="334"/>
                  </a:lnTo>
                  <a:lnTo>
                    <a:pt x="883" y="334"/>
                  </a:lnTo>
                  <a:lnTo>
                    <a:pt x="883" y="332"/>
                  </a:lnTo>
                  <a:lnTo>
                    <a:pt x="885" y="330"/>
                  </a:lnTo>
                  <a:lnTo>
                    <a:pt x="887" y="330"/>
                  </a:lnTo>
                  <a:lnTo>
                    <a:pt x="891" y="330"/>
                  </a:lnTo>
                  <a:lnTo>
                    <a:pt x="893" y="332"/>
                  </a:lnTo>
                  <a:lnTo>
                    <a:pt x="895" y="334"/>
                  </a:lnTo>
                  <a:lnTo>
                    <a:pt x="897" y="334"/>
                  </a:lnTo>
                  <a:lnTo>
                    <a:pt x="898" y="336"/>
                  </a:lnTo>
                  <a:lnTo>
                    <a:pt x="900" y="338"/>
                  </a:lnTo>
                  <a:lnTo>
                    <a:pt x="904" y="341"/>
                  </a:lnTo>
                  <a:lnTo>
                    <a:pt x="904" y="343"/>
                  </a:lnTo>
                  <a:lnTo>
                    <a:pt x="904" y="345"/>
                  </a:lnTo>
                  <a:lnTo>
                    <a:pt x="904" y="347"/>
                  </a:lnTo>
                  <a:lnTo>
                    <a:pt x="904" y="349"/>
                  </a:lnTo>
                  <a:lnTo>
                    <a:pt x="906" y="349"/>
                  </a:lnTo>
                  <a:lnTo>
                    <a:pt x="908" y="353"/>
                  </a:lnTo>
                  <a:lnTo>
                    <a:pt x="910" y="353"/>
                  </a:lnTo>
                  <a:lnTo>
                    <a:pt x="910" y="355"/>
                  </a:lnTo>
                  <a:lnTo>
                    <a:pt x="910" y="357"/>
                  </a:lnTo>
                  <a:lnTo>
                    <a:pt x="910" y="359"/>
                  </a:lnTo>
                  <a:lnTo>
                    <a:pt x="910" y="361"/>
                  </a:lnTo>
                  <a:lnTo>
                    <a:pt x="908" y="366"/>
                  </a:lnTo>
                  <a:lnTo>
                    <a:pt x="908" y="368"/>
                  </a:lnTo>
                  <a:lnTo>
                    <a:pt x="908" y="370"/>
                  </a:lnTo>
                  <a:lnTo>
                    <a:pt x="910" y="372"/>
                  </a:lnTo>
                  <a:lnTo>
                    <a:pt x="910" y="374"/>
                  </a:lnTo>
                  <a:lnTo>
                    <a:pt x="912" y="374"/>
                  </a:lnTo>
                  <a:lnTo>
                    <a:pt x="912" y="372"/>
                  </a:lnTo>
                  <a:lnTo>
                    <a:pt x="914" y="372"/>
                  </a:lnTo>
                  <a:lnTo>
                    <a:pt x="914" y="370"/>
                  </a:lnTo>
                  <a:lnTo>
                    <a:pt x="916" y="370"/>
                  </a:lnTo>
                  <a:lnTo>
                    <a:pt x="918" y="370"/>
                  </a:lnTo>
                  <a:lnTo>
                    <a:pt x="920" y="368"/>
                  </a:lnTo>
                  <a:lnTo>
                    <a:pt x="921" y="368"/>
                  </a:lnTo>
                  <a:lnTo>
                    <a:pt x="923" y="370"/>
                  </a:lnTo>
                  <a:lnTo>
                    <a:pt x="925" y="370"/>
                  </a:lnTo>
                  <a:lnTo>
                    <a:pt x="929" y="370"/>
                  </a:lnTo>
                  <a:lnTo>
                    <a:pt x="929" y="372"/>
                  </a:lnTo>
                  <a:lnTo>
                    <a:pt x="931" y="372"/>
                  </a:lnTo>
                  <a:lnTo>
                    <a:pt x="931" y="374"/>
                  </a:lnTo>
                  <a:lnTo>
                    <a:pt x="933" y="378"/>
                  </a:lnTo>
                  <a:lnTo>
                    <a:pt x="935" y="382"/>
                  </a:lnTo>
                  <a:lnTo>
                    <a:pt x="935" y="384"/>
                  </a:lnTo>
                  <a:lnTo>
                    <a:pt x="937" y="384"/>
                  </a:lnTo>
                  <a:lnTo>
                    <a:pt x="939" y="384"/>
                  </a:lnTo>
                  <a:lnTo>
                    <a:pt x="941" y="384"/>
                  </a:lnTo>
                  <a:lnTo>
                    <a:pt x="941" y="386"/>
                  </a:lnTo>
                  <a:lnTo>
                    <a:pt x="943" y="388"/>
                  </a:lnTo>
                  <a:lnTo>
                    <a:pt x="945" y="388"/>
                  </a:lnTo>
                  <a:lnTo>
                    <a:pt x="945" y="389"/>
                  </a:lnTo>
                  <a:lnTo>
                    <a:pt x="946" y="391"/>
                  </a:lnTo>
                  <a:lnTo>
                    <a:pt x="948" y="391"/>
                  </a:lnTo>
                  <a:lnTo>
                    <a:pt x="948" y="393"/>
                  </a:lnTo>
                  <a:lnTo>
                    <a:pt x="950" y="393"/>
                  </a:lnTo>
                  <a:lnTo>
                    <a:pt x="952" y="395"/>
                  </a:lnTo>
                  <a:lnTo>
                    <a:pt x="954" y="395"/>
                  </a:lnTo>
                  <a:lnTo>
                    <a:pt x="954" y="397"/>
                  </a:lnTo>
                  <a:lnTo>
                    <a:pt x="954" y="399"/>
                  </a:lnTo>
                  <a:lnTo>
                    <a:pt x="954" y="401"/>
                  </a:lnTo>
                  <a:lnTo>
                    <a:pt x="954" y="403"/>
                  </a:lnTo>
                  <a:lnTo>
                    <a:pt x="956" y="403"/>
                  </a:lnTo>
                  <a:lnTo>
                    <a:pt x="956" y="405"/>
                  </a:lnTo>
                  <a:lnTo>
                    <a:pt x="958" y="405"/>
                  </a:lnTo>
                  <a:lnTo>
                    <a:pt x="960" y="407"/>
                  </a:lnTo>
                  <a:lnTo>
                    <a:pt x="962" y="407"/>
                  </a:lnTo>
                  <a:lnTo>
                    <a:pt x="964" y="407"/>
                  </a:lnTo>
                  <a:lnTo>
                    <a:pt x="966" y="409"/>
                  </a:lnTo>
                  <a:lnTo>
                    <a:pt x="968" y="411"/>
                  </a:lnTo>
                  <a:lnTo>
                    <a:pt x="968" y="412"/>
                  </a:lnTo>
                  <a:lnTo>
                    <a:pt x="968" y="414"/>
                  </a:lnTo>
                  <a:lnTo>
                    <a:pt x="968" y="416"/>
                  </a:lnTo>
                  <a:lnTo>
                    <a:pt x="969" y="418"/>
                  </a:lnTo>
                  <a:lnTo>
                    <a:pt x="969" y="420"/>
                  </a:lnTo>
                  <a:lnTo>
                    <a:pt x="971" y="420"/>
                  </a:lnTo>
                  <a:lnTo>
                    <a:pt x="973" y="422"/>
                  </a:lnTo>
                  <a:lnTo>
                    <a:pt x="973" y="424"/>
                  </a:lnTo>
                  <a:lnTo>
                    <a:pt x="975" y="424"/>
                  </a:lnTo>
                  <a:lnTo>
                    <a:pt x="975" y="426"/>
                  </a:lnTo>
                  <a:lnTo>
                    <a:pt x="977" y="426"/>
                  </a:lnTo>
                  <a:lnTo>
                    <a:pt x="977" y="428"/>
                  </a:lnTo>
                  <a:lnTo>
                    <a:pt x="979" y="432"/>
                  </a:lnTo>
                  <a:lnTo>
                    <a:pt x="981" y="434"/>
                  </a:lnTo>
                  <a:lnTo>
                    <a:pt x="983" y="434"/>
                  </a:lnTo>
                  <a:lnTo>
                    <a:pt x="985" y="436"/>
                  </a:lnTo>
                  <a:lnTo>
                    <a:pt x="987" y="436"/>
                  </a:lnTo>
                  <a:lnTo>
                    <a:pt x="989" y="436"/>
                  </a:lnTo>
                  <a:lnTo>
                    <a:pt x="991" y="437"/>
                  </a:lnTo>
                  <a:lnTo>
                    <a:pt x="993" y="439"/>
                  </a:lnTo>
                  <a:lnTo>
                    <a:pt x="994" y="439"/>
                  </a:lnTo>
                  <a:lnTo>
                    <a:pt x="996" y="441"/>
                  </a:lnTo>
                  <a:lnTo>
                    <a:pt x="998" y="443"/>
                  </a:lnTo>
                  <a:lnTo>
                    <a:pt x="1000" y="443"/>
                  </a:lnTo>
                  <a:lnTo>
                    <a:pt x="1000" y="445"/>
                  </a:lnTo>
                  <a:lnTo>
                    <a:pt x="1000" y="447"/>
                  </a:lnTo>
                  <a:lnTo>
                    <a:pt x="1002" y="449"/>
                  </a:lnTo>
                  <a:lnTo>
                    <a:pt x="1004" y="451"/>
                  </a:lnTo>
                  <a:lnTo>
                    <a:pt x="1006" y="453"/>
                  </a:lnTo>
                  <a:lnTo>
                    <a:pt x="1008" y="455"/>
                  </a:lnTo>
                  <a:lnTo>
                    <a:pt x="1008" y="457"/>
                  </a:lnTo>
                  <a:lnTo>
                    <a:pt x="1008" y="459"/>
                  </a:lnTo>
                  <a:lnTo>
                    <a:pt x="1008" y="460"/>
                  </a:lnTo>
                  <a:lnTo>
                    <a:pt x="1006" y="460"/>
                  </a:lnTo>
                  <a:lnTo>
                    <a:pt x="1006" y="462"/>
                  </a:lnTo>
                  <a:lnTo>
                    <a:pt x="1006" y="464"/>
                  </a:lnTo>
                  <a:lnTo>
                    <a:pt x="1004" y="464"/>
                  </a:lnTo>
                  <a:lnTo>
                    <a:pt x="1002" y="466"/>
                  </a:lnTo>
                  <a:lnTo>
                    <a:pt x="1000" y="466"/>
                  </a:lnTo>
                  <a:lnTo>
                    <a:pt x="1000" y="468"/>
                  </a:lnTo>
                  <a:lnTo>
                    <a:pt x="1000" y="470"/>
                  </a:lnTo>
                  <a:lnTo>
                    <a:pt x="1000" y="472"/>
                  </a:lnTo>
                  <a:lnTo>
                    <a:pt x="1000" y="474"/>
                  </a:lnTo>
                  <a:lnTo>
                    <a:pt x="1000" y="476"/>
                  </a:lnTo>
                  <a:lnTo>
                    <a:pt x="1000" y="478"/>
                  </a:lnTo>
                  <a:lnTo>
                    <a:pt x="1000" y="480"/>
                  </a:lnTo>
                  <a:lnTo>
                    <a:pt x="998" y="480"/>
                  </a:lnTo>
                  <a:lnTo>
                    <a:pt x="998" y="482"/>
                  </a:lnTo>
                  <a:lnTo>
                    <a:pt x="998" y="484"/>
                  </a:lnTo>
                  <a:lnTo>
                    <a:pt x="1000" y="485"/>
                  </a:lnTo>
                  <a:lnTo>
                    <a:pt x="1002" y="487"/>
                  </a:lnTo>
                  <a:lnTo>
                    <a:pt x="1002" y="489"/>
                  </a:lnTo>
                  <a:lnTo>
                    <a:pt x="1002" y="491"/>
                  </a:lnTo>
                  <a:lnTo>
                    <a:pt x="1004" y="493"/>
                  </a:lnTo>
                  <a:lnTo>
                    <a:pt x="1004" y="495"/>
                  </a:lnTo>
                  <a:lnTo>
                    <a:pt x="1004" y="497"/>
                  </a:lnTo>
                  <a:lnTo>
                    <a:pt x="1006" y="497"/>
                  </a:lnTo>
                  <a:lnTo>
                    <a:pt x="1006" y="501"/>
                  </a:lnTo>
                  <a:lnTo>
                    <a:pt x="1006" y="503"/>
                  </a:lnTo>
                  <a:lnTo>
                    <a:pt x="1008" y="505"/>
                  </a:lnTo>
                  <a:lnTo>
                    <a:pt x="1008" y="507"/>
                  </a:lnTo>
                  <a:lnTo>
                    <a:pt x="1010" y="508"/>
                  </a:lnTo>
                  <a:lnTo>
                    <a:pt x="1012" y="508"/>
                  </a:lnTo>
                  <a:lnTo>
                    <a:pt x="1014" y="510"/>
                  </a:lnTo>
                  <a:lnTo>
                    <a:pt x="1014" y="512"/>
                  </a:lnTo>
                  <a:lnTo>
                    <a:pt x="1016" y="516"/>
                  </a:lnTo>
                  <a:lnTo>
                    <a:pt x="1017" y="516"/>
                  </a:lnTo>
                  <a:lnTo>
                    <a:pt x="1019" y="516"/>
                  </a:lnTo>
                  <a:lnTo>
                    <a:pt x="1021" y="514"/>
                  </a:lnTo>
                  <a:lnTo>
                    <a:pt x="1023" y="514"/>
                  </a:lnTo>
                  <a:lnTo>
                    <a:pt x="1025" y="514"/>
                  </a:lnTo>
                  <a:lnTo>
                    <a:pt x="1027" y="514"/>
                  </a:lnTo>
                  <a:lnTo>
                    <a:pt x="1027" y="516"/>
                  </a:lnTo>
                  <a:lnTo>
                    <a:pt x="1029" y="516"/>
                  </a:lnTo>
                  <a:lnTo>
                    <a:pt x="1029" y="518"/>
                  </a:lnTo>
                  <a:lnTo>
                    <a:pt x="1029" y="520"/>
                  </a:lnTo>
                  <a:lnTo>
                    <a:pt x="1029" y="524"/>
                  </a:lnTo>
                  <a:lnTo>
                    <a:pt x="1029" y="526"/>
                  </a:lnTo>
                  <a:lnTo>
                    <a:pt x="1031" y="528"/>
                  </a:lnTo>
                  <a:lnTo>
                    <a:pt x="1031" y="530"/>
                  </a:lnTo>
                  <a:lnTo>
                    <a:pt x="1031" y="532"/>
                  </a:lnTo>
                  <a:lnTo>
                    <a:pt x="1033" y="535"/>
                  </a:lnTo>
                  <a:lnTo>
                    <a:pt x="1031" y="537"/>
                  </a:lnTo>
                  <a:lnTo>
                    <a:pt x="1031" y="539"/>
                  </a:lnTo>
                  <a:lnTo>
                    <a:pt x="1029" y="543"/>
                  </a:lnTo>
                  <a:lnTo>
                    <a:pt x="1027" y="545"/>
                  </a:lnTo>
                  <a:lnTo>
                    <a:pt x="1027" y="549"/>
                  </a:lnTo>
                  <a:lnTo>
                    <a:pt x="1025" y="553"/>
                  </a:lnTo>
                  <a:lnTo>
                    <a:pt x="1025" y="557"/>
                  </a:lnTo>
                  <a:lnTo>
                    <a:pt x="1027" y="558"/>
                  </a:lnTo>
                  <a:lnTo>
                    <a:pt x="1031" y="560"/>
                  </a:lnTo>
                  <a:lnTo>
                    <a:pt x="1035" y="562"/>
                  </a:lnTo>
                  <a:lnTo>
                    <a:pt x="1035" y="564"/>
                  </a:lnTo>
                  <a:lnTo>
                    <a:pt x="1037" y="566"/>
                  </a:lnTo>
                  <a:lnTo>
                    <a:pt x="1037" y="568"/>
                  </a:lnTo>
                  <a:lnTo>
                    <a:pt x="1037" y="570"/>
                  </a:lnTo>
                  <a:lnTo>
                    <a:pt x="1039" y="570"/>
                  </a:lnTo>
                  <a:lnTo>
                    <a:pt x="1040" y="572"/>
                  </a:lnTo>
                  <a:lnTo>
                    <a:pt x="1042" y="578"/>
                  </a:lnTo>
                  <a:lnTo>
                    <a:pt x="1042" y="583"/>
                  </a:lnTo>
                  <a:lnTo>
                    <a:pt x="1044" y="589"/>
                  </a:lnTo>
                  <a:lnTo>
                    <a:pt x="1048" y="591"/>
                  </a:lnTo>
                  <a:lnTo>
                    <a:pt x="1048" y="593"/>
                  </a:lnTo>
                  <a:lnTo>
                    <a:pt x="1048" y="595"/>
                  </a:lnTo>
                  <a:lnTo>
                    <a:pt x="1048" y="601"/>
                  </a:lnTo>
                  <a:lnTo>
                    <a:pt x="1048" y="606"/>
                  </a:lnTo>
                  <a:lnTo>
                    <a:pt x="1050" y="608"/>
                  </a:lnTo>
                  <a:lnTo>
                    <a:pt x="1050" y="610"/>
                  </a:lnTo>
                  <a:lnTo>
                    <a:pt x="1052" y="612"/>
                  </a:lnTo>
                  <a:lnTo>
                    <a:pt x="1054" y="612"/>
                  </a:lnTo>
                  <a:lnTo>
                    <a:pt x="1054" y="616"/>
                  </a:lnTo>
                  <a:lnTo>
                    <a:pt x="1054" y="620"/>
                  </a:lnTo>
                  <a:lnTo>
                    <a:pt x="1056" y="622"/>
                  </a:lnTo>
                  <a:lnTo>
                    <a:pt x="1060" y="628"/>
                  </a:lnTo>
                  <a:lnTo>
                    <a:pt x="1062" y="631"/>
                  </a:lnTo>
                  <a:lnTo>
                    <a:pt x="1062" y="635"/>
                  </a:lnTo>
                  <a:lnTo>
                    <a:pt x="1062" y="637"/>
                  </a:lnTo>
                  <a:lnTo>
                    <a:pt x="1064" y="639"/>
                  </a:lnTo>
                  <a:lnTo>
                    <a:pt x="1065" y="641"/>
                  </a:lnTo>
                  <a:lnTo>
                    <a:pt x="1067" y="645"/>
                  </a:lnTo>
                  <a:lnTo>
                    <a:pt x="1069" y="647"/>
                  </a:lnTo>
                  <a:lnTo>
                    <a:pt x="1069" y="649"/>
                  </a:lnTo>
                  <a:lnTo>
                    <a:pt x="1069" y="653"/>
                  </a:lnTo>
                  <a:lnTo>
                    <a:pt x="1069" y="656"/>
                  </a:lnTo>
                  <a:lnTo>
                    <a:pt x="1069" y="658"/>
                  </a:lnTo>
                  <a:lnTo>
                    <a:pt x="1069" y="660"/>
                  </a:lnTo>
                  <a:lnTo>
                    <a:pt x="1071" y="660"/>
                  </a:lnTo>
                  <a:lnTo>
                    <a:pt x="1073" y="662"/>
                  </a:lnTo>
                  <a:lnTo>
                    <a:pt x="1075" y="662"/>
                  </a:lnTo>
                  <a:lnTo>
                    <a:pt x="1077" y="666"/>
                  </a:lnTo>
                  <a:lnTo>
                    <a:pt x="1077" y="668"/>
                  </a:lnTo>
                  <a:lnTo>
                    <a:pt x="1077" y="670"/>
                  </a:lnTo>
                  <a:lnTo>
                    <a:pt x="1079" y="674"/>
                  </a:lnTo>
                  <a:lnTo>
                    <a:pt x="1081" y="676"/>
                  </a:lnTo>
                  <a:lnTo>
                    <a:pt x="1081" y="679"/>
                  </a:lnTo>
                  <a:lnTo>
                    <a:pt x="1085" y="685"/>
                  </a:lnTo>
                  <a:lnTo>
                    <a:pt x="1085" y="689"/>
                  </a:lnTo>
                  <a:lnTo>
                    <a:pt x="1083" y="693"/>
                  </a:lnTo>
                  <a:lnTo>
                    <a:pt x="1085" y="695"/>
                  </a:lnTo>
                  <a:lnTo>
                    <a:pt x="1083" y="697"/>
                  </a:lnTo>
                  <a:lnTo>
                    <a:pt x="1085" y="699"/>
                  </a:lnTo>
                  <a:lnTo>
                    <a:pt x="1085" y="701"/>
                  </a:lnTo>
                  <a:lnTo>
                    <a:pt x="1085" y="702"/>
                  </a:lnTo>
                  <a:lnTo>
                    <a:pt x="1087" y="706"/>
                  </a:lnTo>
                  <a:lnTo>
                    <a:pt x="1088" y="706"/>
                  </a:lnTo>
                  <a:lnTo>
                    <a:pt x="1094" y="708"/>
                  </a:lnTo>
                  <a:lnTo>
                    <a:pt x="1096" y="710"/>
                  </a:lnTo>
                  <a:lnTo>
                    <a:pt x="1098" y="712"/>
                  </a:lnTo>
                  <a:lnTo>
                    <a:pt x="1100" y="716"/>
                  </a:lnTo>
                  <a:lnTo>
                    <a:pt x="1102" y="720"/>
                  </a:lnTo>
                  <a:lnTo>
                    <a:pt x="1102" y="724"/>
                  </a:lnTo>
                  <a:lnTo>
                    <a:pt x="1102" y="727"/>
                  </a:lnTo>
                  <a:lnTo>
                    <a:pt x="1100" y="731"/>
                  </a:lnTo>
                  <a:lnTo>
                    <a:pt x="1100" y="733"/>
                  </a:lnTo>
                  <a:lnTo>
                    <a:pt x="1098" y="735"/>
                  </a:lnTo>
                  <a:lnTo>
                    <a:pt x="1096" y="739"/>
                  </a:lnTo>
                  <a:lnTo>
                    <a:pt x="1096" y="741"/>
                  </a:lnTo>
                  <a:lnTo>
                    <a:pt x="1094" y="745"/>
                  </a:lnTo>
                  <a:lnTo>
                    <a:pt x="1096" y="750"/>
                  </a:lnTo>
                  <a:lnTo>
                    <a:pt x="1098" y="754"/>
                  </a:lnTo>
                  <a:lnTo>
                    <a:pt x="1102" y="758"/>
                  </a:lnTo>
                  <a:lnTo>
                    <a:pt x="1104" y="764"/>
                  </a:lnTo>
                  <a:lnTo>
                    <a:pt x="1100" y="766"/>
                  </a:lnTo>
                  <a:lnTo>
                    <a:pt x="1098" y="768"/>
                  </a:lnTo>
                  <a:lnTo>
                    <a:pt x="1092" y="770"/>
                  </a:lnTo>
                  <a:lnTo>
                    <a:pt x="1090" y="770"/>
                  </a:lnTo>
                  <a:lnTo>
                    <a:pt x="1085" y="772"/>
                  </a:lnTo>
                  <a:lnTo>
                    <a:pt x="1083" y="772"/>
                  </a:lnTo>
                  <a:lnTo>
                    <a:pt x="1071" y="777"/>
                  </a:lnTo>
                  <a:lnTo>
                    <a:pt x="1067" y="779"/>
                  </a:lnTo>
                  <a:lnTo>
                    <a:pt x="1058" y="781"/>
                  </a:lnTo>
                  <a:lnTo>
                    <a:pt x="1056" y="781"/>
                  </a:lnTo>
                  <a:lnTo>
                    <a:pt x="1054" y="783"/>
                  </a:lnTo>
                  <a:lnTo>
                    <a:pt x="1046" y="785"/>
                  </a:lnTo>
                  <a:lnTo>
                    <a:pt x="1042" y="787"/>
                  </a:lnTo>
                  <a:lnTo>
                    <a:pt x="1040" y="787"/>
                  </a:lnTo>
                  <a:lnTo>
                    <a:pt x="1039" y="787"/>
                  </a:lnTo>
                  <a:lnTo>
                    <a:pt x="1039" y="785"/>
                  </a:lnTo>
                  <a:lnTo>
                    <a:pt x="1039" y="781"/>
                  </a:lnTo>
                  <a:lnTo>
                    <a:pt x="1035" y="773"/>
                  </a:lnTo>
                  <a:lnTo>
                    <a:pt x="1035" y="772"/>
                  </a:lnTo>
                  <a:lnTo>
                    <a:pt x="1033" y="768"/>
                  </a:lnTo>
                  <a:lnTo>
                    <a:pt x="1033" y="766"/>
                  </a:lnTo>
                  <a:lnTo>
                    <a:pt x="1033" y="758"/>
                  </a:lnTo>
                  <a:lnTo>
                    <a:pt x="1031" y="741"/>
                  </a:lnTo>
                  <a:lnTo>
                    <a:pt x="1031" y="735"/>
                  </a:lnTo>
                  <a:lnTo>
                    <a:pt x="1033" y="729"/>
                  </a:lnTo>
                  <a:lnTo>
                    <a:pt x="1033" y="724"/>
                  </a:lnTo>
                  <a:lnTo>
                    <a:pt x="1033" y="722"/>
                  </a:lnTo>
                  <a:lnTo>
                    <a:pt x="1033" y="720"/>
                  </a:lnTo>
                  <a:lnTo>
                    <a:pt x="1033" y="718"/>
                  </a:lnTo>
                  <a:lnTo>
                    <a:pt x="1033" y="716"/>
                  </a:lnTo>
                  <a:lnTo>
                    <a:pt x="1033" y="714"/>
                  </a:lnTo>
                  <a:lnTo>
                    <a:pt x="1033" y="712"/>
                  </a:lnTo>
                  <a:lnTo>
                    <a:pt x="1031" y="710"/>
                  </a:lnTo>
                  <a:lnTo>
                    <a:pt x="1033" y="708"/>
                  </a:lnTo>
                  <a:lnTo>
                    <a:pt x="1031" y="706"/>
                  </a:lnTo>
                  <a:lnTo>
                    <a:pt x="1031" y="704"/>
                  </a:lnTo>
                  <a:lnTo>
                    <a:pt x="1031" y="702"/>
                  </a:lnTo>
                  <a:lnTo>
                    <a:pt x="1033" y="701"/>
                  </a:lnTo>
                  <a:lnTo>
                    <a:pt x="1033" y="699"/>
                  </a:lnTo>
                  <a:lnTo>
                    <a:pt x="1033" y="697"/>
                  </a:lnTo>
                  <a:lnTo>
                    <a:pt x="1033" y="695"/>
                  </a:lnTo>
                  <a:lnTo>
                    <a:pt x="1035" y="695"/>
                  </a:lnTo>
                  <a:lnTo>
                    <a:pt x="1035" y="693"/>
                  </a:lnTo>
                  <a:lnTo>
                    <a:pt x="1035" y="691"/>
                  </a:lnTo>
                  <a:lnTo>
                    <a:pt x="1035" y="689"/>
                  </a:lnTo>
                  <a:lnTo>
                    <a:pt x="1033" y="687"/>
                  </a:lnTo>
                  <a:lnTo>
                    <a:pt x="1033" y="685"/>
                  </a:lnTo>
                  <a:lnTo>
                    <a:pt x="1033" y="683"/>
                  </a:lnTo>
                  <a:lnTo>
                    <a:pt x="1033" y="681"/>
                  </a:lnTo>
                  <a:lnTo>
                    <a:pt x="1031" y="679"/>
                  </a:lnTo>
                  <a:lnTo>
                    <a:pt x="1031" y="677"/>
                  </a:lnTo>
                  <a:lnTo>
                    <a:pt x="1031" y="676"/>
                  </a:lnTo>
                  <a:lnTo>
                    <a:pt x="1029" y="676"/>
                  </a:lnTo>
                  <a:lnTo>
                    <a:pt x="1027" y="674"/>
                  </a:lnTo>
                  <a:lnTo>
                    <a:pt x="1027" y="672"/>
                  </a:lnTo>
                  <a:lnTo>
                    <a:pt x="1027" y="670"/>
                  </a:lnTo>
                  <a:lnTo>
                    <a:pt x="1027" y="668"/>
                  </a:lnTo>
                  <a:lnTo>
                    <a:pt x="1025" y="668"/>
                  </a:lnTo>
                  <a:lnTo>
                    <a:pt x="1025" y="666"/>
                  </a:lnTo>
                  <a:lnTo>
                    <a:pt x="1025" y="664"/>
                  </a:lnTo>
                  <a:lnTo>
                    <a:pt x="1023" y="664"/>
                  </a:lnTo>
                  <a:lnTo>
                    <a:pt x="1023" y="662"/>
                  </a:lnTo>
                  <a:lnTo>
                    <a:pt x="1023" y="660"/>
                  </a:lnTo>
                  <a:lnTo>
                    <a:pt x="1023" y="658"/>
                  </a:lnTo>
                  <a:lnTo>
                    <a:pt x="1023" y="656"/>
                  </a:lnTo>
                  <a:lnTo>
                    <a:pt x="1023" y="654"/>
                  </a:lnTo>
                  <a:lnTo>
                    <a:pt x="1021" y="653"/>
                  </a:lnTo>
                  <a:lnTo>
                    <a:pt x="1021" y="651"/>
                  </a:lnTo>
                  <a:lnTo>
                    <a:pt x="1021" y="649"/>
                  </a:lnTo>
                  <a:lnTo>
                    <a:pt x="1019" y="647"/>
                  </a:lnTo>
                  <a:lnTo>
                    <a:pt x="1019" y="645"/>
                  </a:lnTo>
                  <a:lnTo>
                    <a:pt x="1019" y="643"/>
                  </a:lnTo>
                  <a:lnTo>
                    <a:pt x="1017" y="641"/>
                  </a:lnTo>
                  <a:lnTo>
                    <a:pt x="1017" y="639"/>
                  </a:lnTo>
                  <a:lnTo>
                    <a:pt x="1017" y="637"/>
                  </a:lnTo>
                  <a:lnTo>
                    <a:pt x="1016" y="635"/>
                  </a:lnTo>
                  <a:lnTo>
                    <a:pt x="1016" y="633"/>
                  </a:lnTo>
                  <a:lnTo>
                    <a:pt x="1014" y="631"/>
                  </a:lnTo>
                  <a:lnTo>
                    <a:pt x="1014" y="629"/>
                  </a:lnTo>
                  <a:lnTo>
                    <a:pt x="1014" y="628"/>
                  </a:lnTo>
                  <a:lnTo>
                    <a:pt x="1012" y="628"/>
                  </a:lnTo>
                  <a:lnTo>
                    <a:pt x="1012" y="626"/>
                  </a:lnTo>
                  <a:lnTo>
                    <a:pt x="1012" y="624"/>
                  </a:lnTo>
                  <a:lnTo>
                    <a:pt x="1012" y="622"/>
                  </a:lnTo>
                  <a:lnTo>
                    <a:pt x="1012" y="620"/>
                  </a:lnTo>
                  <a:lnTo>
                    <a:pt x="1010" y="620"/>
                  </a:lnTo>
                  <a:lnTo>
                    <a:pt x="1010" y="618"/>
                  </a:lnTo>
                  <a:lnTo>
                    <a:pt x="1010" y="616"/>
                  </a:lnTo>
                  <a:lnTo>
                    <a:pt x="1010" y="614"/>
                  </a:lnTo>
                  <a:lnTo>
                    <a:pt x="1010" y="612"/>
                  </a:lnTo>
                  <a:lnTo>
                    <a:pt x="1008" y="612"/>
                  </a:lnTo>
                  <a:lnTo>
                    <a:pt x="1008" y="610"/>
                  </a:lnTo>
                  <a:lnTo>
                    <a:pt x="1008" y="608"/>
                  </a:lnTo>
                  <a:lnTo>
                    <a:pt x="1006" y="608"/>
                  </a:lnTo>
                  <a:lnTo>
                    <a:pt x="1006" y="606"/>
                  </a:lnTo>
                  <a:lnTo>
                    <a:pt x="1004" y="605"/>
                  </a:lnTo>
                  <a:lnTo>
                    <a:pt x="1004" y="603"/>
                  </a:lnTo>
                  <a:lnTo>
                    <a:pt x="1002" y="601"/>
                  </a:lnTo>
                  <a:lnTo>
                    <a:pt x="1000" y="601"/>
                  </a:lnTo>
                  <a:lnTo>
                    <a:pt x="998" y="601"/>
                  </a:lnTo>
                  <a:lnTo>
                    <a:pt x="998" y="599"/>
                  </a:lnTo>
                  <a:lnTo>
                    <a:pt x="996" y="599"/>
                  </a:lnTo>
                  <a:lnTo>
                    <a:pt x="994" y="599"/>
                  </a:lnTo>
                  <a:lnTo>
                    <a:pt x="993" y="597"/>
                  </a:lnTo>
                  <a:lnTo>
                    <a:pt x="991" y="597"/>
                  </a:lnTo>
                  <a:lnTo>
                    <a:pt x="989" y="597"/>
                  </a:lnTo>
                  <a:lnTo>
                    <a:pt x="987" y="595"/>
                  </a:lnTo>
                  <a:lnTo>
                    <a:pt x="985" y="595"/>
                  </a:lnTo>
                  <a:lnTo>
                    <a:pt x="985" y="593"/>
                  </a:lnTo>
                  <a:lnTo>
                    <a:pt x="983" y="591"/>
                  </a:lnTo>
                  <a:lnTo>
                    <a:pt x="981" y="589"/>
                  </a:lnTo>
                  <a:lnTo>
                    <a:pt x="979" y="589"/>
                  </a:lnTo>
                  <a:lnTo>
                    <a:pt x="977" y="589"/>
                  </a:lnTo>
                  <a:lnTo>
                    <a:pt x="977" y="587"/>
                  </a:lnTo>
                  <a:lnTo>
                    <a:pt x="975" y="587"/>
                  </a:lnTo>
                  <a:lnTo>
                    <a:pt x="975" y="585"/>
                  </a:lnTo>
                  <a:lnTo>
                    <a:pt x="973" y="585"/>
                  </a:lnTo>
                  <a:lnTo>
                    <a:pt x="973" y="583"/>
                  </a:lnTo>
                  <a:lnTo>
                    <a:pt x="973" y="581"/>
                  </a:lnTo>
                  <a:lnTo>
                    <a:pt x="973" y="580"/>
                  </a:lnTo>
                  <a:lnTo>
                    <a:pt x="973" y="578"/>
                  </a:lnTo>
                  <a:lnTo>
                    <a:pt x="973" y="576"/>
                  </a:lnTo>
                  <a:lnTo>
                    <a:pt x="971" y="576"/>
                  </a:lnTo>
                  <a:lnTo>
                    <a:pt x="971" y="574"/>
                  </a:lnTo>
                  <a:lnTo>
                    <a:pt x="971" y="572"/>
                  </a:lnTo>
                  <a:lnTo>
                    <a:pt x="969" y="572"/>
                  </a:lnTo>
                  <a:lnTo>
                    <a:pt x="968" y="570"/>
                  </a:lnTo>
                  <a:lnTo>
                    <a:pt x="966" y="570"/>
                  </a:lnTo>
                  <a:lnTo>
                    <a:pt x="966" y="568"/>
                  </a:lnTo>
                  <a:lnTo>
                    <a:pt x="966" y="566"/>
                  </a:lnTo>
                  <a:lnTo>
                    <a:pt x="964" y="566"/>
                  </a:lnTo>
                  <a:lnTo>
                    <a:pt x="964" y="564"/>
                  </a:lnTo>
                  <a:lnTo>
                    <a:pt x="964" y="562"/>
                  </a:lnTo>
                  <a:lnTo>
                    <a:pt x="964" y="560"/>
                  </a:lnTo>
                  <a:lnTo>
                    <a:pt x="964" y="558"/>
                  </a:lnTo>
                  <a:lnTo>
                    <a:pt x="964" y="557"/>
                  </a:lnTo>
                  <a:lnTo>
                    <a:pt x="964" y="555"/>
                  </a:lnTo>
                  <a:lnTo>
                    <a:pt x="964" y="553"/>
                  </a:lnTo>
                  <a:lnTo>
                    <a:pt x="966" y="551"/>
                  </a:lnTo>
                  <a:lnTo>
                    <a:pt x="966" y="549"/>
                  </a:lnTo>
                  <a:lnTo>
                    <a:pt x="966" y="547"/>
                  </a:lnTo>
                  <a:lnTo>
                    <a:pt x="966" y="545"/>
                  </a:lnTo>
                  <a:lnTo>
                    <a:pt x="966" y="543"/>
                  </a:lnTo>
                  <a:lnTo>
                    <a:pt x="966" y="541"/>
                  </a:lnTo>
                  <a:lnTo>
                    <a:pt x="966" y="539"/>
                  </a:lnTo>
                  <a:lnTo>
                    <a:pt x="966" y="537"/>
                  </a:lnTo>
                  <a:lnTo>
                    <a:pt x="968" y="535"/>
                  </a:lnTo>
                  <a:lnTo>
                    <a:pt x="968" y="533"/>
                  </a:lnTo>
                  <a:lnTo>
                    <a:pt x="968" y="532"/>
                  </a:lnTo>
                  <a:lnTo>
                    <a:pt x="969" y="532"/>
                  </a:lnTo>
                  <a:lnTo>
                    <a:pt x="969" y="530"/>
                  </a:lnTo>
                  <a:lnTo>
                    <a:pt x="973" y="520"/>
                  </a:lnTo>
                  <a:lnTo>
                    <a:pt x="975" y="514"/>
                  </a:lnTo>
                  <a:lnTo>
                    <a:pt x="975" y="512"/>
                  </a:lnTo>
                  <a:lnTo>
                    <a:pt x="975" y="510"/>
                  </a:lnTo>
                  <a:lnTo>
                    <a:pt x="975" y="508"/>
                  </a:lnTo>
                  <a:lnTo>
                    <a:pt x="975" y="507"/>
                  </a:lnTo>
                  <a:lnTo>
                    <a:pt x="975" y="505"/>
                  </a:lnTo>
                  <a:lnTo>
                    <a:pt x="975" y="503"/>
                  </a:lnTo>
                  <a:lnTo>
                    <a:pt x="975" y="501"/>
                  </a:lnTo>
                  <a:lnTo>
                    <a:pt x="977" y="501"/>
                  </a:lnTo>
                  <a:lnTo>
                    <a:pt x="977" y="499"/>
                  </a:lnTo>
                  <a:lnTo>
                    <a:pt x="977" y="497"/>
                  </a:lnTo>
                  <a:lnTo>
                    <a:pt x="977" y="495"/>
                  </a:lnTo>
                  <a:lnTo>
                    <a:pt x="977" y="493"/>
                  </a:lnTo>
                  <a:lnTo>
                    <a:pt x="975" y="493"/>
                  </a:lnTo>
                  <a:lnTo>
                    <a:pt x="975" y="491"/>
                  </a:lnTo>
                  <a:lnTo>
                    <a:pt x="973" y="491"/>
                  </a:lnTo>
                  <a:lnTo>
                    <a:pt x="971" y="491"/>
                  </a:lnTo>
                  <a:lnTo>
                    <a:pt x="971" y="489"/>
                  </a:lnTo>
                  <a:lnTo>
                    <a:pt x="969" y="489"/>
                  </a:lnTo>
                  <a:lnTo>
                    <a:pt x="968" y="489"/>
                  </a:lnTo>
                  <a:lnTo>
                    <a:pt x="966" y="489"/>
                  </a:lnTo>
                  <a:lnTo>
                    <a:pt x="964" y="489"/>
                  </a:lnTo>
                  <a:lnTo>
                    <a:pt x="964" y="487"/>
                  </a:lnTo>
                  <a:lnTo>
                    <a:pt x="962" y="487"/>
                  </a:lnTo>
                  <a:lnTo>
                    <a:pt x="960" y="487"/>
                  </a:lnTo>
                  <a:lnTo>
                    <a:pt x="958" y="487"/>
                  </a:lnTo>
                  <a:lnTo>
                    <a:pt x="956" y="487"/>
                  </a:lnTo>
                  <a:lnTo>
                    <a:pt x="956" y="485"/>
                  </a:lnTo>
                  <a:lnTo>
                    <a:pt x="954" y="485"/>
                  </a:lnTo>
                  <a:lnTo>
                    <a:pt x="952" y="485"/>
                  </a:lnTo>
                  <a:lnTo>
                    <a:pt x="950" y="485"/>
                  </a:lnTo>
                  <a:lnTo>
                    <a:pt x="950" y="487"/>
                  </a:lnTo>
                  <a:lnTo>
                    <a:pt x="948" y="487"/>
                  </a:lnTo>
                  <a:lnTo>
                    <a:pt x="948" y="489"/>
                  </a:lnTo>
                  <a:lnTo>
                    <a:pt x="946" y="489"/>
                  </a:lnTo>
                  <a:lnTo>
                    <a:pt x="946" y="491"/>
                  </a:lnTo>
                  <a:lnTo>
                    <a:pt x="945" y="491"/>
                  </a:lnTo>
                  <a:lnTo>
                    <a:pt x="945" y="493"/>
                  </a:lnTo>
                  <a:lnTo>
                    <a:pt x="943" y="493"/>
                  </a:lnTo>
                  <a:lnTo>
                    <a:pt x="943" y="495"/>
                  </a:lnTo>
                  <a:lnTo>
                    <a:pt x="943" y="497"/>
                  </a:lnTo>
                  <a:lnTo>
                    <a:pt x="943" y="499"/>
                  </a:lnTo>
                  <a:lnTo>
                    <a:pt x="941" y="499"/>
                  </a:lnTo>
                  <a:lnTo>
                    <a:pt x="941" y="501"/>
                  </a:lnTo>
                  <a:lnTo>
                    <a:pt x="941" y="503"/>
                  </a:lnTo>
                  <a:lnTo>
                    <a:pt x="939" y="503"/>
                  </a:lnTo>
                  <a:lnTo>
                    <a:pt x="939" y="505"/>
                  </a:lnTo>
                  <a:lnTo>
                    <a:pt x="937" y="505"/>
                  </a:lnTo>
                  <a:lnTo>
                    <a:pt x="935" y="505"/>
                  </a:lnTo>
                  <a:lnTo>
                    <a:pt x="935" y="507"/>
                  </a:lnTo>
                  <a:lnTo>
                    <a:pt x="933" y="507"/>
                  </a:lnTo>
                  <a:lnTo>
                    <a:pt x="931" y="507"/>
                  </a:lnTo>
                  <a:lnTo>
                    <a:pt x="929" y="507"/>
                  </a:lnTo>
                  <a:lnTo>
                    <a:pt x="927" y="507"/>
                  </a:lnTo>
                  <a:lnTo>
                    <a:pt x="927" y="508"/>
                  </a:lnTo>
                  <a:lnTo>
                    <a:pt x="925" y="508"/>
                  </a:lnTo>
                  <a:lnTo>
                    <a:pt x="925" y="510"/>
                  </a:lnTo>
                  <a:lnTo>
                    <a:pt x="925" y="512"/>
                  </a:lnTo>
                  <a:lnTo>
                    <a:pt x="923" y="512"/>
                  </a:lnTo>
                  <a:lnTo>
                    <a:pt x="923" y="514"/>
                  </a:lnTo>
                  <a:lnTo>
                    <a:pt x="921" y="514"/>
                  </a:lnTo>
                  <a:lnTo>
                    <a:pt x="920" y="514"/>
                  </a:lnTo>
                  <a:lnTo>
                    <a:pt x="920" y="516"/>
                  </a:lnTo>
                  <a:lnTo>
                    <a:pt x="920" y="518"/>
                  </a:lnTo>
                  <a:lnTo>
                    <a:pt x="918" y="518"/>
                  </a:lnTo>
                  <a:lnTo>
                    <a:pt x="918" y="520"/>
                  </a:lnTo>
                  <a:lnTo>
                    <a:pt x="918" y="522"/>
                  </a:lnTo>
                  <a:lnTo>
                    <a:pt x="916" y="522"/>
                  </a:lnTo>
                  <a:lnTo>
                    <a:pt x="914" y="522"/>
                  </a:lnTo>
                  <a:lnTo>
                    <a:pt x="912" y="522"/>
                  </a:lnTo>
                  <a:lnTo>
                    <a:pt x="912" y="524"/>
                  </a:lnTo>
                  <a:lnTo>
                    <a:pt x="910" y="524"/>
                  </a:lnTo>
                  <a:lnTo>
                    <a:pt x="910" y="526"/>
                  </a:lnTo>
                  <a:lnTo>
                    <a:pt x="908" y="526"/>
                  </a:lnTo>
                  <a:lnTo>
                    <a:pt x="908" y="528"/>
                  </a:lnTo>
                  <a:lnTo>
                    <a:pt x="906" y="528"/>
                  </a:lnTo>
                  <a:lnTo>
                    <a:pt x="904" y="530"/>
                  </a:lnTo>
                  <a:lnTo>
                    <a:pt x="902" y="530"/>
                  </a:lnTo>
                  <a:lnTo>
                    <a:pt x="902" y="532"/>
                  </a:lnTo>
                  <a:lnTo>
                    <a:pt x="900" y="532"/>
                  </a:lnTo>
                  <a:lnTo>
                    <a:pt x="898" y="532"/>
                  </a:lnTo>
                  <a:lnTo>
                    <a:pt x="898" y="533"/>
                  </a:lnTo>
                  <a:lnTo>
                    <a:pt x="897" y="537"/>
                  </a:lnTo>
                  <a:lnTo>
                    <a:pt x="897" y="539"/>
                  </a:lnTo>
                  <a:lnTo>
                    <a:pt x="895" y="539"/>
                  </a:lnTo>
                  <a:lnTo>
                    <a:pt x="895" y="541"/>
                  </a:lnTo>
                  <a:lnTo>
                    <a:pt x="893" y="541"/>
                  </a:lnTo>
                  <a:lnTo>
                    <a:pt x="891" y="541"/>
                  </a:lnTo>
                  <a:lnTo>
                    <a:pt x="889" y="543"/>
                  </a:lnTo>
                  <a:lnTo>
                    <a:pt x="885" y="543"/>
                  </a:lnTo>
                  <a:lnTo>
                    <a:pt x="881" y="543"/>
                  </a:lnTo>
                  <a:lnTo>
                    <a:pt x="877" y="543"/>
                  </a:lnTo>
                  <a:lnTo>
                    <a:pt x="877" y="545"/>
                  </a:lnTo>
                  <a:lnTo>
                    <a:pt x="875" y="545"/>
                  </a:lnTo>
                  <a:lnTo>
                    <a:pt x="873" y="545"/>
                  </a:lnTo>
                  <a:lnTo>
                    <a:pt x="872" y="547"/>
                  </a:lnTo>
                  <a:lnTo>
                    <a:pt x="870" y="547"/>
                  </a:lnTo>
                  <a:lnTo>
                    <a:pt x="868" y="547"/>
                  </a:lnTo>
                  <a:lnTo>
                    <a:pt x="866" y="547"/>
                  </a:lnTo>
                  <a:lnTo>
                    <a:pt x="864" y="547"/>
                  </a:lnTo>
                  <a:lnTo>
                    <a:pt x="864" y="545"/>
                  </a:lnTo>
                  <a:lnTo>
                    <a:pt x="862" y="545"/>
                  </a:lnTo>
                  <a:lnTo>
                    <a:pt x="860" y="543"/>
                  </a:lnTo>
                  <a:lnTo>
                    <a:pt x="858" y="543"/>
                  </a:lnTo>
                  <a:lnTo>
                    <a:pt x="856" y="543"/>
                  </a:lnTo>
                  <a:lnTo>
                    <a:pt x="854" y="545"/>
                  </a:lnTo>
                  <a:lnTo>
                    <a:pt x="854" y="547"/>
                  </a:lnTo>
                  <a:lnTo>
                    <a:pt x="852" y="549"/>
                  </a:lnTo>
                  <a:lnTo>
                    <a:pt x="852" y="551"/>
                  </a:lnTo>
                  <a:lnTo>
                    <a:pt x="850" y="553"/>
                  </a:lnTo>
                  <a:lnTo>
                    <a:pt x="849" y="555"/>
                  </a:lnTo>
                  <a:lnTo>
                    <a:pt x="847" y="555"/>
                  </a:lnTo>
                  <a:lnTo>
                    <a:pt x="847" y="557"/>
                  </a:lnTo>
                  <a:lnTo>
                    <a:pt x="845" y="557"/>
                  </a:lnTo>
                  <a:lnTo>
                    <a:pt x="843" y="557"/>
                  </a:lnTo>
                  <a:lnTo>
                    <a:pt x="843" y="558"/>
                  </a:lnTo>
                  <a:lnTo>
                    <a:pt x="841" y="558"/>
                  </a:lnTo>
                  <a:lnTo>
                    <a:pt x="839" y="560"/>
                  </a:lnTo>
                  <a:lnTo>
                    <a:pt x="837" y="560"/>
                  </a:lnTo>
                  <a:lnTo>
                    <a:pt x="835" y="558"/>
                  </a:lnTo>
                  <a:lnTo>
                    <a:pt x="833" y="558"/>
                  </a:lnTo>
                  <a:lnTo>
                    <a:pt x="831" y="558"/>
                  </a:lnTo>
                  <a:lnTo>
                    <a:pt x="831" y="560"/>
                  </a:lnTo>
                  <a:lnTo>
                    <a:pt x="829" y="560"/>
                  </a:lnTo>
                  <a:lnTo>
                    <a:pt x="829" y="562"/>
                  </a:lnTo>
                  <a:lnTo>
                    <a:pt x="827" y="564"/>
                  </a:lnTo>
                  <a:lnTo>
                    <a:pt x="827" y="566"/>
                  </a:lnTo>
                  <a:lnTo>
                    <a:pt x="825" y="566"/>
                  </a:lnTo>
                  <a:lnTo>
                    <a:pt x="825" y="568"/>
                  </a:lnTo>
                  <a:lnTo>
                    <a:pt x="824" y="570"/>
                  </a:lnTo>
                  <a:lnTo>
                    <a:pt x="824" y="572"/>
                  </a:lnTo>
                  <a:lnTo>
                    <a:pt x="824" y="574"/>
                  </a:lnTo>
                  <a:lnTo>
                    <a:pt x="824" y="576"/>
                  </a:lnTo>
                  <a:lnTo>
                    <a:pt x="824" y="578"/>
                  </a:lnTo>
                  <a:lnTo>
                    <a:pt x="822" y="580"/>
                  </a:lnTo>
                  <a:lnTo>
                    <a:pt x="822" y="583"/>
                  </a:lnTo>
                  <a:lnTo>
                    <a:pt x="822" y="587"/>
                  </a:lnTo>
                  <a:lnTo>
                    <a:pt x="822" y="589"/>
                  </a:lnTo>
                  <a:lnTo>
                    <a:pt x="822" y="591"/>
                  </a:lnTo>
                  <a:lnTo>
                    <a:pt x="822" y="595"/>
                  </a:lnTo>
                  <a:lnTo>
                    <a:pt x="822" y="599"/>
                  </a:lnTo>
                  <a:lnTo>
                    <a:pt x="822" y="601"/>
                  </a:lnTo>
                  <a:lnTo>
                    <a:pt x="822" y="603"/>
                  </a:lnTo>
                  <a:lnTo>
                    <a:pt x="820" y="603"/>
                  </a:lnTo>
                  <a:lnTo>
                    <a:pt x="818" y="603"/>
                  </a:lnTo>
                  <a:lnTo>
                    <a:pt x="818" y="601"/>
                  </a:lnTo>
                  <a:lnTo>
                    <a:pt x="816" y="601"/>
                  </a:lnTo>
                  <a:lnTo>
                    <a:pt x="812" y="599"/>
                  </a:lnTo>
                  <a:lnTo>
                    <a:pt x="810" y="599"/>
                  </a:lnTo>
                  <a:lnTo>
                    <a:pt x="806" y="597"/>
                  </a:lnTo>
                  <a:lnTo>
                    <a:pt x="804" y="595"/>
                  </a:lnTo>
                  <a:lnTo>
                    <a:pt x="802" y="595"/>
                  </a:lnTo>
                  <a:lnTo>
                    <a:pt x="802" y="593"/>
                  </a:lnTo>
                  <a:lnTo>
                    <a:pt x="801" y="593"/>
                  </a:lnTo>
                  <a:lnTo>
                    <a:pt x="799" y="591"/>
                  </a:lnTo>
                  <a:lnTo>
                    <a:pt x="797" y="591"/>
                  </a:lnTo>
                  <a:lnTo>
                    <a:pt x="795" y="589"/>
                  </a:lnTo>
                  <a:lnTo>
                    <a:pt x="791" y="589"/>
                  </a:lnTo>
                  <a:lnTo>
                    <a:pt x="789" y="587"/>
                  </a:lnTo>
                  <a:lnTo>
                    <a:pt x="787" y="587"/>
                  </a:lnTo>
                  <a:lnTo>
                    <a:pt x="787" y="585"/>
                  </a:lnTo>
                  <a:lnTo>
                    <a:pt x="785" y="585"/>
                  </a:lnTo>
                  <a:lnTo>
                    <a:pt x="785" y="583"/>
                  </a:lnTo>
                  <a:lnTo>
                    <a:pt x="783" y="583"/>
                  </a:lnTo>
                  <a:lnTo>
                    <a:pt x="781" y="581"/>
                  </a:lnTo>
                  <a:lnTo>
                    <a:pt x="779" y="580"/>
                  </a:lnTo>
                  <a:lnTo>
                    <a:pt x="777" y="580"/>
                  </a:lnTo>
                  <a:lnTo>
                    <a:pt x="777" y="578"/>
                  </a:lnTo>
                  <a:lnTo>
                    <a:pt x="776" y="578"/>
                  </a:lnTo>
                  <a:lnTo>
                    <a:pt x="774" y="578"/>
                  </a:lnTo>
                  <a:lnTo>
                    <a:pt x="772" y="578"/>
                  </a:lnTo>
                  <a:lnTo>
                    <a:pt x="770" y="578"/>
                  </a:lnTo>
                  <a:lnTo>
                    <a:pt x="768" y="576"/>
                  </a:lnTo>
                  <a:lnTo>
                    <a:pt x="766" y="576"/>
                  </a:lnTo>
                  <a:lnTo>
                    <a:pt x="766" y="574"/>
                  </a:lnTo>
                  <a:lnTo>
                    <a:pt x="764" y="574"/>
                  </a:lnTo>
                  <a:lnTo>
                    <a:pt x="764" y="572"/>
                  </a:lnTo>
                  <a:lnTo>
                    <a:pt x="762" y="572"/>
                  </a:lnTo>
                  <a:lnTo>
                    <a:pt x="762" y="570"/>
                  </a:lnTo>
                  <a:lnTo>
                    <a:pt x="762" y="568"/>
                  </a:lnTo>
                  <a:lnTo>
                    <a:pt x="760" y="566"/>
                  </a:lnTo>
                  <a:lnTo>
                    <a:pt x="760" y="564"/>
                  </a:lnTo>
                  <a:lnTo>
                    <a:pt x="760" y="562"/>
                  </a:lnTo>
                  <a:lnTo>
                    <a:pt x="758" y="562"/>
                  </a:lnTo>
                  <a:lnTo>
                    <a:pt x="758" y="560"/>
                  </a:lnTo>
                  <a:lnTo>
                    <a:pt x="756" y="558"/>
                  </a:lnTo>
                  <a:lnTo>
                    <a:pt x="753" y="557"/>
                  </a:lnTo>
                  <a:lnTo>
                    <a:pt x="753" y="555"/>
                  </a:lnTo>
                  <a:lnTo>
                    <a:pt x="751" y="553"/>
                  </a:lnTo>
                  <a:lnTo>
                    <a:pt x="749" y="553"/>
                  </a:lnTo>
                  <a:lnTo>
                    <a:pt x="747" y="555"/>
                  </a:lnTo>
                  <a:lnTo>
                    <a:pt x="745" y="555"/>
                  </a:lnTo>
                  <a:lnTo>
                    <a:pt x="743" y="555"/>
                  </a:lnTo>
                  <a:lnTo>
                    <a:pt x="743" y="553"/>
                  </a:lnTo>
                  <a:lnTo>
                    <a:pt x="741" y="553"/>
                  </a:lnTo>
                  <a:lnTo>
                    <a:pt x="741" y="551"/>
                  </a:lnTo>
                  <a:lnTo>
                    <a:pt x="741" y="549"/>
                  </a:lnTo>
                  <a:lnTo>
                    <a:pt x="741" y="547"/>
                  </a:lnTo>
                  <a:lnTo>
                    <a:pt x="741" y="543"/>
                  </a:lnTo>
                  <a:lnTo>
                    <a:pt x="741" y="541"/>
                  </a:lnTo>
                  <a:lnTo>
                    <a:pt x="741" y="539"/>
                  </a:lnTo>
                  <a:lnTo>
                    <a:pt x="739" y="539"/>
                  </a:lnTo>
                  <a:lnTo>
                    <a:pt x="737" y="539"/>
                  </a:lnTo>
                  <a:lnTo>
                    <a:pt x="737" y="541"/>
                  </a:lnTo>
                  <a:lnTo>
                    <a:pt x="737" y="543"/>
                  </a:lnTo>
                  <a:lnTo>
                    <a:pt x="737" y="545"/>
                  </a:lnTo>
                  <a:lnTo>
                    <a:pt x="737" y="547"/>
                  </a:lnTo>
                  <a:lnTo>
                    <a:pt x="737" y="549"/>
                  </a:lnTo>
                  <a:lnTo>
                    <a:pt x="735" y="551"/>
                  </a:lnTo>
                  <a:lnTo>
                    <a:pt x="735" y="553"/>
                  </a:lnTo>
                  <a:lnTo>
                    <a:pt x="733" y="555"/>
                  </a:lnTo>
                  <a:lnTo>
                    <a:pt x="733" y="557"/>
                  </a:lnTo>
                  <a:lnTo>
                    <a:pt x="733" y="558"/>
                  </a:lnTo>
                  <a:lnTo>
                    <a:pt x="733" y="560"/>
                  </a:lnTo>
                  <a:lnTo>
                    <a:pt x="731" y="560"/>
                  </a:lnTo>
                  <a:lnTo>
                    <a:pt x="729" y="560"/>
                  </a:lnTo>
                  <a:lnTo>
                    <a:pt x="729" y="562"/>
                  </a:lnTo>
                  <a:lnTo>
                    <a:pt x="729" y="564"/>
                  </a:lnTo>
                  <a:lnTo>
                    <a:pt x="728" y="564"/>
                  </a:lnTo>
                  <a:lnTo>
                    <a:pt x="728" y="566"/>
                  </a:lnTo>
                  <a:lnTo>
                    <a:pt x="726" y="566"/>
                  </a:lnTo>
                  <a:lnTo>
                    <a:pt x="726" y="568"/>
                  </a:lnTo>
                  <a:lnTo>
                    <a:pt x="726" y="570"/>
                  </a:lnTo>
                  <a:lnTo>
                    <a:pt x="724" y="570"/>
                  </a:lnTo>
                  <a:lnTo>
                    <a:pt x="724" y="572"/>
                  </a:lnTo>
                  <a:lnTo>
                    <a:pt x="722" y="572"/>
                  </a:lnTo>
                  <a:lnTo>
                    <a:pt x="722" y="574"/>
                  </a:lnTo>
                  <a:lnTo>
                    <a:pt x="722" y="576"/>
                  </a:lnTo>
                  <a:lnTo>
                    <a:pt x="722" y="578"/>
                  </a:lnTo>
                  <a:lnTo>
                    <a:pt x="720" y="578"/>
                  </a:lnTo>
                  <a:lnTo>
                    <a:pt x="720" y="580"/>
                  </a:lnTo>
                  <a:lnTo>
                    <a:pt x="720" y="581"/>
                  </a:lnTo>
                  <a:lnTo>
                    <a:pt x="718" y="581"/>
                  </a:lnTo>
                  <a:lnTo>
                    <a:pt x="718" y="583"/>
                  </a:lnTo>
                  <a:lnTo>
                    <a:pt x="718" y="585"/>
                  </a:lnTo>
                  <a:lnTo>
                    <a:pt x="716" y="585"/>
                  </a:lnTo>
                  <a:lnTo>
                    <a:pt x="716" y="587"/>
                  </a:lnTo>
                  <a:lnTo>
                    <a:pt x="714" y="587"/>
                  </a:lnTo>
                  <a:lnTo>
                    <a:pt x="714" y="589"/>
                  </a:lnTo>
                  <a:lnTo>
                    <a:pt x="712" y="589"/>
                  </a:lnTo>
                  <a:lnTo>
                    <a:pt x="712" y="591"/>
                  </a:lnTo>
                  <a:lnTo>
                    <a:pt x="714" y="589"/>
                  </a:lnTo>
                  <a:lnTo>
                    <a:pt x="714" y="591"/>
                  </a:lnTo>
                  <a:lnTo>
                    <a:pt x="712" y="593"/>
                  </a:lnTo>
                  <a:lnTo>
                    <a:pt x="712" y="595"/>
                  </a:lnTo>
                  <a:lnTo>
                    <a:pt x="712" y="593"/>
                  </a:lnTo>
                  <a:lnTo>
                    <a:pt x="714" y="593"/>
                  </a:lnTo>
                  <a:lnTo>
                    <a:pt x="714" y="595"/>
                  </a:lnTo>
                  <a:lnTo>
                    <a:pt x="714" y="597"/>
                  </a:lnTo>
                  <a:lnTo>
                    <a:pt x="716" y="597"/>
                  </a:lnTo>
                  <a:lnTo>
                    <a:pt x="718" y="597"/>
                  </a:lnTo>
                  <a:lnTo>
                    <a:pt x="720" y="597"/>
                  </a:lnTo>
                  <a:lnTo>
                    <a:pt x="722" y="597"/>
                  </a:lnTo>
                  <a:lnTo>
                    <a:pt x="724" y="597"/>
                  </a:lnTo>
                  <a:lnTo>
                    <a:pt x="726" y="597"/>
                  </a:lnTo>
                  <a:lnTo>
                    <a:pt x="726" y="595"/>
                  </a:lnTo>
                  <a:lnTo>
                    <a:pt x="728" y="595"/>
                  </a:lnTo>
                  <a:lnTo>
                    <a:pt x="728" y="597"/>
                  </a:lnTo>
                  <a:lnTo>
                    <a:pt x="726" y="597"/>
                  </a:lnTo>
                  <a:lnTo>
                    <a:pt x="726" y="599"/>
                  </a:lnTo>
                  <a:lnTo>
                    <a:pt x="724" y="601"/>
                  </a:lnTo>
                  <a:lnTo>
                    <a:pt x="724" y="603"/>
                  </a:lnTo>
                  <a:lnTo>
                    <a:pt x="724" y="605"/>
                  </a:lnTo>
                  <a:lnTo>
                    <a:pt x="722" y="605"/>
                  </a:lnTo>
                  <a:lnTo>
                    <a:pt x="722" y="606"/>
                  </a:lnTo>
                  <a:lnTo>
                    <a:pt x="724" y="608"/>
                  </a:lnTo>
                  <a:lnTo>
                    <a:pt x="724" y="610"/>
                  </a:lnTo>
                  <a:lnTo>
                    <a:pt x="726" y="610"/>
                  </a:lnTo>
                  <a:lnTo>
                    <a:pt x="726" y="608"/>
                  </a:lnTo>
                  <a:lnTo>
                    <a:pt x="728" y="608"/>
                  </a:lnTo>
                  <a:lnTo>
                    <a:pt x="728" y="610"/>
                  </a:lnTo>
                  <a:lnTo>
                    <a:pt x="729" y="610"/>
                  </a:lnTo>
                  <a:lnTo>
                    <a:pt x="731" y="610"/>
                  </a:lnTo>
                  <a:lnTo>
                    <a:pt x="731" y="608"/>
                  </a:lnTo>
                  <a:lnTo>
                    <a:pt x="733" y="608"/>
                  </a:lnTo>
                  <a:lnTo>
                    <a:pt x="735" y="608"/>
                  </a:lnTo>
                  <a:lnTo>
                    <a:pt x="737" y="608"/>
                  </a:lnTo>
                  <a:lnTo>
                    <a:pt x="737" y="610"/>
                  </a:lnTo>
                  <a:lnTo>
                    <a:pt x="739" y="610"/>
                  </a:lnTo>
                  <a:lnTo>
                    <a:pt x="741" y="610"/>
                  </a:lnTo>
                  <a:lnTo>
                    <a:pt x="741" y="612"/>
                  </a:lnTo>
                  <a:lnTo>
                    <a:pt x="739" y="612"/>
                  </a:lnTo>
                  <a:lnTo>
                    <a:pt x="739" y="614"/>
                  </a:lnTo>
                  <a:lnTo>
                    <a:pt x="737" y="614"/>
                  </a:lnTo>
                  <a:lnTo>
                    <a:pt x="737" y="616"/>
                  </a:lnTo>
                  <a:lnTo>
                    <a:pt x="737" y="618"/>
                  </a:lnTo>
                  <a:lnTo>
                    <a:pt x="737" y="620"/>
                  </a:lnTo>
                  <a:lnTo>
                    <a:pt x="739" y="622"/>
                  </a:lnTo>
                  <a:lnTo>
                    <a:pt x="624" y="622"/>
                  </a:lnTo>
                  <a:lnTo>
                    <a:pt x="413" y="622"/>
                  </a:lnTo>
                  <a:lnTo>
                    <a:pt x="411" y="622"/>
                  </a:lnTo>
                  <a:lnTo>
                    <a:pt x="409" y="622"/>
                  </a:lnTo>
                  <a:lnTo>
                    <a:pt x="409" y="620"/>
                  </a:lnTo>
                  <a:lnTo>
                    <a:pt x="407" y="620"/>
                  </a:lnTo>
                  <a:lnTo>
                    <a:pt x="405" y="620"/>
                  </a:lnTo>
                  <a:lnTo>
                    <a:pt x="405" y="618"/>
                  </a:lnTo>
                  <a:lnTo>
                    <a:pt x="403" y="618"/>
                  </a:lnTo>
                  <a:lnTo>
                    <a:pt x="405" y="620"/>
                  </a:lnTo>
                  <a:lnTo>
                    <a:pt x="403" y="620"/>
                  </a:lnTo>
                  <a:lnTo>
                    <a:pt x="403" y="618"/>
                  </a:lnTo>
                  <a:lnTo>
                    <a:pt x="403" y="620"/>
                  </a:lnTo>
                  <a:lnTo>
                    <a:pt x="401" y="620"/>
                  </a:lnTo>
                  <a:lnTo>
                    <a:pt x="401" y="618"/>
                  </a:lnTo>
                  <a:lnTo>
                    <a:pt x="399" y="618"/>
                  </a:lnTo>
                  <a:lnTo>
                    <a:pt x="397" y="618"/>
                  </a:lnTo>
                  <a:lnTo>
                    <a:pt x="397" y="616"/>
                  </a:lnTo>
                  <a:lnTo>
                    <a:pt x="395" y="616"/>
                  </a:lnTo>
                  <a:lnTo>
                    <a:pt x="395" y="618"/>
                  </a:lnTo>
                  <a:lnTo>
                    <a:pt x="393" y="618"/>
                  </a:lnTo>
                  <a:lnTo>
                    <a:pt x="393" y="616"/>
                  </a:lnTo>
                  <a:lnTo>
                    <a:pt x="392" y="616"/>
                  </a:lnTo>
                  <a:lnTo>
                    <a:pt x="392" y="618"/>
                  </a:lnTo>
                  <a:lnTo>
                    <a:pt x="390" y="620"/>
                  </a:lnTo>
                  <a:lnTo>
                    <a:pt x="390" y="618"/>
                  </a:lnTo>
                  <a:lnTo>
                    <a:pt x="392" y="618"/>
                  </a:lnTo>
                  <a:lnTo>
                    <a:pt x="392" y="616"/>
                  </a:lnTo>
                  <a:lnTo>
                    <a:pt x="390" y="616"/>
                  </a:lnTo>
                  <a:lnTo>
                    <a:pt x="390" y="618"/>
                  </a:lnTo>
                  <a:lnTo>
                    <a:pt x="388" y="618"/>
                  </a:lnTo>
                  <a:lnTo>
                    <a:pt x="388" y="616"/>
                  </a:lnTo>
                  <a:lnTo>
                    <a:pt x="390" y="616"/>
                  </a:lnTo>
                  <a:lnTo>
                    <a:pt x="390" y="614"/>
                  </a:lnTo>
                  <a:lnTo>
                    <a:pt x="388" y="614"/>
                  </a:lnTo>
                  <a:lnTo>
                    <a:pt x="388" y="616"/>
                  </a:lnTo>
                  <a:lnTo>
                    <a:pt x="386" y="616"/>
                  </a:lnTo>
                  <a:lnTo>
                    <a:pt x="386" y="614"/>
                  </a:lnTo>
                  <a:lnTo>
                    <a:pt x="386" y="616"/>
                  </a:lnTo>
                  <a:lnTo>
                    <a:pt x="386" y="614"/>
                  </a:lnTo>
                  <a:lnTo>
                    <a:pt x="384" y="614"/>
                  </a:lnTo>
                  <a:lnTo>
                    <a:pt x="382" y="614"/>
                  </a:lnTo>
                  <a:lnTo>
                    <a:pt x="382" y="612"/>
                  </a:lnTo>
                  <a:lnTo>
                    <a:pt x="382" y="614"/>
                  </a:lnTo>
                  <a:lnTo>
                    <a:pt x="382" y="612"/>
                  </a:lnTo>
                  <a:lnTo>
                    <a:pt x="380" y="612"/>
                  </a:lnTo>
                  <a:lnTo>
                    <a:pt x="378" y="612"/>
                  </a:lnTo>
                  <a:lnTo>
                    <a:pt x="376" y="612"/>
                  </a:lnTo>
                  <a:lnTo>
                    <a:pt x="376" y="614"/>
                  </a:lnTo>
                  <a:lnTo>
                    <a:pt x="374" y="614"/>
                  </a:lnTo>
                  <a:lnTo>
                    <a:pt x="374" y="612"/>
                  </a:lnTo>
                  <a:lnTo>
                    <a:pt x="376" y="612"/>
                  </a:lnTo>
                  <a:lnTo>
                    <a:pt x="376" y="610"/>
                  </a:lnTo>
                  <a:lnTo>
                    <a:pt x="374" y="610"/>
                  </a:lnTo>
                  <a:lnTo>
                    <a:pt x="372" y="610"/>
                  </a:lnTo>
                  <a:lnTo>
                    <a:pt x="370" y="610"/>
                  </a:lnTo>
                  <a:lnTo>
                    <a:pt x="369" y="610"/>
                  </a:lnTo>
                  <a:lnTo>
                    <a:pt x="370" y="612"/>
                  </a:lnTo>
                  <a:lnTo>
                    <a:pt x="369" y="612"/>
                  </a:lnTo>
                  <a:lnTo>
                    <a:pt x="369" y="610"/>
                  </a:lnTo>
                  <a:lnTo>
                    <a:pt x="369" y="612"/>
                  </a:lnTo>
                  <a:lnTo>
                    <a:pt x="367" y="612"/>
                  </a:lnTo>
                  <a:lnTo>
                    <a:pt x="367" y="614"/>
                  </a:lnTo>
                  <a:lnTo>
                    <a:pt x="365" y="614"/>
                  </a:lnTo>
                  <a:lnTo>
                    <a:pt x="367" y="614"/>
                  </a:lnTo>
                  <a:lnTo>
                    <a:pt x="365" y="614"/>
                  </a:lnTo>
                  <a:lnTo>
                    <a:pt x="365" y="616"/>
                  </a:lnTo>
                  <a:lnTo>
                    <a:pt x="365" y="614"/>
                  </a:lnTo>
                  <a:lnTo>
                    <a:pt x="365" y="616"/>
                  </a:lnTo>
                  <a:lnTo>
                    <a:pt x="363" y="616"/>
                  </a:lnTo>
                  <a:lnTo>
                    <a:pt x="361" y="614"/>
                  </a:lnTo>
                  <a:lnTo>
                    <a:pt x="361" y="616"/>
                  </a:lnTo>
                  <a:lnTo>
                    <a:pt x="359" y="616"/>
                  </a:lnTo>
                  <a:lnTo>
                    <a:pt x="361" y="616"/>
                  </a:lnTo>
                  <a:lnTo>
                    <a:pt x="359" y="616"/>
                  </a:lnTo>
                  <a:lnTo>
                    <a:pt x="359" y="618"/>
                  </a:lnTo>
                  <a:lnTo>
                    <a:pt x="357" y="618"/>
                  </a:lnTo>
                  <a:lnTo>
                    <a:pt x="355" y="618"/>
                  </a:lnTo>
                  <a:lnTo>
                    <a:pt x="357" y="618"/>
                  </a:lnTo>
                  <a:lnTo>
                    <a:pt x="357" y="620"/>
                  </a:lnTo>
                  <a:lnTo>
                    <a:pt x="355" y="620"/>
                  </a:lnTo>
                  <a:lnTo>
                    <a:pt x="353" y="620"/>
                  </a:lnTo>
                  <a:lnTo>
                    <a:pt x="353" y="622"/>
                  </a:lnTo>
                  <a:lnTo>
                    <a:pt x="351" y="622"/>
                  </a:lnTo>
                  <a:lnTo>
                    <a:pt x="351" y="624"/>
                  </a:lnTo>
                  <a:lnTo>
                    <a:pt x="351" y="622"/>
                  </a:lnTo>
                  <a:lnTo>
                    <a:pt x="349" y="622"/>
                  </a:lnTo>
                  <a:lnTo>
                    <a:pt x="351" y="622"/>
                  </a:lnTo>
                  <a:lnTo>
                    <a:pt x="351" y="624"/>
                  </a:lnTo>
                  <a:lnTo>
                    <a:pt x="349" y="624"/>
                  </a:lnTo>
                  <a:lnTo>
                    <a:pt x="347" y="624"/>
                  </a:lnTo>
                  <a:lnTo>
                    <a:pt x="347" y="626"/>
                  </a:lnTo>
                  <a:lnTo>
                    <a:pt x="347" y="624"/>
                  </a:lnTo>
                  <a:lnTo>
                    <a:pt x="346" y="624"/>
                  </a:lnTo>
                  <a:lnTo>
                    <a:pt x="347" y="624"/>
                  </a:lnTo>
                  <a:lnTo>
                    <a:pt x="347" y="622"/>
                  </a:lnTo>
                  <a:lnTo>
                    <a:pt x="346" y="622"/>
                  </a:lnTo>
                  <a:lnTo>
                    <a:pt x="346" y="624"/>
                  </a:lnTo>
                  <a:lnTo>
                    <a:pt x="344" y="624"/>
                  </a:lnTo>
                  <a:lnTo>
                    <a:pt x="344" y="626"/>
                  </a:lnTo>
                  <a:lnTo>
                    <a:pt x="342" y="626"/>
                  </a:lnTo>
                  <a:lnTo>
                    <a:pt x="342" y="624"/>
                  </a:lnTo>
                  <a:lnTo>
                    <a:pt x="340" y="624"/>
                  </a:lnTo>
                  <a:lnTo>
                    <a:pt x="338" y="624"/>
                  </a:lnTo>
                  <a:lnTo>
                    <a:pt x="338" y="626"/>
                  </a:lnTo>
                  <a:lnTo>
                    <a:pt x="336" y="626"/>
                  </a:lnTo>
                  <a:lnTo>
                    <a:pt x="336" y="624"/>
                  </a:lnTo>
                  <a:lnTo>
                    <a:pt x="336" y="622"/>
                  </a:lnTo>
                  <a:lnTo>
                    <a:pt x="334" y="622"/>
                  </a:lnTo>
                  <a:lnTo>
                    <a:pt x="334" y="624"/>
                  </a:lnTo>
                  <a:lnTo>
                    <a:pt x="332" y="624"/>
                  </a:lnTo>
                  <a:lnTo>
                    <a:pt x="330" y="624"/>
                  </a:lnTo>
                  <a:lnTo>
                    <a:pt x="330" y="622"/>
                  </a:lnTo>
                  <a:lnTo>
                    <a:pt x="328" y="622"/>
                  </a:lnTo>
                  <a:lnTo>
                    <a:pt x="326" y="622"/>
                  </a:lnTo>
                  <a:lnTo>
                    <a:pt x="324" y="622"/>
                  </a:lnTo>
                  <a:lnTo>
                    <a:pt x="322" y="622"/>
                  </a:lnTo>
                  <a:lnTo>
                    <a:pt x="321" y="622"/>
                  </a:lnTo>
                  <a:lnTo>
                    <a:pt x="319" y="622"/>
                  </a:lnTo>
                  <a:lnTo>
                    <a:pt x="321" y="624"/>
                  </a:lnTo>
                  <a:lnTo>
                    <a:pt x="319" y="624"/>
                  </a:lnTo>
                  <a:lnTo>
                    <a:pt x="317" y="624"/>
                  </a:lnTo>
                  <a:lnTo>
                    <a:pt x="317" y="626"/>
                  </a:lnTo>
                  <a:lnTo>
                    <a:pt x="315" y="626"/>
                  </a:lnTo>
                  <a:lnTo>
                    <a:pt x="317" y="626"/>
                  </a:lnTo>
                  <a:lnTo>
                    <a:pt x="317" y="628"/>
                  </a:lnTo>
                  <a:lnTo>
                    <a:pt x="315" y="628"/>
                  </a:lnTo>
                  <a:lnTo>
                    <a:pt x="317" y="628"/>
                  </a:lnTo>
                  <a:lnTo>
                    <a:pt x="317" y="626"/>
                  </a:lnTo>
                  <a:lnTo>
                    <a:pt x="317" y="628"/>
                  </a:lnTo>
                  <a:lnTo>
                    <a:pt x="315" y="628"/>
                  </a:lnTo>
                  <a:lnTo>
                    <a:pt x="315" y="626"/>
                  </a:lnTo>
                  <a:lnTo>
                    <a:pt x="315" y="628"/>
                  </a:lnTo>
                  <a:lnTo>
                    <a:pt x="315" y="626"/>
                  </a:lnTo>
                  <a:lnTo>
                    <a:pt x="313" y="626"/>
                  </a:lnTo>
                  <a:lnTo>
                    <a:pt x="313" y="628"/>
                  </a:lnTo>
                  <a:lnTo>
                    <a:pt x="311" y="628"/>
                  </a:lnTo>
                  <a:lnTo>
                    <a:pt x="311" y="629"/>
                  </a:lnTo>
                  <a:lnTo>
                    <a:pt x="309" y="629"/>
                  </a:lnTo>
                  <a:lnTo>
                    <a:pt x="311" y="629"/>
                  </a:lnTo>
                  <a:lnTo>
                    <a:pt x="309" y="629"/>
                  </a:lnTo>
                  <a:lnTo>
                    <a:pt x="309" y="631"/>
                  </a:lnTo>
                  <a:lnTo>
                    <a:pt x="307" y="631"/>
                  </a:lnTo>
                  <a:lnTo>
                    <a:pt x="309" y="631"/>
                  </a:lnTo>
                  <a:lnTo>
                    <a:pt x="309" y="633"/>
                  </a:lnTo>
                  <a:lnTo>
                    <a:pt x="307" y="633"/>
                  </a:lnTo>
                  <a:lnTo>
                    <a:pt x="307" y="631"/>
                  </a:lnTo>
                  <a:lnTo>
                    <a:pt x="305" y="631"/>
                  </a:lnTo>
                  <a:lnTo>
                    <a:pt x="303" y="631"/>
                  </a:lnTo>
                  <a:lnTo>
                    <a:pt x="303" y="629"/>
                  </a:lnTo>
                  <a:lnTo>
                    <a:pt x="301" y="629"/>
                  </a:lnTo>
                  <a:lnTo>
                    <a:pt x="303" y="629"/>
                  </a:lnTo>
                  <a:lnTo>
                    <a:pt x="303" y="631"/>
                  </a:lnTo>
                  <a:lnTo>
                    <a:pt x="301" y="631"/>
                  </a:lnTo>
                  <a:lnTo>
                    <a:pt x="299" y="631"/>
                  </a:lnTo>
                  <a:lnTo>
                    <a:pt x="298" y="631"/>
                  </a:lnTo>
                  <a:lnTo>
                    <a:pt x="298" y="629"/>
                  </a:lnTo>
                  <a:lnTo>
                    <a:pt x="296" y="629"/>
                  </a:lnTo>
                  <a:lnTo>
                    <a:pt x="296" y="628"/>
                  </a:lnTo>
                  <a:lnTo>
                    <a:pt x="294" y="628"/>
                  </a:lnTo>
                  <a:lnTo>
                    <a:pt x="292" y="628"/>
                  </a:lnTo>
                  <a:lnTo>
                    <a:pt x="294" y="626"/>
                  </a:lnTo>
                  <a:lnTo>
                    <a:pt x="292" y="626"/>
                  </a:lnTo>
                  <a:lnTo>
                    <a:pt x="292" y="628"/>
                  </a:lnTo>
                  <a:lnTo>
                    <a:pt x="290" y="628"/>
                  </a:lnTo>
                  <a:lnTo>
                    <a:pt x="290" y="626"/>
                  </a:lnTo>
                  <a:lnTo>
                    <a:pt x="286" y="626"/>
                  </a:lnTo>
                  <a:lnTo>
                    <a:pt x="286" y="628"/>
                  </a:lnTo>
                  <a:lnTo>
                    <a:pt x="284" y="628"/>
                  </a:lnTo>
                  <a:lnTo>
                    <a:pt x="284" y="626"/>
                  </a:lnTo>
                  <a:lnTo>
                    <a:pt x="286" y="626"/>
                  </a:lnTo>
                  <a:lnTo>
                    <a:pt x="284" y="626"/>
                  </a:lnTo>
                  <a:lnTo>
                    <a:pt x="284" y="624"/>
                  </a:lnTo>
                  <a:lnTo>
                    <a:pt x="282" y="624"/>
                  </a:lnTo>
                  <a:lnTo>
                    <a:pt x="282" y="626"/>
                  </a:lnTo>
                  <a:lnTo>
                    <a:pt x="282" y="624"/>
                  </a:lnTo>
                  <a:lnTo>
                    <a:pt x="280" y="624"/>
                  </a:lnTo>
                  <a:lnTo>
                    <a:pt x="280" y="622"/>
                  </a:lnTo>
                  <a:lnTo>
                    <a:pt x="280" y="624"/>
                  </a:lnTo>
                  <a:lnTo>
                    <a:pt x="280" y="622"/>
                  </a:lnTo>
                  <a:lnTo>
                    <a:pt x="280" y="624"/>
                  </a:lnTo>
                  <a:lnTo>
                    <a:pt x="280" y="622"/>
                  </a:lnTo>
                  <a:lnTo>
                    <a:pt x="280" y="624"/>
                  </a:lnTo>
                  <a:lnTo>
                    <a:pt x="278" y="624"/>
                  </a:lnTo>
                  <a:lnTo>
                    <a:pt x="278" y="622"/>
                  </a:lnTo>
                  <a:lnTo>
                    <a:pt x="280" y="622"/>
                  </a:lnTo>
                  <a:lnTo>
                    <a:pt x="278" y="622"/>
                  </a:lnTo>
                  <a:lnTo>
                    <a:pt x="276" y="622"/>
                  </a:lnTo>
                  <a:lnTo>
                    <a:pt x="276" y="620"/>
                  </a:lnTo>
                  <a:lnTo>
                    <a:pt x="276" y="622"/>
                  </a:lnTo>
                  <a:lnTo>
                    <a:pt x="276" y="620"/>
                  </a:lnTo>
                  <a:lnTo>
                    <a:pt x="274" y="620"/>
                  </a:lnTo>
                  <a:lnTo>
                    <a:pt x="273" y="620"/>
                  </a:lnTo>
                  <a:lnTo>
                    <a:pt x="273" y="618"/>
                  </a:lnTo>
                  <a:lnTo>
                    <a:pt x="273" y="620"/>
                  </a:lnTo>
                  <a:lnTo>
                    <a:pt x="271" y="620"/>
                  </a:lnTo>
                  <a:lnTo>
                    <a:pt x="273" y="620"/>
                  </a:lnTo>
                  <a:lnTo>
                    <a:pt x="273" y="618"/>
                  </a:lnTo>
                  <a:lnTo>
                    <a:pt x="271" y="618"/>
                  </a:lnTo>
                  <a:lnTo>
                    <a:pt x="271" y="620"/>
                  </a:lnTo>
                  <a:lnTo>
                    <a:pt x="271" y="618"/>
                  </a:lnTo>
                  <a:lnTo>
                    <a:pt x="271" y="620"/>
                  </a:lnTo>
                  <a:lnTo>
                    <a:pt x="269" y="620"/>
                  </a:lnTo>
                  <a:lnTo>
                    <a:pt x="267" y="620"/>
                  </a:lnTo>
                  <a:lnTo>
                    <a:pt x="265" y="620"/>
                  </a:lnTo>
                  <a:lnTo>
                    <a:pt x="263" y="620"/>
                  </a:lnTo>
                  <a:lnTo>
                    <a:pt x="261" y="620"/>
                  </a:lnTo>
                  <a:lnTo>
                    <a:pt x="259" y="620"/>
                  </a:lnTo>
                  <a:lnTo>
                    <a:pt x="257" y="620"/>
                  </a:lnTo>
                  <a:lnTo>
                    <a:pt x="255" y="620"/>
                  </a:lnTo>
                  <a:lnTo>
                    <a:pt x="255" y="618"/>
                  </a:lnTo>
                  <a:lnTo>
                    <a:pt x="253" y="618"/>
                  </a:lnTo>
                  <a:lnTo>
                    <a:pt x="251" y="618"/>
                  </a:lnTo>
                  <a:lnTo>
                    <a:pt x="251" y="616"/>
                  </a:lnTo>
                  <a:lnTo>
                    <a:pt x="250" y="616"/>
                  </a:lnTo>
                  <a:lnTo>
                    <a:pt x="251" y="616"/>
                  </a:lnTo>
                  <a:lnTo>
                    <a:pt x="250" y="616"/>
                  </a:lnTo>
                  <a:lnTo>
                    <a:pt x="250" y="614"/>
                  </a:lnTo>
                  <a:lnTo>
                    <a:pt x="250" y="616"/>
                  </a:lnTo>
                  <a:lnTo>
                    <a:pt x="248" y="616"/>
                  </a:lnTo>
                  <a:lnTo>
                    <a:pt x="246" y="616"/>
                  </a:lnTo>
                  <a:lnTo>
                    <a:pt x="244" y="616"/>
                  </a:lnTo>
                  <a:lnTo>
                    <a:pt x="244" y="614"/>
                  </a:lnTo>
                  <a:lnTo>
                    <a:pt x="244" y="616"/>
                  </a:lnTo>
                  <a:lnTo>
                    <a:pt x="244" y="614"/>
                  </a:lnTo>
                  <a:lnTo>
                    <a:pt x="242" y="614"/>
                  </a:lnTo>
                  <a:lnTo>
                    <a:pt x="242" y="612"/>
                  </a:lnTo>
                  <a:lnTo>
                    <a:pt x="242" y="614"/>
                  </a:lnTo>
                  <a:lnTo>
                    <a:pt x="240" y="614"/>
                  </a:lnTo>
                  <a:lnTo>
                    <a:pt x="240" y="612"/>
                  </a:lnTo>
                  <a:lnTo>
                    <a:pt x="240" y="614"/>
                  </a:lnTo>
                  <a:lnTo>
                    <a:pt x="240" y="612"/>
                  </a:lnTo>
                  <a:lnTo>
                    <a:pt x="240" y="614"/>
                  </a:lnTo>
                  <a:lnTo>
                    <a:pt x="240" y="612"/>
                  </a:lnTo>
                  <a:lnTo>
                    <a:pt x="238" y="612"/>
                  </a:lnTo>
                  <a:lnTo>
                    <a:pt x="236" y="612"/>
                  </a:lnTo>
                  <a:lnTo>
                    <a:pt x="236" y="610"/>
                  </a:lnTo>
                  <a:lnTo>
                    <a:pt x="234" y="610"/>
                  </a:lnTo>
                  <a:lnTo>
                    <a:pt x="236" y="610"/>
                  </a:lnTo>
                  <a:lnTo>
                    <a:pt x="234" y="610"/>
                  </a:lnTo>
                  <a:lnTo>
                    <a:pt x="234" y="608"/>
                  </a:lnTo>
                  <a:lnTo>
                    <a:pt x="234" y="610"/>
                  </a:lnTo>
                  <a:lnTo>
                    <a:pt x="234" y="608"/>
                  </a:lnTo>
                  <a:lnTo>
                    <a:pt x="232" y="608"/>
                  </a:lnTo>
                  <a:lnTo>
                    <a:pt x="232" y="606"/>
                  </a:lnTo>
                  <a:lnTo>
                    <a:pt x="232" y="605"/>
                  </a:lnTo>
                  <a:lnTo>
                    <a:pt x="230" y="605"/>
                  </a:lnTo>
                  <a:lnTo>
                    <a:pt x="228" y="605"/>
                  </a:lnTo>
                  <a:lnTo>
                    <a:pt x="226" y="605"/>
                  </a:lnTo>
                  <a:lnTo>
                    <a:pt x="226" y="603"/>
                  </a:lnTo>
                  <a:lnTo>
                    <a:pt x="225" y="603"/>
                  </a:lnTo>
                  <a:lnTo>
                    <a:pt x="225" y="601"/>
                  </a:lnTo>
                  <a:lnTo>
                    <a:pt x="225" y="603"/>
                  </a:lnTo>
                  <a:lnTo>
                    <a:pt x="225" y="601"/>
                  </a:lnTo>
                  <a:lnTo>
                    <a:pt x="223" y="601"/>
                  </a:lnTo>
                  <a:lnTo>
                    <a:pt x="223" y="599"/>
                  </a:lnTo>
                  <a:lnTo>
                    <a:pt x="221" y="599"/>
                  </a:lnTo>
                  <a:lnTo>
                    <a:pt x="221" y="597"/>
                  </a:lnTo>
                  <a:lnTo>
                    <a:pt x="219" y="597"/>
                  </a:lnTo>
                  <a:lnTo>
                    <a:pt x="219" y="595"/>
                  </a:lnTo>
                  <a:lnTo>
                    <a:pt x="217" y="595"/>
                  </a:lnTo>
                  <a:lnTo>
                    <a:pt x="215" y="595"/>
                  </a:lnTo>
                  <a:lnTo>
                    <a:pt x="215" y="593"/>
                  </a:lnTo>
                  <a:lnTo>
                    <a:pt x="215" y="591"/>
                  </a:lnTo>
                  <a:lnTo>
                    <a:pt x="213" y="591"/>
                  </a:lnTo>
                  <a:lnTo>
                    <a:pt x="213" y="589"/>
                  </a:lnTo>
                  <a:lnTo>
                    <a:pt x="211" y="589"/>
                  </a:lnTo>
                  <a:lnTo>
                    <a:pt x="211" y="587"/>
                  </a:lnTo>
                  <a:lnTo>
                    <a:pt x="209" y="587"/>
                  </a:lnTo>
                  <a:lnTo>
                    <a:pt x="211" y="587"/>
                  </a:lnTo>
                  <a:lnTo>
                    <a:pt x="209" y="587"/>
                  </a:lnTo>
                  <a:lnTo>
                    <a:pt x="209" y="585"/>
                  </a:lnTo>
                  <a:lnTo>
                    <a:pt x="207" y="585"/>
                  </a:lnTo>
                  <a:lnTo>
                    <a:pt x="205" y="585"/>
                  </a:lnTo>
                  <a:lnTo>
                    <a:pt x="203" y="585"/>
                  </a:lnTo>
                  <a:lnTo>
                    <a:pt x="203" y="587"/>
                  </a:lnTo>
                  <a:lnTo>
                    <a:pt x="203" y="585"/>
                  </a:lnTo>
                  <a:lnTo>
                    <a:pt x="202" y="585"/>
                  </a:lnTo>
                  <a:lnTo>
                    <a:pt x="202" y="587"/>
                  </a:lnTo>
                  <a:lnTo>
                    <a:pt x="202" y="585"/>
                  </a:lnTo>
                  <a:lnTo>
                    <a:pt x="202" y="583"/>
                  </a:lnTo>
                  <a:lnTo>
                    <a:pt x="202" y="581"/>
                  </a:lnTo>
                  <a:lnTo>
                    <a:pt x="202" y="580"/>
                  </a:lnTo>
                  <a:lnTo>
                    <a:pt x="203" y="580"/>
                  </a:lnTo>
                  <a:lnTo>
                    <a:pt x="203" y="578"/>
                  </a:lnTo>
                  <a:lnTo>
                    <a:pt x="203" y="576"/>
                  </a:lnTo>
                  <a:lnTo>
                    <a:pt x="205" y="576"/>
                  </a:lnTo>
                  <a:lnTo>
                    <a:pt x="205" y="574"/>
                  </a:lnTo>
                  <a:lnTo>
                    <a:pt x="205" y="572"/>
                  </a:lnTo>
                  <a:lnTo>
                    <a:pt x="207" y="572"/>
                  </a:lnTo>
                  <a:lnTo>
                    <a:pt x="205" y="570"/>
                  </a:lnTo>
                  <a:lnTo>
                    <a:pt x="205" y="568"/>
                  </a:lnTo>
                  <a:lnTo>
                    <a:pt x="207" y="566"/>
                  </a:lnTo>
                  <a:lnTo>
                    <a:pt x="207" y="564"/>
                  </a:lnTo>
                  <a:lnTo>
                    <a:pt x="207" y="562"/>
                  </a:lnTo>
                  <a:lnTo>
                    <a:pt x="209" y="562"/>
                  </a:lnTo>
                  <a:lnTo>
                    <a:pt x="209" y="560"/>
                  </a:lnTo>
                  <a:lnTo>
                    <a:pt x="211" y="560"/>
                  </a:lnTo>
                  <a:lnTo>
                    <a:pt x="211" y="558"/>
                  </a:lnTo>
                  <a:lnTo>
                    <a:pt x="211" y="557"/>
                  </a:lnTo>
                  <a:lnTo>
                    <a:pt x="211" y="555"/>
                  </a:lnTo>
                  <a:lnTo>
                    <a:pt x="213" y="555"/>
                  </a:lnTo>
                  <a:lnTo>
                    <a:pt x="213" y="553"/>
                  </a:lnTo>
                  <a:lnTo>
                    <a:pt x="213" y="551"/>
                  </a:lnTo>
                  <a:lnTo>
                    <a:pt x="215" y="551"/>
                  </a:lnTo>
                  <a:lnTo>
                    <a:pt x="215" y="549"/>
                  </a:lnTo>
                  <a:lnTo>
                    <a:pt x="215" y="547"/>
                  </a:lnTo>
                  <a:lnTo>
                    <a:pt x="215" y="545"/>
                  </a:lnTo>
                  <a:lnTo>
                    <a:pt x="217" y="545"/>
                  </a:lnTo>
                  <a:lnTo>
                    <a:pt x="217" y="543"/>
                  </a:lnTo>
                  <a:lnTo>
                    <a:pt x="217" y="541"/>
                  </a:lnTo>
                  <a:lnTo>
                    <a:pt x="215" y="541"/>
                  </a:lnTo>
                  <a:lnTo>
                    <a:pt x="217" y="541"/>
                  </a:lnTo>
                  <a:lnTo>
                    <a:pt x="217" y="539"/>
                  </a:lnTo>
                  <a:lnTo>
                    <a:pt x="217" y="541"/>
                  </a:lnTo>
                  <a:lnTo>
                    <a:pt x="217" y="539"/>
                  </a:lnTo>
                  <a:lnTo>
                    <a:pt x="217" y="537"/>
                  </a:lnTo>
                  <a:lnTo>
                    <a:pt x="219" y="537"/>
                  </a:lnTo>
                  <a:lnTo>
                    <a:pt x="217" y="532"/>
                  </a:lnTo>
                  <a:lnTo>
                    <a:pt x="215" y="532"/>
                  </a:lnTo>
                  <a:lnTo>
                    <a:pt x="217" y="532"/>
                  </a:lnTo>
                  <a:lnTo>
                    <a:pt x="217" y="530"/>
                  </a:lnTo>
                  <a:lnTo>
                    <a:pt x="219" y="530"/>
                  </a:lnTo>
                  <a:lnTo>
                    <a:pt x="219" y="528"/>
                  </a:lnTo>
                  <a:lnTo>
                    <a:pt x="219" y="526"/>
                  </a:lnTo>
                  <a:lnTo>
                    <a:pt x="221" y="526"/>
                  </a:lnTo>
                  <a:lnTo>
                    <a:pt x="221" y="524"/>
                  </a:lnTo>
                  <a:lnTo>
                    <a:pt x="219" y="524"/>
                  </a:lnTo>
                  <a:lnTo>
                    <a:pt x="219" y="522"/>
                  </a:lnTo>
                  <a:lnTo>
                    <a:pt x="217" y="522"/>
                  </a:lnTo>
                  <a:lnTo>
                    <a:pt x="217" y="520"/>
                  </a:lnTo>
                  <a:lnTo>
                    <a:pt x="219" y="520"/>
                  </a:lnTo>
                  <a:lnTo>
                    <a:pt x="219" y="518"/>
                  </a:lnTo>
                  <a:lnTo>
                    <a:pt x="221" y="518"/>
                  </a:lnTo>
                  <a:lnTo>
                    <a:pt x="221" y="520"/>
                  </a:lnTo>
                  <a:lnTo>
                    <a:pt x="223" y="520"/>
                  </a:lnTo>
                  <a:lnTo>
                    <a:pt x="223" y="518"/>
                  </a:lnTo>
                  <a:lnTo>
                    <a:pt x="225" y="518"/>
                  </a:lnTo>
                  <a:lnTo>
                    <a:pt x="223" y="518"/>
                  </a:lnTo>
                  <a:lnTo>
                    <a:pt x="223" y="516"/>
                  </a:lnTo>
                  <a:lnTo>
                    <a:pt x="225" y="516"/>
                  </a:lnTo>
                  <a:lnTo>
                    <a:pt x="226" y="516"/>
                  </a:lnTo>
                  <a:lnTo>
                    <a:pt x="226" y="514"/>
                  </a:lnTo>
                  <a:lnTo>
                    <a:pt x="228" y="514"/>
                  </a:lnTo>
                  <a:lnTo>
                    <a:pt x="228" y="512"/>
                  </a:lnTo>
                  <a:lnTo>
                    <a:pt x="228" y="514"/>
                  </a:lnTo>
                  <a:lnTo>
                    <a:pt x="230" y="514"/>
                  </a:lnTo>
                  <a:lnTo>
                    <a:pt x="230" y="512"/>
                  </a:lnTo>
                  <a:lnTo>
                    <a:pt x="232" y="512"/>
                  </a:lnTo>
                  <a:lnTo>
                    <a:pt x="234" y="512"/>
                  </a:lnTo>
                  <a:lnTo>
                    <a:pt x="234" y="510"/>
                  </a:lnTo>
                  <a:lnTo>
                    <a:pt x="234" y="508"/>
                  </a:lnTo>
                  <a:lnTo>
                    <a:pt x="234" y="507"/>
                  </a:lnTo>
                  <a:lnTo>
                    <a:pt x="236" y="507"/>
                  </a:lnTo>
                  <a:lnTo>
                    <a:pt x="236" y="508"/>
                  </a:lnTo>
                  <a:lnTo>
                    <a:pt x="238" y="508"/>
                  </a:lnTo>
                  <a:lnTo>
                    <a:pt x="238" y="507"/>
                  </a:lnTo>
                  <a:lnTo>
                    <a:pt x="240" y="507"/>
                  </a:lnTo>
                  <a:lnTo>
                    <a:pt x="240" y="508"/>
                  </a:lnTo>
                  <a:lnTo>
                    <a:pt x="240" y="507"/>
                  </a:lnTo>
                  <a:lnTo>
                    <a:pt x="242" y="507"/>
                  </a:lnTo>
                  <a:lnTo>
                    <a:pt x="242" y="505"/>
                  </a:lnTo>
                  <a:lnTo>
                    <a:pt x="240" y="505"/>
                  </a:lnTo>
                  <a:lnTo>
                    <a:pt x="240" y="503"/>
                  </a:lnTo>
                  <a:lnTo>
                    <a:pt x="242" y="503"/>
                  </a:lnTo>
                  <a:lnTo>
                    <a:pt x="240" y="503"/>
                  </a:lnTo>
                  <a:lnTo>
                    <a:pt x="240" y="501"/>
                  </a:lnTo>
                  <a:lnTo>
                    <a:pt x="242" y="501"/>
                  </a:lnTo>
                  <a:lnTo>
                    <a:pt x="242" y="503"/>
                  </a:lnTo>
                  <a:lnTo>
                    <a:pt x="244" y="503"/>
                  </a:lnTo>
                  <a:lnTo>
                    <a:pt x="244" y="501"/>
                  </a:lnTo>
                  <a:lnTo>
                    <a:pt x="244" y="503"/>
                  </a:lnTo>
                  <a:lnTo>
                    <a:pt x="242" y="503"/>
                  </a:lnTo>
                  <a:lnTo>
                    <a:pt x="244" y="503"/>
                  </a:lnTo>
                  <a:lnTo>
                    <a:pt x="246" y="503"/>
                  </a:lnTo>
                  <a:lnTo>
                    <a:pt x="248" y="503"/>
                  </a:lnTo>
                  <a:lnTo>
                    <a:pt x="248" y="501"/>
                  </a:lnTo>
                  <a:lnTo>
                    <a:pt x="246" y="501"/>
                  </a:lnTo>
                  <a:lnTo>
                    <a:pt x="246" y="499"/>
                  </a:lnTo>
                  <a:lnTo>
                    <a:pt x="248" y="499"/>
                  </a:lnTo>
                  <a:lnTo>
                    <a:pt x="248" y="497"/>
                  </a:lnTo>
                  <a:lnTo>
                    <a:pt x="246" y="497"/>
                  </a:lnTo>
                  <a:lnTo>
                    <a:pt x="248" y="497"/>
                  </a:lnTo>
                  <a:lnTo>
                    <a:pt x="248" y="495"/>
                  </a:lnTo>
                  <a:lnTo>
                    <a:pt x="250" y="495"/>
                  </a:lnTo>
                  <a:lnTo>
                    <a:pt x="250" y="497"/>
                  </a:lnTo>
                  <a:lnTo>
                    <a:pt x="250" y="495"/>
                  </a:lnTo>
                  <a:lnTo>
                    <a:pt x="250" y="493"/>
                  </a:lnTo>
                  <a:lnTo>
                    <a:pt x="250" y="491"/>
                  </a:lnTo>
                  <a:lnTo>
                    <a:pt x="250" y="489"/>
                  </a:lnTo>
                  <a:lnTo>
                    <a:pt x="248" y="489"/>
                  </a:lnTo>
                  <a:lnTo>
                    <a:pt x="246" y="489"/>
                  </a:lnTo>
                  <a:lnTo>
                    <a:pt x="244" y="489"/>
                  </a:lnTo>
                  <a:lnTo>
                    <a:pt x="242" y="487"/>
                  </a:lnTo>
                  <a:lnTo>
                    <a:pt x="242" y="485"/>
                  </a:lnTo>
                  <a:lnTo>
                    <a:pt x="242" y="484"/>
                  </a:lnTo>
                  <a:lnTo>
                    <a:pt x="242" y="482"/>
                  </a:lnTo>
                  <a:lnTo>
                    <a:pt x="244" y="482"/>
                  </a:lnTo>
                  <a:lnTo>
                    <a:pt x="242" y="482"/>
                  </a:lnTo>
                  <a:lnTo>
                    <a:pt x="240" y="482"/>
                  </a:lnTo>
                  <a:lnTo>
                    <a:pt x="242" y="482"/>
                  </a:lnTo>
                  <a:lnTo>
                    <a:pt x="242" y="480"/>
                  </a:lnTo>
                  <a:lnTo>
                    <a:pt x="242" y="478"/>
                  </a:lnTo>
                  <a:lnTo>
                    <a:pt x="240" y="478"/>
                  </a:lnTo>
                  <a:lnTo>
                    <a:pt x="240" y="480"/>
                  </a:lnTo>
                  <a:lnTo>
                    <a:pt x="238" y="480"/>
                  </a:lnTo>
                  <a:lnTo>
                    <a:pt x="238" y="478"/>
                  </a:lnTo>
                  <a:lnTo>
                    <a:pt x="236" y="478"/>
                  </a:lnTo>
                  <a:lnTo>
                    <a:pt x="234" y="476"/>
                  </a:lnTo>
                  <a:lnTo>
                    <a:pt x="234" y="474"/>
                  </a:lnTo>
                  <a:lnTo>
                    <a:pt x="236" y="474"/>
                  </a:lnTo>
                  <a:lnTo>
                    <a:pt x="236" y="472"/>
                  </a:lnTo>
                  <a:lnTo>
                    <a:pt x="234" y="472"/>
                  </a:lnTo>
                  <a:lnTo>
                    <a:pt x="232" y="472"/>
                  </a:lnTo>
                  <a:lnTo>
                    <a:pt x="230" y="472"/>
                  </a:lnTo>
                  <a:lnTo>
                    <a:pt x="230" y="474"/>
                  </a:lnTo>
                  <a:lnTo>
                    <a:pt x="230" y="476"/>
                  </a:lnTo>
                  <a:lnTo>
                    <a:pt x="228" y="476"/>
                  </a:lnTo>
                  <a:lnTo>
                    <a:pt x="228" y="478"/>
                  </a:lnTo>
                  <a:lnTo>
                    <a:pt x="226" y="480"/>
                  </a:lnTo>
                  <a:lnTo>
                    <a:pt x="225" y="480"/>
                  </a:lnTo>
                  <a:lnTo>
                    <a:pt x="223" y="480"/>
                  </a:lnTo>
                  <a:lnTo>
                    <a:pt x="221" y="480"/>
                  </a:lnTo>
                  <a:lnTo>
                    <a:pt x="221" y="482"/>
                  </a:lnTo>
                  <a:lnTo>
                    <a:pt x="221" y="480"/>
                  </a:lnTo>
                  <a:lnTo>
                    <a:pt x="219" y="480"/>
                  </a:lnTo>
                  <a:lnTo>
                    <a:pt x="217" y="480"/>
                  </a:lnTo>
                  <a:lnTo>
                    <a:pt x="215" y="480"/>
                  </a:lnTo>
                  <a:lnTo>
                    <a:pt x="213" y="478"/>
                  </a:lnTo>
                  <a:lnTo>
                    <a:pt x="211" y="478"/>
                  </a:lnTo>
                  <a:lnTo>
                    <a:pt x="211" y="476"/>
                  </a:lnTo>
                  <a:lnTo>
                    <a:pt x="209" y="476"/>
                  </a:lnTo>
                  <a:lnTo>
                    <a:pt x="209" y="478"/>
                  </a:lnTo>
                  <a:lnTo>
                    <a:pt x="207" y="478"/>
                  </a:lnTo>
                  <a:lnTo>
                    <a:pt x="207" y="480"/>
                  </a:lnTo>
                  <a:lnTo>
                    <a:pt x="209" y="480"/>
                  </a:lnTo>
                  <a:lnTo>
                    <a:pt x="211" y="480"/>
                  </a:lnTo>
                  <a:lnTo>
                    <a:pt x="211" y="482"/>
                  </a:lnTo>
                  <a:lnTo>
                    <a:pt x="211" y="484"/>
                  </a:lnTo>
                  <a:lnTo>
                    <a:pt x="209" y="484"/>
                  </a:lnTo>
                  <a:lnTo>
                    <a:pt x="209" y="482"/>
                  </a:lnTo>
                  <a:lnTo>
                    <a:pt x="207" y="482"/>
                  </a:lnTo>
                  <a:lnTo>
                    <a:pt x="207" y="480"/>
                  </a:lnTo>
                  <a:lnTo>
                    <a:pt x="205" y="480"/>
                  </a:lnTo>
                  <a:lnTo>
                    <a:pt x="205" y="482"/>
                  </a:lnTo>
                  <a:lnTo>
                    <a:pt x="205" y="484"/>
                  </a:lnTo>
                  <a:lnTo>
                    <a:pt x="207" y="485"/>
                  </a:lnTo>
                  <a:lnTo>
                    <a:pt x="207" y="487"/>
                  </a:lnTo>
                  <a:lnTo>
                    <a:pt x="205" y="487"/>
                  </a:lnTo>
                  <a:lnTo>
                    <a:pt x="205" y="485"/>
                  </a:lnTo>
                  <a:lnTo>
                    <a:pt x="203" y="487"/>
                  </a:lnTo>
                  <a:lnTo>
                    <a:pt x="202" y="487"/>
                  </a:lnTo>
                  <a:lnTo>
                    <a:pt x="202" y="485"/>
                  </a:lnTo>
                  <a:lnTo>
                    <a:pt x="200" y="485"/>
                  </a:lnTo>
                  <a:lnTo>
                    <a:pt x="200" y="484"/>
                  </a:lnTo>
                  <a:lnTo>
                    <a:pt x="198" y="484"/>
                  </a:lnTo>
                  <a:lnTo>
                    <a:pt x="198" y="485"/>
                  </a:lnTo>
                  <a:lnTo>
                    <a:pt x="200" y="485"/>
                  </a:lnTo>
                  <a:lnTo>
                    <a:pt x="200" y="487"/>
                  </a:lnTo>
                  <a:lnTo>
                    <a:pt x="200" y="489"/>
                  </a:lnTo>
                  <a:lnTo>
                    <a:pt x="198" y="489"/>
                  </a:lnTo>
                  <a:lnTo>
                    <a:pt x="196" y="489"/>
                  </a:lnTo>
                  <a:lnTo>
                    <a:pt x="196" y="487"/>
                  </a:lnTo>
                  <a:lnTo>
                    <a:pt x="194" y="487"/>
                  </a:lnTo>
                  <a:lnTo>
                    <a:pt x="194" y="485"/>
                  </a:lnTo>
                  <a:lnTo>
                    <a:pt x="194" y="487"/>
                  </a:lnTo>
                  <a:lnTo>
                    <a:pt x="192" y="487"/>
                  </a:lnTo>
                  <a:lnTo>
                    <a:pt x="192" y="489"/>
                  </a:lnTo>
                  <a:lnTo>
                    <a:pt x="192" y="487"/>
                  </a:lnTo>
                  <a:lnTo>
                    <a:pt x="190" y="487"/>
                  </a:lnTo>
                  <a:lnTo>
                    <a:pt x="190" y="485"/>
                  </a:lnTo>
                  <a:lnTo>
                    <a:pt x="188" y="485"/>
                  </a:lnTo>
                  <a:lnTo>
                    <a:pt x="186" y="485"/>
                  </a:lnTo>
                  <a:lnTo>
                    <a:pt x="186" y="487"/>
                  </a:lnTo>
                  <a:lnTo>
                    <a:pt x="184" y="485"/>
                  </a:lnTo>
                  <a:lnTo>
                    <a:pt x="182" y="485"/>
                  </a:lnTo>
                  <a:lnTo>
                    <a:pt x="182" y="484"/>
                  </a:lnTo>
                  <a:lnTo>
                    <a:pt x="184" y="484"/>
                  </a:lnTo>
                  <a:lnTo>
                    <a:pt x="186" y="484"/>
                  </a:lnTo>
                  <a:lnTo>
                    <a:pt x="186" y="482"/>
                  </a:lnTo>
                  <a:lnTo>
                    <a:pt x="184" y="480"/>
                  </a:lnTo>
                  <a:lnTo>
                    <a:pt x="182" y="480"/>
                  </a:lnTo>
                  <a:lnTo>
                    <a:pt x="180" y="480"/>
                  </a:lnTo>
                  <a:lnTo>
                    <a:pt x="180" y="482"/>
                  </a:lnTo>
                  <a:lnTo>
                    <a:pt x="178" y="482"/>
                  </a:lnTo>
                  <a:lnTo>
                    <a:pt x="178" y="484"/>
                  </a:lnTo>
                  <a:lnTo>
                    <a:pt x="178" y="485"/>
                  </a:lnTo>
                  <a:lnTo>
                    <a:pt x="178" y="484"/>
                  </a:lnTo>
                  <a:lnTo>
                    <a:pt x="177" y="484"/>
                  </a:lnTo>
                  <a:lnTo>
                    <a:pt x="177" y="485"/>
                  </a:lnTo>
                  <a:lnTo>
                    <a:pt x="177" y="487"/>
                  </a:lnTo>
                  <a:lnTo>
                    <a:pt x="175" y="487"/>
                  </a:lnTo>
                  <a:lnTo>
                    <a:pt x="173" y="485"/>
                  </a:lnTo>
                  <a:lnTo>
                    <a:pt x="171" y="485"/>
                  </a:lnTo>
                  <a:lnTo>
                    <a:pt x="171" y="484"/>
                  </a:lnTo>
                  <a:lnTo>
                    <a:pt x="169" y="484"/>
                  </a:lnTo>
                  <a:lnTo>
                    <a:pt x="167" y="484"/>
                  </a:lnTo>
                  <a:lnTo>
                    <a:pt x="165" y="484"/>
                  </a:lnTo>
                  <a:lnTo>
                    <a:pt x="165" y="485"/>
                  </a:lnTo>
                  <a:lnTo>
                    <a:pt x="167" y="485"/>
                  </a:lnTo>
                  <a:lnTo>
                    <a:pt x="169" y="485"/>
                  </a:lnTo>
                  <a:lnTo>
                    <a:pt x="169" y="487"/>
                  </a:lnTo>
                  <a:lnTo>
                    <a:pt x="171" y="487"/>
                  </a:lnTo>
                  <a:lnTo>
                    <a:pt x="171" y="489"/>
                  </a:lnTo>
                  <a:lnTo>
                    <a:pt x="171" y="491"/>
                  </a:lnTo>
                  <a:lnTo>
                    <a:pt x="169" y="491"/>
                  </a:lnTo>
                  <a:lnTo>
                    <a:pt x="167" y="493"/>
                  </a:lnTo>
                  <a:lnTo>
                    <a:pt x="167" y="495"/>
                  </a:lnTo>
                  <a:lnTo>
                    <a:pt x="165" y="495"/>
                  </a:lnTo>
                  <a:lnTo>
                    <a:pt x="163" y="495"/>
                  </a:lnTo>
                  <a:lnTo>
                    <a:pt x="163" y="493"/>
                  </a:lnTo>
                  <a:lnTo>
                    <a:pt x="161" y="493"/>
                  </a:lnTo>
                  <a:lnTo>
                    <a:pt x="161" y="491"/>
                  </a:lnTo>
                  <a:lnTo>
                    <a:pt x="159" y="491"/>
                  </a:lnTo>
                  <a:lnTo>
                    <a:pt x="159" y="489"/>
                  </a:lnTo>
                  <a:lnTo>
                    <a:pt x="157" y="489"/>
                  </a:lnTo>
                  <a:lnTo>
                    <a:pt x="157" y="487"/>
                  </a:lnTo>
                  <a:lnTo>
                    <a:pt x="157" y="485"/>
                  </a:lnTo>
                  <a:lnTo>
                    <a:pt x="155" y="484"/>
                  </a:lnTo>
                  <a:lnTo>
                    <a:pt x="155" y="485"/>
                  </a:lnTo>
                  <a:lnTo>
                    <a:pt x="154" y="485"/>
                  </a:lnTo>
                  <a:lnTo>
                    <a:pt x="154" y="487"/>
                  </a:lnTo>
                  <a:lnTo>
                    <a:pt x="152" y="487"/>
                  </a:lnTo>
                  <a:lnTo>
                    <a:pt x="150" y="487"/>
                  </a:lnTo>
                  <a:lnTo>
                    <a:pt x="148" y="487"/>
                  </a:lnTo>
                  <a:lnTo>
                    <a:pt x="148" y="485"/>
                  </a:lnTo>
                  <a:lnTo>
                    <a:pt x="146" y="485"/>
                  </a:lnTo>
                  <a:lnTo>
                    <a:pt x="144" y="485"/>
                  </a:lnTo>
                  <a:lnTo>
                    <a:pt x="144" y="484"/>
                  </a:lnTo>
                  <a:lnTo>
                    <a:pt x="142" y="484"/>
                  </a:lnTo>
                  <a:lnTo>
                    <a:pt x="142" y="482"/>
                  </a:lnTo>
                  <a:lnTo>
                    <a:pt x="142" y="480"/>
                  </a:lnTo>
                  <a:lnTo>
                    <a:pt x="140" y="480"/>
                  </a:lnTo>
                  <a:lnTo>
                    <a:pt x="140" y="482"/>
                  </a:lnTo>
                  <a:lnTo>
                    <a:pt x="140" y="484"/>
                  </a:lnTo>
                  <a:lnTo>
                    <a:pt x="138" y="484"/>
                  </a:lnTo>
                  <a:lnTo>
                    <a:pt x="136" y="484"/>
                  </a:lnTo>
                  <a:lnTo>
                    <a:pt x="136" y="482"/>
                  </a:lnTo>
                  <a:lnTo>
                    <a:pt x="136" y="480"/>
                  </a:lnTo>
                  <a:lnTo>
                    <a:pt x="134" y="480"/>
                  </a:lnTo>
                  <a:lnTo>
                    <a:pt x="132" y="480"/>
                  </a:lnTo>
                  <a:lnTo>
                    <a:pt x="132" y="482"/>
                  </a:lnTo>
                  <a:lnTo>
                    <a:pt x="130" y="482"/>
                  </a:lnTo>
                  <a:lnTo>
                    <a:pt x="129" y="482"/>
                  </a:lnTo>
                  <a:lnTo>
                    <a:pt x="127" y="482"/>
                  </a:lnTo>
                  <a:lnTo>
                    <a:pt x="125" y="482"/>
                  </a:lnTo>
                  <a:lnTo>
                    <a:pt x="125" y="484"/>
                  </a:lnTo>
                  <a:lnTo>
                    <a:pt x="123" y="484"/>
                  </a:lnTo>
                  <a:lnTo>
                    <a:pt x="125" y="485"/>
                  </a:lnTo>
                  <a:lnTo>
                    <a:pt x="127" y="485"/>
                  </a:lnTo>
                  <a:lnTo>
                    <a:pt x="125" y="485"/>
                  </a:lnTo>
                  <a:lnTo>
                    <a:pt x="125" y="487"/>
                  </a:lnTo>
                  <a:lnTo>
                    <a:pt x="125" y="489"/>
                  </a:lnTo>
                  <a:lnTo>
                    <a:pt x="123" y="489"/>
                  </a:lnTo>
                  <a:lnTo>
                    <a:pt x="123" y="487"/>
                  </a:lnTo>
                  <a:lnTo>
                    <a:pt x="123" y="485"/>
                  </a:lnTo>
                  <a:lnTo>
                    <a:pt x="121" y="485"/>
                  </a:lnTo>
                  <a:lnTo>
                    <a:pt x="121" y="487"/>
                  </a:lnTo>
                  <a:lnTo>
                    <a:pt x="119" y="487"/>
                  </a:lnTo>
                  <a:lnTo>
                    <a:pt x="117" y="489"/>
                  </a:lnTo>
                  <a:lnTo>
                    <a:pt x="115" y="489"/>
                  </a:lnTo>
                  <a:lnTo>
                    <a:pt x="115" y="487"/>
                  </a:lnTo>
                  <a:lnTo>
                    <a:pt x="113" y="487"/>
                  </a:lnTo>
                  <a:lnTo>
                    <a:pt x="111" y="485"/>
                  </a:lnTo>
                  <a:lnTo>
                    <a:pt x="111" y="484"/>
                  </a:lnTo>
                  <a:lnTo>
                    <a:pt x="111" y="482"/>
                  </a:lnTo>
                  <a:lnTo>
                    <a:pt x="113" y="482"/>
                  </a:lnTo>
                  <a:lnTo>
                    <a:pt x="113" y="484"/>
                  </a:lnTo>
                  <a:lnTo>
                    <a:pt x="115" y="484"/>
                  </a:lnTo>
                  <a:lnTo>
                    <a:pt x="117" y="484"/>
                  </a:lnTo>
                  <a:lnTo>
                    <a:pt x="117" y="482"/>
                  </a:lnTo>
                  <a:lnTo>
                    <a:pt x="115" y="482"/>
                  </a:lnTo>
                  <a:lnTo>
                    <a:pt x="113" y="482"/>
                  </a:lnTo>
                  <a:lnTo>
                    <a:pt x="111" y="480"/>
                  </a:lnTo>
                  <a:lnTo>
                    <a:pt x="111" y="478"/>
                  </a:lnTo>
                  <a:lnTo>
                    <a:pt x="111" y="476"/>
                  </a:lnTo>
                  <a:lnTo>
                    <a:pt x="109" y="476"/>
                  </a:lnTo>
                  <a:lnTo>
                    <a:pt x="109" y="478"/>
                  </a:lnTo>
                  <a:lnTo>
                    <a:pt x="109" y="480"/>
                  </a:lnTo>
                  <a:lnTo>
                    <a:pt x="107" y="480"/>
                  </a:lnTo>
                  <a:lnTo>
                    <a:pt x="106" y="480"/>
                  </a:lnTo>
                  <a:lnTo>
                    <a:pt x="106" y="478"/>
                  </a:lnTo>
                  <a:lnTo>
                    <a:pt x="104" y="478"/>
                  </a:lnTo>
                  <a:lnTo>
                    <a:pt x="104" y="476"/>
                  </a:lnTo>
                  <a:lnTo>
                    <a:pt x="102" y="476"/>
                  </a:lnTo>
                  <a:lnTo>
                    <a:pt x="102" y="474"/>
                  </a:lnTo>
                  <a:lnTo>
                    <a:pt x="100" y="474"/>
                  </a:lnTo>
                  <a:lnTo>
                    <a:pt x="98" y="474"/>
                  </a:lnTo>
                  <a:lnTo>
                    <a:pt x="98" y="472"/>
                  </a:lnTo>
                  <a:lnTo>
                    <a:pt x="96" y="474"/>
                  </a:lnTo>
                  <a:lnTo>
                    <a:pt x="96" y="472"/>
                  </a:lnTo>
                  <a:lnTo>
                    <a:pt x="94" y="472"/>
                  </a:lnTo>
                  <a:lnTo>
                    <a:pt x="94" y="474"/>
                  </a:lnTo>
                  <a:lnTo>
                    <a:pt x="92" y="474"/>
                  </a:lnTo>
                  <a:lnTo>
                    <a:pt x="90" y="474"/>
                  </a:lnTo>
                  <a:lnTo>
                    <a:pt x="90" y="472"/>
                  </a:lnTo>
                  <a:lnTo>
                    <a:pt x="88" y="472"/>
                  </a:lnTo>
                  <a:lnTo>
                    <a:pt x="86" y="472"/>
                  </a:lnTo>
                  <a:lnTo>
                    <a:pt x="84" y="472"/>
                  </a:lnTo>
                  <a:lnTo>
                    <a:pt x="84" y="470"/>
                  </a:lnTo>
                  <a:lnTo>
                    <a:pt x="82" y="470"/>
                  </a:lnTo>
                  <a:lnTo>
                    <a:pt x="82" y="468"/>
                  </a:lnTo>
                  <a:lnTo>
                    <a:pt x="81" y="468"/>
                  </a:lnTo>
                  <a:lnTo>
                    <a:pt x="79" y="468"/>
                  </a:lnTo>
                  <a:lnTo>
                    <a:pt x="79" y="466"/>
                  </a:lnTo>
                  <a:lnTo>
                    <a:pt x="79" y="464"/>
                  </a:lnTo>
                  <a:lnTo>
                    <a:pt x="79" y="462"/>
                  </a:lnTo>
                  <a:lnTo>
                    <a:pt x="79" y="460"/>
                  </a:lnTo>
                  <a:lnTo>
                    <a:pt x="77" y="460"/>
                  </a:lnTo>
                  <a:lnTo>
                    <a:pt x="77" y="459"/>
                  </a:lnTo>
                  <a:lnTo>
                    <a:pt x="79" y="459"/>
                  </a:lnTo>
                  <a:lnTo>
                    <a:pt x="77" y="459"/>
                  </a:lnTo>
                  <a:lnTo>
                    <a:pt x="77" y="457"/>
                  </a:lnTo>
                  <a:lnTo>
                    <a:pt x="77" y="455"/>
                  </a:lnTo>
                  <a:lnTo>
                    <a:pt x="77" y="457"/>
                  </a:lnTo>
                  <a:lnTo>
                    <a:pt x="77" y="455"/>
                  </a:lnTo>
                  <a:lnTo>
                    <a:pt x="75" y="455"/>
                  </a:lnTo>
                  <a:lnTo>
                    <a:pt x="75" y="453"/>
                  </a:lnTo>
                  <a:lnTo>
                    <a:pt x="73" y="453"/>
                  </a:lnTo>
                  <a:lnTo>
                    <a:pt x="73" y="451"/>
                  </a:lnTo>
                  <a:lnTo>
                    <a:pt x="73" y="449"/>
                  </a:lnTo>
                  <a:lnTo>
                    <a:pt x="71" y="449"/>
                  </a:lnTo>
                  <a:lnTo>
                    <a:pt x="73" y="449"/>
                  </a:lnTo>
                  <a:lnTo>
                    <a:pt x="71" y="449"/>
                  </a:lnTo>
                  <a:lnTo>
                    <a:pt x="71" y="447"/>
                  </a:lnTo>
                  <a:lnTo>
                    <a:pt x="71" y="445"/>
                  </a:lnTo>
                  <a:lnTo>
                    <a:pt x="69" y="445"/>
                  </a:lnTo>
                  <a:lnTo>
                    <a:pt x="71" y="445"/>
                  </a:lnTo>
                  <a:lnTo>
                    <a:pt x="69" y="445"/>
                  </a:lnTo>
                  <a:lnTo>
                    <a:pt x="69" y="443"/>
                  </a:lnTo>
                  <a:lnTo>
                    <a:pt x="69" y="441"/>
                  </a:lnTo>
                  <a:lnTo>
                    <a:pt x="67" y="441"/>
                  </a:lnTo>
                  <a:lnTo>
                    <a:pt x="67" y="439"/>
                  </a:lnTo>
                  <a:lnTo>
                    <a:pt x="65" y="439"/>
                  </a:lnTo>
                  <a:lnTo>
                    <a:pt x="65" y="437"/>
                  </a:lnTo>
                  <a:lnTo>
                    <a:pt x="65" y="436"/>
                  </a:lnTo>
                  <a:lnTo>
                    <a:pt x="67" y="436"/>
                  </a:lnTo>
                  <a:lnTo>
                    <a:pt x="67" y="434"/>
                  </a:lnTo>
                  <a:lnTo>
                    <a:pt x="65" y="434"/>
                  </a:lnTo>
                  <a:lnTo>
                    <a:pt x="65" y="436"/>
                  </a:lnTo>
                  <a:lnTo>
                    <a:pt x="65" y="434"/>
                  </a:lnTo>
                  <a:lnTo>
                    <a:pt x="65" y="432"/>
                  </a:lnTo>
                  <a:lnTo>
                    <a:pt x="65" y="434"/>
                  </a:lnTo>
                  <a:lnTo>
                    <a:pt x="63" y="434"/>
                  </a:lnTo>
                  <a:lnTo>
                    <a:pt x="63" y="432"/>
                  </a:lnTo>
                  <a:lnTo>
                    <a:pt x="63" y="434"/>
                  </a:lnTo>
                  <a:lnTo>
                    <a:pt x="63" y="432"/>
                  </a:lnTo>
                  <a:lnTo>
                    <a:pt x="63" y="434"/>
                  </a:lnTo>
                  <a:lnTo>
                    <a:pt x="63" y="432"/>
                  </a:lnTo>
                  <a:lnTo>
                    <a:pt x="61" y="432"/>
                  </a:lnTo>
                  <a:lnTo>
                    <a:pt x="61" y="430"/>
                  </a:lnTo>
                  <a:lnTo>
                    <a:pt x="59" y="430"/>
                  </a:lnTo>
                  <a:lnTo>
                    <a:pt x="59" y="428"/>
                  </a:lnTo>
                  <a:lnTo>
                    <a:pt x="61" y="428"/>
                  </a:lnTo>
                  <a:lnTo>
                    <a:pt x="59" y="428"/>
                  </a:lnTo>
                  <a:lnTo>
                    <a:pt x="59" y="426"/>
                  </a:lnTo>
                  <a:lnTo>
                    <a:pt x="59" y="424"/>
                  </a:lnTo>
                  <a:lnTo>
                    <a:pt x="58" y="426"/>
                  </a:lnTo>
                  <a:lnTo>
                    <a:pt x="58" y="424"/>
                  </a:lnTo>
                  <a:lnTo>
                    <a:pt x="56" y="424"/>
                  </a:lnTo>
                  <a:lnTo>
                    <a:pt x="56" y="422"/>
                  </a:lnTo>
                  <a:lnTo>
                    <a:pt x="54" y="422"/>
                  </a:lnTo>
                  <a:lnTo>
                    <a:pt x="54" y="424"/>
                  </a:lnTo>
                  <a:lnTo>
                    <a:pt x="54" y="422"/>
                  </a:lnTo>
                  <a:lnTo>
                    <a:pt x="52" y="422"/>
                  </a:lnTo>
                  <a:lnTo>
                    <a:pt x="52" y="420"/>
                  </a:lnTo>
                  <a:lnTo>
                    <a:pt x="52" y="418"/>
                  </a:lnTo>
                  <a:lnTo>
                    <a:pt x="52" y="420"/>
                  </a:lnTo>
                  <a:lnTo>
                    <a:pt x="50" y="420"/>
                  </a:lnTo>
                  <a:lnTo>
                    <a:pt x="50" y="418"/>
                  </a:lnTo>
                  <a:lnTo>
                    <a:pt x="48" y="418"/>
                  </a:lnTo>
                  <a:lnTo>
                    <a:pt x="48" y="416"/>
                  </a:lnTo>
                  <a:lnTo>
                    <a:pt x="48" y="414"/>
                  </a:lnTo>
                  <a:lnTo>
                    <a:pt x="50" y="414"/>
                  </a:lnTo>
                  <a:lnTo>
                    <a:pt x="48" y="414"/>
                  </a:lnTo>
                  <a:lnTo>
                    <a:pt x="48" y="412"/>
                  </a:lnTo>
                  <a:lnTo>
                    <a:pt x="48" y="411"/>
                  </a:lnTo>
                  <a:lnTo>
                    <a:pt x="48" y="409"/>
                  </a:lnTo>
                  <a:lnTo>
                    <a:pt x="48" y="411"/>
                  </a:lnTo>
                  <a:lnTo>
                    <a:pt x="48" y="409"/>
                  </a:lnTo>
                  <a:lnTo>
                    <a:pt x="46" y="409"/>
                  </a:lnTo>
                  <a:lnTo>
                    <a:pt x="46" y="407"/>
                  </a:lnTo>
                  <a:lnTo>
                    <a:pt x="44" y="407"/>
                  </a:lnTo>
                  <a:lnTo>
                    <a:pt x="42" y="407"/>
                  </a:lnTo>
                  <a:lnTo>
                    <a:pt x="40" y="407"/>
                  </a:lnTo>
                  <a:lnTo>
                    <a:pt x="40" y="409"/>
                  </a:lnTo>
                  <a:lnTo>
                    <a:pt x="38" y="409"/>
                  </a:lnTo>
                  <a:lnTo>
                    <a:pt x="38" y="411"/>
                  </a:lnTo>
                  <a:lnTo>
                    <a:pt x="36" y="411"/>
                  </a:lnTo>
                  <a:lnTo>
                    <a:pt x="36" y="412"/>
                  </a:lnTo>
                  <a:lnTo>
                    <a:pt x="34" y="412"/>
                  </a:lnTo>
                  <a:lnTo>
                    <a:pt x="34" y="411"/>
                  </a:lnTo>
                  <a:lnTo>
                    <a:pt x="33" y="411"/>
                  </a:lnTo>
                  <a:lnTo>
                    <a:pt x="34" y="411"/>
                  </a:lnTo>
                  <a:lnTo>
                    <a:pt x="33" y="411"/>
                  </a:lnTo>
                  <a:lnTo>
                    <a:pt x="31" y="411"/>
                  </a:lnTo>
                  <a:lnTo>
                    <a:pt x="29" y="411"/>
                  </a:lnTo>
                  <a:lnTo>
                    <a:pt x="29" y="409"/>
                  </a:lnTo>
                  <a:lnTo>
                    <a:pt x="27" y="409"/>
                  </a:lnTo>
                  <a:lnTo>
                    <a:pt x="25" y="409"/>
                  </a:lnTo>
                  <a:lnTo>
                    <a:pt x="25" y="407"/>
                  </a:lnTo>
                  <a:lnTo>
                    <a:pt x="25" y="405"/>
                  </a:lnTo>
                  <a:lnTo>
                    <a:pt x="23" y="405"/>
                  </a:lnTo>
                  <a:lnTo>
                    <a:pt x="23" y="403"/>
                  </a:lnTo>
                  <a:lnTo>
                    <a:pt x="21" y="403"/>
                  </a:lnTo>
                  <a:lnTo>
                    <a:pt x="21" y="401"/>
                  </a:lnTo>
                  <a:lnTo>
                    <a:pt x="21" y="399"/>
                  </a:lnTo>
                  <a:lnTo>
                    <a:pt x="19" y="399"/>
                  </a:lnTo>
                  <a:lnTo>
                    <a:pt x="17" y="399"/>
                  </a:lnTo>
                  <a:lnTo>
                    <a:pt x="17" y="401"/>
                  </a:lnTo>
                  <a:lnTo>
                    <a:pt x="17" y="399"/>
                  </a:lnTo>
                  <a:lnTo>
                    <a:pt x="15" y="399"/>
                  </a:lnTo>
                  <a:lnTo>
                    <a:pt x="15" y="401"/>
                  </a:lnTo>
                  <a:lnTo>
                    <a:pt x="13" y="401"/>
                  </a:lnTo>
                  <a:lnTo>
                    <a:pt x="11" y="401"/>
                  </a:lnTo>
                  <a:lnTo>
                    <a:pt x="11" y="403"/>
                  </a:lnTo>
                  <a:lnTo>
                    <a:pt x="11" y="401"/>
                  </a:lnTo>
                  <a:lnTo>
                    <a:pt x="10" y="401"/>
                  </a:lnTo>
                  <a:lnTo>
                    <a:pt x="10" y="403"/>
                  </a:lnTo>
                  <a:lnTo>
                    <a:pt x="8" y="403"/>
                  </a:lnTo>
                  <a:lnTo>
                    <a:pt x="8" y="401"/>
                  </a:lnTo>
                  <a:lnTo>
                    <a:pt x="6" y="401"/>
                  </a:lnTo>
                  <a:lnTo>
                    <a:pt x="6" y="399"/>
                  </a:lnTo>
                  <a:lnTo>
                    <a:pt x="4" y="397"/>
                  </a:lnTo>
                  <a:lnTo>
                    <a:pt x="2" y="395"/>
                  </a:lnTo>
                  <a:lnTo>
                    <a:pt x="2" y="393"/>
                  </a:lnTo>
                  <a:lnTo>
                    <a:pt x="0" y="393"/>
                  </a:lnTo>
                  <a:lnTo>
                    <a:pt x="0" y="391"/>
                  </a:lnTo>
                  <a:lnTo>
                    <a:pt x="0" y="389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5" name="Freeform 4881">
              <a:hlinkClick r:id="" action="ppaction://noaction"/>
              <a:extLst>
                <a:ext uri="{FF2B5EF4-FFF2-40B4-BE49-F238E27FC236}">
                  <a16:creationId xmlns="" xmlns:a16="http://schemas.microsoft.com/office/drawing/2014/main" id="{754A25A3-21F2-4E72-8B3F-4BE22D4D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771" y="4436963"/>
              <a:ext cx="828011" cy="511817"/>
            </a:xfrm>
            <a:custGeom>
              <a:avLst/>
              <a:gdLst>
                <a:gd name="T0" fmla="*/ 33 w 982"/>
                <a:gd name="T1" fmla="*/ 144 h 607"/>
                <a:gd name="T2" fmla="*/ 58 w 982"/>
                <a:gd name="T3" fmla="*/ 159 h 607"/>
                <a:gd name="T4" fmla="*/ 87 w 982"/>
                <a:gd name="T5" fmla="*/ 155 h 607"/>
                <a:gd name="T6" fmla="*/ 116 w 982"/>
                <a:gd name="T7" fmla="*/ 144 h 607"/>
                <a:gd name="T8" fmla="*/ 150 w 982"/>
                <a:gd name="T9" fmla="*/ 142 h 607"/>
                <a:gd name="T10" fmla="*/ 192 w 982"/>
                <a:gd name="T11" fmla="*/ 117 h 607"/>
                <a:gd name="T12" fmla="*/ 231 w 982"/>
                <a:gd name="T13" fmla="*/ 88 h 607"/>
                <a:gd name="T14" fmla="*/ 279 w 982"/>
                <a:gd name="T15" fmla="*/ 79 h 607"/>
                <a:gd name="T16" fmla="*/ 310 w 982"/>
                <a:gd name="T17" fmla="*/ 73 h 607"/>
                <a:gd name="T18" fmla="*/ 340 w 982"/>
                <a:gd name="T19" fmla="*/ 50 h 607"/>
                <a:gd name="T20" fmla="*/ 392 w 982"/>
                <a:gd name="T21" fmla="*/ 38 h 607"/>
                <a:gd name="T22" fmla="*/ 431 w 982"/>
                <a:gd name="T23" fmla="*/ 29 h 607"/>
                <a:gd name="T24" fmla="*/ 486 w 982"/>
                <a:gd name="T25" fmla="*/ 15 h 607"/>
                <a:gd name="T26" fmla="*/ 525 w 982"/>
                <a:gd name="T27" fmla="*/ 23 h 607"/>
                <a:gd name="T28" fmla="*/ 553 w 982"/>
                <a:gd name="T29" fmla="*/ 13 h 607"/>
                <a:gd name="T30" fmla="*/ 609 w 982"/>
                <a:gd name="T31" fmla="*/ 11 h 607"/>
                <a:gd name="T32" fmla="*/ 646 w 982"/>
                <a:gd name="T33" fmla="*/ 17 h 607"/>
                <a:gd name="T34" fmla="*/ 694 w 982"/>
                <a:gd name="T35" fmla="*/ 17 h 607"/>
                <a:gd name="T36" fmla="*/ 720 w 982"/>
                <a:gd name="T37" fmla="*/ 33 h 607"/>
                <a:gd name="T38" fmla="*/ 749 w 982"/>
                <a:gd name="T39" fmla="*/ 27 h 607"/>
                <a:gd name="T40" fmla="*/ 784 w 982"/>
                <a:gd name="T41" fmla="*/ 35 h 607"/>
                <a:gd name="T42" fmla="*/ 814 w 982"/>
                <a:gd name="T43" fmla="*/ 33 h 607"/>
                <a:gd name="T44" fmla="*/ 753 w 982"/>
                <a:gd name="T45" fmla="*/ 96 h 607"/>
                <a:gd name="T46" fmla="*/ 790 w 982"/>
                <a:gd name="T47" fmla="*/ 119 h 607"/>
                <a:gd name="T48" fmla="*/ 809 w 982"/>
                <a:gd name="T49" fmla="*/ 154 h 607"/>
                <a:gd name="T50" fmla="*/ 843 w 982"/>
                <a:gd name="T51" fmla="*/ 179 h 607"/>
                <a:gd name="T52" fmla="*/ 889 w 982"/>
                <a:gd name="T53" fmla="*/ 180 h 607"/>
                <a:gd name="T54" fmla="*/ 922 w 982"/>
                <a:gd name="T55" fmla="*/ 180 h 607"/>
                <a:gd name="T56" fmla="*/ 953 w 982"/>
                <a:gd name="T57" fmla="*/ 177 h 607"/>
                <a:gd name="T58" fmla="*/ 980 w 982"/>
                <a:gd name="T59" fmla="*/ 196 h 607"/>
                <a:gd name="T60" fmla="*/ 949 w 982"/>
                <a:gd name="T61" fmla="*/ 217 h 607"/>
                <a:gd name="T62" fmla="*/ 922 w 982"/>
                <a:gd name="T63" fmla="*/ 240 h 607"/>
                <a:gd name="T64" fmla="*/ 884 w 982"/>
                <a:gd name="T65" fmla="*/ 250 h 607"/>
                <a:gd name="T66" fmla="*/ 849 w 982"/>
                <a:gd name="T67" fmla="*/ 259 h 607"/>
                <a:gd name="T68" fmla="*/ 816 w 982"/>
                <a:gd name="T69" fmla="*/ 267 h 607"/>
                <a:gd name="T70" fmla="*/ 786 w 982"/>
                <a:gd name="T71" fmla="*/ 269 h 607"/>
                <a:gd name="T72" fmla="*/ 753 w 982"/>
                <a:gd name="T73" fmla="*/ 267 h 607"/>
                <a:gd name="T74" fmla="*/ 724 w 982"/>
                <a:gd name="T75" fmla="*/ 286 h 607"/>
                <a:gd name="T76" fmla="*/ 690 w 982"/>
                <a:gd name="T77" fmla="*/ 301 h 607"/>
                <a:gd name="T78" fmla="*/ 657 w 982"/>
                <a:gd name="T79" fmla="*/ 324 h 607"/>
                <a:gd name="T80" fmla="*/ 611 w 982"/>
                <a:gd name="T81" fmla="*/ 317 h 607"/>
                <a:gd name="T82" fmla="*/ 592 w 982"/>
                <a:gd name="T83" fmla="*/ 380 h 607"/>
                <a:gd name="T84" fmla="*/ 576 w 982"/>
                <a:gd name="T85" fmla="*/ 424 h 607"/>
                <a:gd name="T86" fmla="*/ 565 w 982"/>
                <a:gd name="T87" fmla="*/ 457 h 607"/>
                <a:gd name="T88" fmla="*/ 569 w 982"/>
                <a:gd name="T89" fmla="*/ 480 h 607"/>
                <a:gd name="T90" fmla="*/ 559 w 982"/>
                <a:gd name="T91" fmla="*/ 488 h 607"/>
                <a:gd name="T92" fmla="*/ 538 w 982"/>
                <a:gd name="T93" fmla="*/ 516 h 607"/>
                <a:gd name="T94" fmla="*/ 432 w 982"/>
                <a:gd name="T95" fmla="*/ 605 h 607"/>
                <a:gd name="T96" fmla="*/ 390 w 982"/>
                <a:gd name="T97" fmla="*/ 593 h 607"/>
                <a:gd name="T98" fmla="*/ 363 w 982"/>
                <a:gd name="T99" fmla="*/ 557 h 607"/>
                <a:gd name="T100" fmla="*/ 338 w 982"/>
                <a:gd name="T101" fmla="*/ 534 h 607"/>
                <a:gd name="T102" fmla="*/ 306 w 982"/>
                <a:gd name="T103" fmla="*/ 493 h 607"/>
                <a:gd name="T104" fmla="*/ 258 w 982"/>
                <a:gd name="T105" fmla="*/ 467 h 607"/>
                <a:gd name="T106" fmla="*/ 221 w 982"/>
                <a:gd name="T107" fmla="*/ 472 h 607"/>
                <a:gd name="T108" fmla="*/ 212 w 982"/>
                <a:gd name="T109" fmla="*/ 495 h 607"/>
                <a:gd name="T110" fmla="*/ 191 w 982"/>
                <a:gd name="T111" fmla="*/ 518 h 607"/>
                <a:gd name="T112" fmla="*/ 166 w 982"/>
                <a:gd name="T113" fmla="*/ 540 h 607"/>
                <a:gd name="T114" fmla="*/ 131 w 982"/>
                <a:gd name="T115" fmla="*/ 530 h 607"/>
                <a:gd name="T116" fmla="*/ 110 w 982"/>
                <a:gd name="T117" fmla="*/ 509 h 607"/>
                <a:gd name="T118" fmla="*/ 79 w 982"/>
                <a:gd name="T119" fmla="*/ 480 h 607"/>
                <a:gd name="T120" fmla="*/ 66 w 982"/>
                <a:gd name="T121" fmla="*/ 451 h 607"/>
                <a:gd name="T122" fmla="*/ 50 w 982"/>
                <a:gd name="T123" fmla="*/ 422 h 607"/>
                <a:gd name="T124" fmla="*/ 23 w 982"/>
                <a:gd name="T125" fmla="*/ 392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2" h="607">
                  <a:moveTo>
                    <a:pt x="0" y="169"/>
                  </a:moveTo>
                  <a:lnTo>
                    <a:pt x="0" y="171"/>
                  </a:lnTo>
                  <a:lnTo>
                    <a:pt x="2" y="171"/>
                  </a:lnTo>
                  <a:lnTo>
                    <a:pt x="2" y="173"/>
                  </a:lnTo>
                  <a:lnTo>
                    <a:pt x="4" y="171"/>
                  </a:lnTo>
                  <a:lnTo>
                    <a:pt x="6" y="171"/>
                  </a:lnTo>
                  <a:lnTo>
                    <a:pt x="6" y="169"/>
                  </a:lnTo>
                  <a:lnTo>
                    <a:pt x="6" y="167"/>
                  </a:lnTo>
                  <a:lnTo>
                    <a:pt x="4" y="165"/>
                  </a:lnTo>
                  <a:lnTo>
                    <a:pt x="4" y="163"/>
                  </a:lnTo>
                  <a:lnTo>
                    <a:pt x="4" y="161"/>
                  </a:lnTo>
                  <a:lnTo>
                    <a:pt x="4" y="159"/>
                  </a:lnTo>
                  <a:lnTo>
                    <a:pt x="6" y="159"/>
                  </a:lnTo>
                  <a:lnTo>
                    <a:pt x="8" y="159"/>
                  </a:lnTo>
                  <a:lnTo>
                    <a:pt x="10" y="157"/>
                  </a:lnTo>
                  <a:lnTo>
                    <a:pt x="10" y="155"/>
                  </a:lnTo>
                  <a:lnTo>
                    <a:pt x="8" y="155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52"/>
                  </a:lnTo>
                  <a:lnTo>
                    <a:pt x="6" y="150"/>
                  </a:lnTo>
                  <a:lnTo>
                    <a:pt x="8" y="148"/>
                  </a:lnTo>
                  <a:lnTo>
                    <a:pt x="10" y="148"/>
                  </a:lnTo>
                  <a:lnTo>
                    <a:pt x="10" y="146"/>
                  </a:lnTo>
                  <a:lnTo>
                    <a:pt x="12" y="146"/>
                  </a:lnTo>
                  <a:lnTo>
                    <a:pt x="14" y="146"/>
                  </a:lnTo>
                  <a:lnTo>
                    <a:pt x="16" y="146"/>
                  </a:lnTo>
                  <a:lnTo>
                    <a:pt x="16" y="144"/>
                  </a:lnTo>
                  <a:lnTo>
                    <a:pt x="18" y="144"/>
                  </a:lnTo>
                  <a:lnTo>
                    <a:pt x="18" y="146"/>
                  </a:lnTo>
                  <a:lnTo>
                    <a:pt x="20" y="146"/>
                  </a:lnTo>
                  <a:lnTo>
                    <a:pt x="20" y="148"/>
                  </a:lnTo>
                  <a:lnTo>
                    <a:pt x="18" y="148"/>
                  </a:lnTo>
                  <a:lnTo>
                    <a:pt x="18" y="150"/>
                  </a:lnTo>
                  <a:lnTo>
                    <a:pt x="18" y="152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22" y="154"/>
                  </a:lnTo>
                  <a:lnTo>
                    <a:pt x="22" y="152"/>
                  </a:lnTo>
                  <a:lnTo>
                    <a:pt x="23" y="152"/>
                  </a:lnTo>
                  <a:lnTo>
                    <a:pt x="25" y="150"/>
                  </a:lnTo>
                  <a:lnTo>
                    <a:pt x="25" y="148"/>
                  </a:lnTo>
                  <a:lnTo>
                    <a:pt x="27" y="148"/>
                  </a:lnTo>
                  <a:lnTo>
                    <a:pt x="29" y="148"/>
                  </a:lnTo>
                  <a:lnTo>
                    <a:pt x="31" y="146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5" y="144"/>
                  </a:lnTo>
                  <a:lnTo>
                    <a:pt x="35" y="146"/>
                  </a:lnTo>
                  <a:lnTo>
                    <a:pt x="35" y="148"/>
                  </a:lnTo>
                  <a:lnTo>
                    <a:pt x="35" y="150"/>
                  </a:lnTo>
                  <a:lnTo>
                    <a:pt x="35" y="152"/>
                  </a:lnTo>
                  <a:lnTo>
                    <a:pt x="37" y="152"/>
                  </a:lnTo>
                  <a:lnTo>
                    <a:pt x="37" y="154"/>
                  </a:lnTo>
                  <a:lnTo>
                    <a:pt x="37" y="155"/>
                  </a:lnTo>
                  <a:lnTo>
                    <a:pt x="37" y="157"/>
                  </a:lnTo>
                  <a:lnTo>
                    <a:pt x="37" y="159"/>
                  </a:lnTo>
                  <a:lnTo>
                    <a:pt x="39" y="159"/>
                  </a:lnTo>
                  <a:lnTo>
                    <a:pt x="39" y="157"/>
                  </a:lnTo>
                  <a:lnTo>
                    <a:pt x="39" y="155"/>
                  </a:lnTo>
                  <a:lnTo>
                    <a:pt x="39" y="154"/>
                  </a:lnTo>
                  <a:lnTo>
                    <a:pt x="39" y="152"/>
                  </a:lnTo>
                  <a:lnTo>
                    <a:pt x="41" y="152"/>
                  </a:lnTo>
                  <a:lnTo>
                    <a:pt x="43" y="152"/>
                  </a:lnTo>
                  <a:lnTo>
                    <a:pt x="45" y="152"/>
                  </a:lnTo>
                  <a:lnTo>
                    <a:pt x="47" y="152"/>
                  </a:lnTo>
                  <a:lnTo>
                    <a:pt x="48" y="152"/>
                  </a:lnTo>
                  <a:lnTo>
                    <a:pt x="50" y="152"/>
                  </a:lnTo>
                  <a:lnTo>
                    <a:pt x="50" y="154"/>
                  </a:lnTo>
                  <a:lnTo>
                    <a:pt x="50" y="155"/>
                  </a:lnTo>
                  <a:lnTo>
                    <a:pt x="50" y="157"/>
                  </a:lnTo>
                  <a:lnTo>
                    <a:pt x="52" y="157"/>
                  </a:lnTo>
                  <a:lnTo>
                    <a:pt x="54" y="157"/>
                  </a:lnTo>
                  <a:lnTo>
                    <a:pt x="54" y="155"/>
                  </a:lnTo>
                  <a:lnTo>
                    <a:pt x="56" y="155"/>
                  </a:lnTo>
                  <a:lnTo>
                    <a:pt x="56" y="154"/>
                  </a:lnTo>
                  <a:lnTo>
                    <a:pt x="54" y="154"/>
                  </a:lnTo>
                  <a:lnTo>
                    <a:pt x="54" y="152"/>
                  </a:lnTo>
                  <a:lnTo>
                    <a:pt x="54" y="150"/>
                  </a:lnTo>
                  <a:lnTo>
                    <a:pt x="52" y="148"/>
                  </a:lnTo>
                  <a:lnTo>
                    <a:pt x="52" y="146"/>
                  </a:lnTo>
                  <a:lnTo>
                    <a:pt x="54" y="144"/>
                  </a:lnTo>
                  <a:lnTo>
                    <a:pt x="56" y="144"/>
                  </a:lnTo>
                  <a:lnTo>
                    <a:pt x="58" y="146"/>
                  </a:lnTo>
                  <a:lnTo>
                    <a:pt x="58" y="148"/>
                  </a:lnTo>
                  <a:lnTo>
                    <a:pt x="58" y="150"/>
                  </a:lnTo>
                  <a:lnTo>
                    <a:pt x="60" y="150"/>
                  </a:lnTo>
                  <a:lnTo>
                    <a:pt x="60" y="152"/>
                  </a:lnTo>
                  <a:lnTo>
                    <a:pt x="60" y="154"/>
                  </a:lnTo>
                  <a:lnTo>
                    <a:pt x="58" y="154"/>
                  </a:lnTo>
                  <a:lnTo>
                    <a:pt x="58" y="155"/>
                  </a:lnTo>
                  <a:lnTo>
                    <a:pt x="56" y="157"/>
                  </a:lnTo>
                  <a:lnTo>
                    <a:pt x="56" y="159"/>
                  </a:lnTo>
                  <a:lnTo>
                    <a:pt x="58" y="159"/>
                  </a:lnTo>
                  <a:lnTo>
                    <a:pt x="58" y="161"/>
                  </a:lnTo>
                  <a:lnTo>
                    <a:pt x="60" y="161"/>
                  </a:lnTo>
                  <a:lnTo>
                    <a:pt x="60" y="159"/>
                  </a:lnTo>
                  <a:lnTo>
                    <a:pt x="62" y="159"/>
                  </a:lnTo>
                  <a:lnTo>
                    <a:pt x="62" y="157"/>
                  </a:lnTo>
                  <a:lnTo>
                    <a:pt x="62" y="155"/>
                  </a:lnTo>
                  <a:lnTo>
                    <a:pt x="62" y="154"/>
                  </a:lnTo>
                  <a:lnTo>
                    <a:pt x="64" y="154"/>
                  </a:lnTo>
                  <a:lnTo>
                    <a:pt x="66" y="154"/>
                  </a:lnTo>
                  <a:lnTo>
                    <a:pt x="68" y="154"/>
                  </a:lnTo>
                  <a:lnTo>
                    <a:pt x="70" y="154"/>
                  </a:lnTo>
                  <a:lnTo>
                    <a:pt x="71" y="154"/>
                  </a:lnTo>
                  <a:lnTo>
                    <a:pt x="71" y="155"/>
                  </a:lnTo>
                  <a:lnTo>
                    <a:pt x="71" y="157"/>
                  </a:lnTo>
                  <a:lnTo>
                    <a:pt x="70" y="157"/>
                  </a:lnTo>
                  <a:lnTo>
                    <a:pt x="70" y="159"/>
                  </a:lnTo>
                  <a:lnTo>
                    <a:pt x="68" y="159"/>
                  </a:lnTo>
                  <a:lnTo>
                    <a:pt x="70" y="159"/>
                  </a:lnTo>
                  <a:lnTo>
                    <a:pt x="70" y="161"/>
                  </a:lnTo>
                  <a:lnTo>
                    <a:pt x="71" y="161"/>
                  </a:lnTo>
                  <a:lnTo>
                    <a:pt x="73" y="161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5" y="157"/>
                  </a:lnTo>
                  <a:lnTo>
                    <a:pt x="75" y="155"/>
                  </a:lnTo>
                  <a:lnTo>
                    <a:pt x="75" y="154"/>
                  </a:lnTo>
                  <a:lnTo>
                    <a:pt x="75" y="152"/>
                  </a:lnTo>
                  <a:lnTo>
                    <a:pt x="73" y="152"/>
                  </a:lnTo>
                  <a:lnTo>
                    <a:pt x="75" y="152"/>
                  </a:lnTo>
                  <a:lnTo>
                    <a:pt x="75" y="150"/>
                  </a:lnTo>
                  <a:lnTo>
                    <a:pt x="77" y="150"/>
                  </a:lnTo>
                  <a:lnTo>
                    <a:pt x="79" y="150"/>
                  </a:lnTo>
                  <a:lnTo>
                    <a:pt x="81" y="150"/>
                  </a:lnTo>
                  <a:lnTo>
                    <a:pt x="81" y="152"/>
                  </a:lnTo>
                  <a:lnTo>
                    <a:pt x="83" y="152"/>
                  </a:lnTo>
                  <a:lnTo>
                    <a:pt x="83" y="154"/>
                  </a:lnTo>
                  <a:lnTo>
                    <a:pt x="83" y="155"/>
                  </a:lnTo>
                  <a:lnTo>
                    <a:pt x="81" y="155"/>
                  </a:lnTo>
                  <a:lnTo>
                    <a:pt x="81" y="157"/>
                  </a:lnTo>
                  <a:lnTo>
                    <a:pt x="79" y="157"/>
                  </a:lnTo>
                  <a:lnTo>
                    <a:pt x="79" y="159"/>
                  </a:lnTo>
                  <a:lnTo>
                    <a:pt x="79" y="161"/>
                  </a:lnTo>
                  <a:lnTo>
                    <a:pt x="81" y="161"/>
                  </a:lnTo>
                  <a:lnTo>
                    <a:pt x="83" y="161"/>
                  </a:lnTo>
                  <a:lnTo>
                    <a:pt x="85" y="159"/>
                  </a:lnTo>
                  <a:lnTo>
                    <a:pt x="87" y="157"/>
                  </a:lnTo>
                  <a:lnTo>
                    <a:pt x="87" y="155"/>
                  </a:lnTo>
                  <a:lnTo>
                    <a:pt x="85" y="155"/>
                  </a:lnTo>
                  <a:lnTo>
                    <a:pt x="85" y="154"/>
                  </a:lnTo>
                  <a:lnTo>
                    <a:pt x="85" y="152"/>
                  </a:lnTo>
                  <a:lnTo>
                    <a:pt x="87" y="152"/>
                  </a:lnTo>
                  <a:lnTo>
                    <a:pt x="89" y="152"/>
                  </a:lnTo>
                  <a:lnTo>
                    <a:pt x="91" y="152"/>
                  </a:lnTo>
                  <a:lnTo>
                    <a:pt x="91" y="154"/>
                  </a:lnTo>
                  <a:lnTo>
                    <a:pt x="91" y="155"/>
                  </a:lnTo>
                  <a:lnTo>
                    <a:pt x="93" y="155"/>
                  </a:lnTo>
                  <a:lnTo>
                    <a:pt x="93" y="157"/>
                  </a:lnTo>
                  <a:lnTo>
                    <a:pt x="95" y="157"/>
                  </a:lnTo>
                  <a:lnTo>
                    <a:pt x="96" y="157"/>
                  </a:lnTo>
                  <a:lnTo>
                    <a:pt x="96" y="155"/>
                  </a:lnTo>
                  <a:lnTo>
                    <a:pt x="98" y="155"/>
                  </a:lnTo>
                  <a:lnTo>
                    <a:pt x="98" y="154"/>
                  </a:lnTo>
                  <a:lnTo>
                    <a:pt x="100" y="154"/>
                  </a:lnTo>
                  <a:lnTo>
                    <a:pt x="102" y="152"/>
                  </a:lnTo>
                  <a:lnTo>
                    <a:pt x="104" y="152"/>
                  </a:lnTo>
                  <a:lnTo>
                    <a:pt x="106" y="152"/>
                  </a:lnTo>
                  <a:lnTo>
                    <a:pt x="106" y="154"/>
                  </a:lnTo>
                  <a:lnTo>
                    <a:pt x="108" y="154"/>
                  </a:lnTo>
                  <a:lnTo>
                    <a:pt x="108" y="155"/>
                  </a:lnTo>
                  <a:lnTo>
                    <a:pt x="110" y="155"/>
                  </a:lnTo>
                  <a:lnTo>
                    <a:pt x="110" y="154"/>
                  </a:lnTo>
                  <a:lnTo>
                    <a:pt x="112" y="154"/>
                  </a:lnTo>
                  <a:lnTo>
                    <a:pt x="112" y="152"/>
                  </a:lnTo>
                  <a:lnTo>
                    <a:pt x="110" y="152"/>
                  </a:lnTo>
                  <a:lnTo>
                    <a:pt x="110" y="150"/>
                  </a:lnTo>
                  <a:lnTo>
                    <a:pt x="110" y="148"/>
                  </a:lnTo>
                  <a:lnTo>
                    <a:pt x="108" y="148"/>
                  </a:lnTo>
                  <a:lnTo>
                    <a:pt x="106" y="148"/>
                  </a:lnTo>
                  <a:lnTo>
                    <a:pt x="104" y="148"/>
                  </a:lnTo>
                  <a:lnTo>
                    <a:pt x="102" y="148"/>
                  </a:lnTo>
                  <a:lnTo>
                    <a:pt x="102" y="146"/>
                  </a:lnTo>
                  <a:lnTo>
                    <a:pt x="104" y="146"/>
                  </a:lnTo>
                  <a:lnTo>
                    <a:pt x="106" y="146"/>
                  </a:lnTo>
                  <a:lnTo>
                    <a:pt x="108" y="146"/>
                  </a:lnTo>
                  <a:lnTo>
                    <a:pt x="110" y="144"/>
                  </a:lnTo>
                  <a:lnTo>
                    <a:pt x="112" y="144"/>
                  </a:lnTo>
                  <a:lnTo>
                    <a:pt x="114" y="144"/>
                  </a:lnTo>
                  <a:lnTo>
                    <a:pt x="116" y="144"/>
                  </a:lnTo>
                  <a:lnTo>
                    <a:pt x="116" y="142"/>
                  </a:lnTo>
                  <a:lnTo>
                    <a:pt x="116" y="140"/>
                  </a:lnTo>
                  <a:lnTo>
                    <a:pt x="118" y="140"/>
                  </a:lnTo>
                  <a:lnTo>
                    <a:pt x="118" y="142"/>
                  </a:lnTo>
                  <a:lnTo>
                    <a:pt x="118" y="144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18" y="146"/>
                  </a:lnTo>
                  <a:lnTo>
                    <a:pt x="118" y="144"/>
                  </a:lnTo>
                  <a:lnTo>
                    <a:pt x="119" y="144"/>
                  </a:lnTo>
                  <a:lnTo>
                    <a:pt x="119" y="146"/>
                  </a:lnTo>
                  <a:lnTo>
                    <a:pt x="121" y="146"/>
                  </a:lnTo>
                  <a:lnTo>
                    <a:pt x="123" y="144"/>
                  </a:lnTo>
                  <a:lnTo>
                    <a:pt x="123" y="142"/>
                  </a:lnTo>
                  <a:lnTo>
                    <a:pt x="125" y="142"/>
                  </a:lnTo>
                  <a:lnTo>
                    <a:pt x="127" y="142"/>
                  </a:lnTo>
                  <a:lnTo>
                    <a:pt x="127" y="140"/>
                  </a:lnTo>
                  <a:lnTo>
                    <a:pt x="129" y="140"/>
                  </a:lnTo>
                  <a:lnTo>
                    <a:pt x="131" y="140"/>
                  </a:lnTo>
                  <a:lnTo>
                    <a:pt x="131" y="142"/>
                  </a:lnTo>
                  <a:lnTo>
                    <a:pt x="131" y="144"/>
                  </a:lnTo>
                  <a:lnTo>
                    <a:pt x="131" y="146"/>
                  </a:lnTo>
                  <a:lnTo>
                    <a:pt x="129" y="146"/>
                  </a:lnTo>
                  <a:lnTo>
                    <a:pt x="129" y="148"/>
                  </a:lnTo>
                  <a:lnTo>
                    <a:pt x="129" y="150"/>
                  </a:lnTo>
                  <a:lnTo>
                    <a:pt x="131" y="150"/>
                  </a:lnTo>
                  <a:lnTo>
                    <a:pt x="133" y="150"/>
                  </a:lnTo>
                  <a:lnTo>
                    <a:pt x="135" y="150"/>
                  </a:lnTo>
                  <a:lnTo>
                    <a:pt x="135" y="148"/>
                  </a:lnTo>
                  <a:lnTo>
                    <a:pt x="137" y="148"/>
                  </a:lnTo>
                  <a:lnTo>
                    <a:pt x="137" y="146"/>
                  </a:lnTo>
                  <a:lnTo>
                    <a:pt x="139" y="146"/>
                  </a:lnTo>
                  <a:lnTo>
                    <a:pt x="141" y="148"/>
                  </a:lnTo>
                  <a:lnTo>
                    <a:pt x="141" y="146"/>
                  </a:lnTo>
                  <a:lnTo>
                    <a:pt x="143" y="146"/>
                  </a:lnTo>
                  <a:lnTo>
                    <a:pt x="143" y="144"/>
                  </a:lnTo>
                  <a:lnTo>
                    <a:pt x="141" y="144"/>
                  </a:lnTo>
                  <a:lnTo>
                    <a:pt x="139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9" y="138"/>
                  </a:lnTo>
                  <a:lnTo>
                    <a:pt x="141" y="138"/>
                  </a:lnTo>
                  <a:lnTo>
                    <a:pt x="143" y="138"/>
                  </a:lnTo>
                  <a:lnTo>
                    <a:pt x="143" y="140"/>
                  </a:lnTo>
                  <a:lnTo>
                    <a:pt x="144" y="140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4" y="146"/>
                  </a:lnTo>
                  <a:lnTo>
                    <a:pt x="146" y="146"/>
                  </a:lnTo>
                  <a:lnTo>
                    <a:pt x="146" y="144"/>
                  </a:lnTo>
                  <a:lnTo>
                    <a:pt x="148" y="142"/>
                  </a:lnTo>
                  <a:lnTo>
                    <a:pt x="150" y="142"/>
                  </a:lnTo>
                  <a:lnTo>
                    <a:pt x="150" y="140"/>
                  </a:lnTo>
                  <a:lnTo>
                    <a:pt x="152" y="140"/>
                  </a:lnTo>
                  <a:lnTo>
                    <a:pt x="152" y="138"/>
                  </a:lnTo>
                  <a:lnTo>
                    <a:pt x="154" y="138"/>
                  </a:lnTo>
                  <a:lnTo>
                    <a:pt x="154" y="136"/>
                  </a:lnTo>
                  <a:lnTo>
                    <a:pt x="156" y="136"/>
                  </a:lnTo>
                  <a:lnTo>
                    <a:pt x="156" y="134"/>
                  </a:lnTo>
                  <a:lnTo>
                    <a:pt x="158" y="132"/>
                  </a:lnTo>
                  <a:lnTo>
                    <a:pt x="158" y="134"/>
                  </a:lnTo>
                  <a:lnTo>
                    <a:pt x="160" y="134"/>
                  </a:lnTo>
                  <a:lnTo>
                    <a:pt x="162" y="134"/>
                  </a:lnTo>
                  <a:lnTo>
                    <a:pt x="162" y="132"/>
                  </a:lnTo>
                  <a:lnTo>
                    <a:pt x="162" y="131"/>
                  </a:lnTo>
                  <a:lnTo>
                    <a:pt x="164" y="131"/>
                  </a:lnTo>
                  <a:lnTo>
                    <a:pt x="166" y="132"/>
                  </a:lnTo>
                  <a:lnTo>
                    <a:pt x="166" y="134"/>
                  </a:lnTo>
                  <a:lnTo>
                    <a:pt x="166" y="136"/>
                  </a:lnTo>
                  <a:lnTo>
                    <a:pt x="166" y="138"/>
                  </a:lnTo>
                  <a:lnTo>
                    <a:pt x="167" y="136"/>
                  </a:lnTo>
                  <a:lnTo>
                    <a:pt x="167" y="134"/>
                  </a:lnTo>
                  <a:lnTo>
                    <a:pt x="169" y="134"/>
                  </a:lnTo>
                  <a:lnTo>
                    <a:pt x="171" y="132"/>
                  </a:lnTo>
                  <a:lnTo>
                    <a:pt x="173" y="131"/>
                  </a:lnTo>
                  <a:lnTo>
                    <a:pt x="175" y="131"/>
                  </a:lnTo>
                  <a:lnTo>
                    <a:pt x="175" y="129"/>
                  </a:lnTo>
                  <a:lnTo>
                    <a:pt x="177" y="129"/>
                  </a:lnTo>
                  <a:lnTo>
                    <a:pt x="177" y="127"/>
                  </a:lnTo>
                  <a:lnTo>
                    <a:pt x="179" y="127"/>
                  </a:lnTo>
                  <a:lnTo>
                    <a:pt x="181" y="127"/>
                  </a:lnTo>
                  <a:lnTo>
                    <a:pt x="183" y="127"/>
                  </a:lnTo>
                  <a:lnTo>
                    <a:pt x="185" y="127"/>
                  </a:lnTo>
                  <a:lnTo>
                    <a:pt x="185" y="125"/>
                  </a:lnTo>
                  <a:lnTo>
                    <a:pt x="183" y="125"/>
                  </a:lnTo>
                  <a:lnTo>
                    <a:pt x="183" y="123"/>
                  </a:lnTo>
                  <a:lnTo>
                    <a:pt x="183" y="121"/>
                  </a:lnTo>
                  <a:lnTo>
                    <a:pt x="185" y="119"/>
                  </a:lnTo>
                  <a:lnTo>
                    <a:pt x="187" y="119"/>
                  </a:lnTo>
                  <a:lnTo>
                    <a:pt x="189" y="119"/>
                  </a:lnTo>
                  <a:lnTo>
                    <a:pt x="189" y="121"/>
                  </a:lnTo>
                  <a:lnTo>
                    <a:pt x="191" y="121"/>
                  </a:lnTo>
                  <a:lnTo>
                    <a:pt x="191" y="123"/>
                  </a:lnTo>
                  <a:lnTo>
                    <a:pt x="192" y="123"/>
                  </a:lnTo>
                  <a:lnTo>
                    <a:pt x="194" y="123"/>
                  </a:lnTo>
                  <a:lnTo>
                    <a:pt x="194" y="121"/>
                  </a:lnTo>
                  <a:lnTo>
                    <a:pt x="194" y="119"/>
                  </a:lnTo>
                  <a:lnTo>
                    <a:pt x="194" y="117"/>
                  </a:lnTo>
                  <a:lnTo>
                    <a:pt x="192" y="117"/>
                  </a:lnTo>
                  <a:lnTo>
                    <a:pt x="192" y="115"/>
                  </a:lnTo>
                  <a:lnTo>
                    <a:pt x="192" y="113"/>
                  </a:lnTo>
                  <a:lnTo>
                    <a:pt x="191" y="113"/>
                  </a:lnTo>
                  <a:lnTo>
                    <a:pt x="189" y="113"/>
                  </a:lnTo>
                  <a:lnTo>
                    <a:pt x="189" y="115"/>
                  </a:lnTo>
                  <a:lnTo>
                    <a:pt x="187" y="115"/>
                  </a:lnTo>
                  <a:lnTo>
                    <a:pt x="187" y="113"/>
                  </a:lnTo>
                  <a:lnTo>
                    <a:pt x="187" y="111"/>
                  </a:lnTo>
                  <a:lnTo>
                    <a:pt x="187" y="109"/>
                  </a:lnTo>
                  <a:lnTo>
                    <a:pt x="189" y="107"/>
                  </a:lnTo>
                  <a:lnTo>
                    <a:pt x="191" y="107"/>
                  </a:lnTo>
                  <a:lnTo>
                    <a:pt x="192" y="107"/>
                  </a:lnTo>
                  <a:lnTo>
                    <a:pt x="194" y="107"/>
                  </a:lnTo>
                  <a:lnTo>
                    <a:pt x="194" y="106"/>
                  </a:lnTo>
                  <a:lnTo>
                    <a:pt x="196" y="106"/>
                  </a:lnTo>
                  <a:lnTo>
                    <a:pt x="196" y="104"/>
                  </a:lnTo>
                  <a:lnTo>
                    <a:pt x="196" y="102"/>
                  </a:lnTo>
                  <a:lnTo>
                    <a:pt x="196" y="100"/>
                  </a:lnTo>
                  <a:lnTo>
                    <a:pt x="196" y="98"/>
                  </a:lnTo>
                  <a:lnTo>
                    <a:pt x="196" y="96"/>
                  </a:lnTo>
                  <a:lnTo>
                    <a:pt x="198" y="96"/>
                  </a:lnTo>
                  <a:lnTo>
                    <a:pt x="200" y="96"/>
                  </a:lnTo>
                  <a:lnTo>
                    <a:pt x="200" y="98"/>
                  </a:lnTo>
                  <a:lnTo>
                    <a:pt x="202" y="98"/>
                  </a:lnTo>
                  <a:lnTo>
                    <a:pt x="202" y="96"/>
                  </a:lnTo>
                  <a:lnTo>
                    <a:pt x="204" y="96"/>
                  </a:lnTo>
                  <a:lnTo>
                    <a:pt x="204" y="94"/>
                  </a:lnTo>
                  <a:lnTo>
                    <a:pt x="206" y="94"/>
                  </a:lnTo>
                  <a:lnTo>
                    <a:pt x="208" y="94"/>
                  </a:lnTo>
                  <a:lnTo>
                    <a:pt x="210" y="94"/>
                  </a:lnTo>
                  <a:lnTo>
                    <a:pt x="210" y="92"/>
                  </a:lnTo>
                  <a:lnTo>
                    <a:pt x="212" y="92"/>
                  </a:lnTo>
                  <a:lnTo>
                    <a:pt x="214" y="90"/>
                  </a:lnTo>
                  <a:lnTo>
                    <a:pt x="214" y="88"/>
                  </a:lnTo>
                  <a:lnTo>
                    <a:pt x="215" y="88"/>
                  </a:lnTo>
                  <a:lnTo>
                    <a:pt x="217" y="86"/>
                  </a:lnTo>
                  <a:lnTo>
                    <a:pt x="219" y="86"/>
                  </a:lnTo>
                  <a:lnTo>
                    <a:pt x="221" y="84"/>
                  </a:lnTo>
                  <a:lnTo>
                    <a:pt x="223" y="84"/>
                  </a:lnTo>
                  <a:lnTo>
                    <a:pt x="223" y="83"/>
                  </a:lnTo>
                  <a:lnTo>
                    <a:pt x="225" y="83"/>
                  </a:lnTo>
                  <a:lnTo>
                    <a:pt x="227" y="83"/>
                  </a:lnTo>
                  <a:lnTo>
                    <a:pt x="229" y="83"/>
                  </a:lnTo>
                  <a:lnTo>
                    <a:pt x="229" y="84"/>
                  </a:lnTo>
                  <a:lnTo>
                    <a:pt x="231" y="84"/>
                  </a:lnTo>
                  <a:lnTo>
                    <a:pt x="231" y="86"/>
                  </a:lnTo>
                  <a:lnTo>
                    <a:pt x="231" y="88"/>
                  </a:lnTo>
                  <a:lnTo>
                    <a:pt x="231" y="90"/>
                  </a:lnTo>
                  <a:lnTo>
                    <a:pt x="233" y="92"/>
                  </a:lnTo>
                  <a:lnTo>
                    <a:pt x="235" y="92"/>
                  </a:lnTo>
                  <a:lnTo>
                    <a:pt x="237" y="92"/>
                  </a:lnTo>
                  <a:lnTo>
                    <a:pt x="237" y="94"/>
                  </a:lnTo>
                  <a:lnTo>
                    <a:pt x="239" y="94"/>
                  </a:lnTo>
                  <a:lnTo>
                    <a:pt x="240" y="96"/>
                  </a:lnTo>
                  <a:lnTo>
                    <a:pt x="242" y="96"/>
                  </a:lnTo>
                  <a:lnTo>
                    <a:pt x="244" y="96"/>
                  </a:lnTo>
                  <a:lnTo>
                    <a:pt x="244" y="94"/>
                  </a:lnTo>
                  <a:lnTo>
                    <a:pt x="246" y="94"/>
                  </a:lnTo>
                  <a:lnTo>
                    <a:pt x="248" y="94"/>
                  </a:lnTo>
                  <a:lnTo>
                    <a:pt x="248" y="92"/>
                  </a:lnTo>
                  <a:lnTo>
                    <a:pt x="250" y="92"/>
                  </a:lnTo>
                  <a:lnTo>
                    <a:pt x="250" y="90"/>
                  </a:lnTo>
                  <a:lnTo>
                    <a:pt x="250" y="88"/>
                  </a:lnTo>
                  <a:lnTo>
                    <a:pt x="252" y="88"/>
                  </a:lnTo>
                  <a:lnTo>
                    <a:pt x="252" y="86"/>
                  </a:lnTo>
                  <a:lnTo>
                    <a:pt x="252" y="84"/>
                  </a:lnTo>
                  <a:lnTo>
                    <a:pt x="254" y="83"/>
                  </a:lnTo>
                  <a:lnTo>
                    <a:pt x="256" y="81"/>
                  </a:lnTo>
                  <a:lnTo>
                    <a:pt x="258" y="81"/>
                  </a:lnTo>
                  <a:lnTo>
                    <a:pt x="260" y="81"/>
                  </a:lnTo>
                  <a:lnTo>
                    <a:pt x="262" y="83"/>
                  </a:lnTo>
                  <a:lnTo>
                    <a:pt x="263" y="83"/>
                  </a:lnTo>
                  <a:lnTo>
                    <a:pt x="263" y="84"/>
                  </a:lnTo>
                  <a:lnTo>
                    <a:pt x="265" y="84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63" y="88"/>
                  </a:lnTo>
                  <a:lnTo>
                    <a:pt x="263" y="90"/>
                  </a:lnTo>
                  <a:lnTo>
                    <a:pt x="263" y="92"/>
                  </a:lnTo>
                  <a:lnTo>
                    <a:pt x="265" y="92"/>
                  </a:lnTo>
                  <a:lnTo>
                    <a:pt x="265" y="94"/>
                  </a:lnTo>
                  <a:lnTo>
                    <a:pt x="267" y="94"/>
                  </a:lnTo>
                  <a:lnTo>
                    <a:pt x="269" y="94"/>
                  </a:lnTo>
                  <a:lnTo>
                    <a:pt x="271" y="94"/>
                  </a:lnTo>
                  <a:lnTo>
                    <a:pt x="271" y="92"/>
                  </a:lnTo>
                  <a:lnTo>
                    <a:pt x="271" y="90"/>
                  </a:lnTo>
                  <a:lnTo>
                    <a:pt x="269" y="88"/>
                  </a:lnTo>
                  <a:lnTo>
                    <a:pt x="269" y="86"/>
                  </a:lnTo>
                  <a:lnTo>
                    <a:pt x="271" y="84"/>
                  </a:lnTo>
                  <a:lnTo>
                    <a:pt x="273" y="83"/>
                  </a:lnTo>
                  <a:lnTo>
                    <a:pt x="275" y="81"/>
                  </a:lnTo>
                  <a:lnTo>
                    <a:pt x="277" y="81"/>
                  </a:lnTo>
                  <a:lnTo>
                    <a:pt x="277" y="79"/>
                  </a:lnTo>
                  <a:lnTo>
                    <a:pt x="279" y="79"/>
                  </a:lnTo>
                  <a:lnTo>
                    <a:pt x="279" y="81"/>
                  </a:lnTo>
                  <a:lnTo>
                    <a:pt x="281" y="81"/>
                  </a:lnTo>
                  <a:lnTo>
                    <a:pt x="281" y="83"/>
                  </a:lnTo>
                  <a:lnTo>
                    <a:pt x="283" y="83"/>
                  </a:lnTo>
                  <a:lnTo>
                    <a:pt x="283" y="84"/>
                  </a:lnTo>
                  <a:lnTo>
                    <a:pt x="285" y="86"/>
                  </a:lnTo>
                  <a:lnTo>
                    <a:pt x="285" y="88"/>
                  </a:lnTo>
                  <a:lnTo>
                    <a:pt x="283" y="88"/>
                  </a:lnTo>
                  <a:lnTo>
                    <a:pt x="283" y="90"/>
                  </a:lnTo>
                  <a:lnTo>
                    <a:pt x="283" y="92"/>
                  </a:lnTo>
                  <a:lnTo>
                    <a:pt x="285" y="92"/>
                  </a:lnTo>
                  <a:lnTo>
                    <a:pt x="287" y="92"/>
                  </a:lnTo>
                  <a:lnTo>
                    <a:pt x="287" y="90"/>
                  </a:lnTo>
                  <a:lnTo>
                    <a:pt x="288" y="88"/>
                  </a:lnTo>
                  <a:lnTo>
                    <a:pt x="287" y="88"/>
                  </a:lnTo>
                  <a:lnTo>
                    <a:pt x="287" y="86"/>
                  </a:lnTo>
                  <a:lnTo>
                    <a:pt x="287" y="84"/>
                  </a:lnTo>
                  <a:lnTo>
                    <a:pt x="287" y="83"/>
                  </a:lnTo>
                  <a:lnTo>
                    <a:pt x="287" y="81"/>
                  </a:lnTo>
                  <a:lnTo>
                    <a:pt x="287" y="79"/>
                  </a:lnTo>
                  <a:lnTo>
                    <a:pt x="285" y="77"/>
                  </a:lnTo>
                  <a:lnTo>
                    <a:pt x="287" y="75"/>
                  </a:lnTo>
                  <a:lnTo>
                    <a:pt x="288" y="73"/>
                  </a:lnTo>
                  <a:lnTo>
                    <a:pt x="288" y="75"/>
                  </a:lnTo>
                  <a:lnTo>
                    <a:pt x="290" y="75"/>
                  </a:lnTo>
                  <a:lnTo>
                    <a:pt x="292" y="75"/>
                  </a:lnTo>
                  <a:lnTo>
                    <a:pt x="294" y="75"/>
                  </a:lnTo>
                  <a:lnTo>
                    <a:pt x="294" y="73"/>
                  </a:lnTo>
                  <a:lnTo>
                    <a:pt x="294" y="71"/>
                  </a:lnTo>
                  <a:lnTo>
                    <a:pt x="292" y="71"/>
                  </a:lnTo>
                  <a:lnTo>
                    <a:pt x="292" y="69"/>
                  </a:lnTo>
                  <a:lnTo>
                    <a:pt x="290" y="69"/>
                  </a:lnTo>
                  <a:lnTo>
                    <a:pt x="290" y="67"/>
                  </a:lnTo>
                  <a:lnTo>
                    <a:pt x="290" y="65"/>
                  </a:lnTo>
                  <a:lnTo>
                    <a:pt x="292" y="65"/>
                  </a:lnTo>
                  <a:lnTo>
                    <a:pt x="292" y="63"/>
                  </a:lnTo>
                  <a:lnTo>
                    <a:pt x="294" y="63"/>
                  </a:lnTo>
                  <a:lnTo>
                    <a:pt x="296" y="65"/>
                  </a:lnTo>
                  <a:lnTo>
                    <a:pt x="298" y="67"/>
                  </a:lnTo>
                  <a:lnTo>
                    <a:pt x="300" y="69"/>
                  </a:lnTo>
                  <a:lnTo>
                    <a:pt x="302" y="71"/>
                  </a:lnTo>
                  <a:lnTo>
                    <a:pt x="302" y="73"/>
                  </a:lnTo>
                  <a:lnTo>
                    <a:pt x="304" y="75"/>
                  </a:lnTo>
                  <a:lnTo>
                    <a:pt x="306" y="75"/>
                  </a:lnTo>
                  <a:lnTo>
                    <a:pt x="308" y="75"/>
                  </a:lnTo>
                  <a:lnTo>
                    <a:pt x="308" y="73"/>
                  </a:lnTo>
                  <a:lnTo>
                    <a:pt x="310" y="73"/>
                  </a:lnTo>
                  <a:lnTo>
                    <a:pt x="310" y="71"/>
                  </a:lnTo>
                  <a:lnTo>
                    <a:pt x="310" y="69"/>
                  </a:lnTo>
                  <a:lnTo>
                    <a:pt x="310" y="67"/>
                  </a:lnTo>
                  <a:lnTo>
                    <a:pt x="308" y="67"/>
                  </a:lnTo>
                  <a:lnTo>
                    <a:pt x="306" y="65"/>
                  </a:lnTo>
                  <a:lnTo>
                    <a:pt x="304" y="65"/>
                  </a:lnTo>
                  <a:lnTo>
                    <a:pt x="302" y="65"/>
                  </a:lnTo>
                  <a:lnTo>
                    <a:pt x="300" y="65"/>
                  </a:lnTo>
                  <a:lnTo>
                    <a:pt x="300" y="63"/>
                  </a:lnTo>
                  <a:lnTo>
                    <a:pt x="298" y="63"/>
                  </a:lnTo>
                  <a:lnTo>
                    <a:pt x="298" y="61"/>
                  </a:lnTo>
                  <a:lnTo>
                    <a:pt x="298" y="59"/>
                  </a:lnTo>
                  <a:lnTo>
                    <a:pt x="300" y="59"/>
                  </a:lnTo>
                  <a:lnTo>
                    <a:pt x="302" y="59"/>
                  </a:lnTo>
                  <a:lnTo>
                    <a:pt x="304" y="59"/>
                  </a:lnTo>
                  <a:lnTo>
                    <a:pt x="304" y="61"/>
                  </a:lnTo>
                  <a:lnTo>
                    <a:pt x="306" y="61"/>
                  </a:lnTo>
                  <a:lnTo>
                    <a:pt x="306" y="63"/>
                  </a:lnTo>
                  <a:lnTo>
                    <a:pt x="308" y="63"/>
                  </a:lnTo>
                  <a:lnTo>
                    <a:pt x="310" y="63"/>
                  </a:lnTo>
                  <a:lnTo>
                    <a:pt x="311" y="63"/>
                  </a:lnTo>
                  <a:lnTo>
                    <a:pt x="313" y="63"/>
                  </a:lnTo>
                  <a:lnTo>
                    <a:pt x="315" y="63"/>
                  </a:lnTo>
                  <a:lnTo>
                    <a:pt x="317" y="63"/>
                  </a:lnTo>
                  <a:lnTo>
                    <a:pt x="317" y="61"/>
                  </a:lnTo>
                  <a:lnTo>
                    <a:pt x="319" y="61"/>
                  </a:lnTo>
                  <a:lnTo>
                    <a:pt x="319" y="59"/>
                  </a:lnTo>
                  <a:lnTo>
                    <a:pt x="319" y="58"/>
                  </a:lnTo>
                  <a:lnTo>
                    <a:pt x="319" y="56"/>
                  </a:lnTo>
                  <a:lnTo>
                    <a:pt x="317" y="54"/>
                  </a:lnTo>
                  <a:lnTo>
                    <a:pt x="315" y="52"/>
                  </a:lnTo>
                  <a:lnTo>
                    <a:pt x="317" y="52"/>
                  </a:lnTo>
                  <a:lnTo>
                    <a:pt x="319" y="52"/>
                  </a:lnTo>
                  <a:lnTo>
                    <a:pt x="321" y="52"/>
                  </a:lnTo>
                  <a:lnTo>
                    <a:pt x="323" y="52"/>
                  </a:lnTo>
                  <a:lnTo>
                    <a:pt x="325" y="52"/>
                  </a:lnTo>
                  <a:lnTo>
                    <a:pt x="325" y="50"/>
                  </a:lnTo>
                  <a:lnTo>
                    <a:pt x="327" y="50"/>
                  </a:lnTo>
                  <a:lnTo>
                    <a:pt x="329" y="50"/>
                  </a:lnTo>
                  <a:lnTo>
                    <a:pt x="329" y="52"/>
                  </a:lnTo>
                  <a:lnTo>
                    <a:pt x="331" y="52"/>
                  </a:lnTo>
                  <a:lnTo>
                    <a:pt x="333" y="54"/>
                  </a:lnTo>
                  <a:lnTo>
                    <a:pt x="335" y="54"/>
                  </a:lnTo>
                  <a:lnTo>
                    <a:pt x="335" y="52"/>
                  </a:lnTo>
                  <a:lnTo>
                    <a:pt x="338" y="52"/>
                  </a:lnTo>
                  <a:lnTo>
                    <a:pt x="338" y="50"/>
                  </a:lnTo>
                  <a:lnTo>
                    <a:pt x="340" y="50"/>
                  </a:lnTo>
                  <a:lnTo>
                    <a:pt x="340" y="48"/>
                  </a:lnTo>
                  <a:lnTo>
                    <a:pt x="342" y="48"/>
                  </a:lnTo>
                  <a:lnTo>
                    <a:pt x="342" y="46"/>
                  </a:lnTo>
                  <a:lnTo>
                    <a:pt x="344" y="44"/>
                  </a:lnTo>
                  <a:lnTo>
                    <a:pt x="344" y="42"/>
                  </a:lnTo>
                  <a:lnTo>
                    <a:pt x="346" y="40"/>
                  </a:lnTo>
                  <a:lnTo>
                    <a:pt x="346" y="38"/>
                  </a:lnTo>
                  <a:lnTo>
                    <a:pt x="348" y="38"/>
                  </a:lnTo>
                  <a:lnTo>
                    <a:pt x="350" y="36"/>
                  </a:lnTo>
                  <a:lnTo>
                    <a:pt x="352" y="36"/>
                  </a:lnTo>
                  <a:lnTo>
                    <a:pt x="354" y="36"/>
                  </a:lnTo>
                  <a:lnTo>
                    <a:pt x="356" y="35"/>
                  </a:lnTo>
                  <a:lnTo>
                    <a:pt x="358" y="35"/>
                  </a:lnTo>
                  <a:lnTo>
                    <a:pt x="358" y="33"/>
                  </a:lnTo>
                  <a:lnTo>
                    <a:pt x="359" y="33"/>
                  </a:lnTo>
                  <a:lnTo>
                    <a:pt x="359" y="35"/>
                  </a:lnTo>
                  <a:lnTo>
                    <a:pt x="361" y="35"/>
                  </a:lnTo>
                  <a:lnTo>
                    <a:pt x="361" y="36"/>
                  </a:lnTo>
                  <a:lnTo>
                    <a:pt x="363" y="38"/>
                  </a:lnTo>
                  <a:lnTo>
                    <a:pt x="363" y="40"/>
                  </a:lnTo>
                  <a:lnTo>
                    <a:pt x="365" y="40"/>
                  </a:lnTo>
                  <a:lnTo>
                    <a:pt x="367" y="40"/>
                  </a:lnTo>
                  <a:lnTo>
                    <a:pt x="369" y="40"/>
                  </a:lnTo>
                  <a:lnTo>
                    <a:pt x="371" y="38"/>
                  </a:lnTo>
                  <a:lnTo>
                    <a:pt x="371" y="36"/>
                  </a:lnTo>
                  <a:lnTo>
                    <a:pt x="371" y="35"/>
                  </a:lnTo>
                  <a:lnTo>
                    <a:pt x="371" y="33"/>
                  </a:lnTo>
                  <a:lnTo>
                    <a:pt x="369" y="31"/>
                  </a:lnTo>
                  <a:lnTo>
                    <a:pt x="371" y="29"/>
                  </a:lnTo>
                  <a:lnTo>
                    <a:pt x="373" y="27"/>
                  </a:lnTo>
                  <a:lnTo>
                    <a:pt x="375" y="27"/>
                  </a:lnTo>
                  <a:lnTo>
                    <a:pt x="377" y="29"/>
                  </a:lnTo>
                  <a:lnTo>
                    <a:pt x="377" y="31"/>
                  </a:lnTo>
                  <a:lnTo>
                    <a:pt x="379" y="31"/>
                  </a:lnTo>
                  <a:lnTo>
                    <a:pt x="379" y="33"/>
                  </a:lnTo>
                  <a:lnTo>
                    <a:pt x="381" y="33"/>
                  </a:lnTo>
                  <a:lnTo>
                    <a:pt x="381" y="35"/>
                  </a:lnTo>
                  <a:lnTo>
                    <a:pt x="381" y="36"/>
                  </a:lnTo>
                  <a:lnTo>
                    <a:pt x="383" y="36"/>
                  </a:lnTo>
                  <a:lnTo>
                    <a:pt x="383" y="38"/>
                  </a:lnTo>
                  <a:lnTo>
                    <a:pt x="384" y="40"/>
                  </a:lnTo>
                  <a:lnTo>
                    <a:pt x="386" y="40"/>
                  </a:lnTo>
                  <a:lnTo>
                    <a:pt x="388" y="42"/>
                  </a:lnTo>
                  <a:lnTo>
                    <a:pt x="390" y="42"/>
                  </a:lnTo>
                  <a:lnTo>
                    <a:pt x="390" y="40"/>
                  </a:lnTo>
                  <a:lnTo>
                    <a:pt x="392" y="40"/>
                  </a:lnTo>
                  <a:lnTo>
                    <a:pt x="392" y="38"/>
                  </a:lnTo>
                  <a:lnTo>
                    <a:pt x="394" y="36"/>
                  </a:lnTo>
                  <a:lnTo>
                    <a:pt x="394" y="35"/>
                  </a:lnTo>
                  <a:lnTo>
                    <a:pt x="392" y="35"/>
                  </a:lnTo>
                  <a:lnTo>
                    <a:pt x="392" y="33"/>
                  </a:lnTo>
                  <a:lnTo>
                    <a:pt x="390" y="33"/>
                  </a:lnTo>
                  <a:lnTo>
                    <a:pt x="390" y="31"/>
                  </a:lnTo>
                  <a:lnTo>
                    <a:pt x="388" y="31"/>
                  </a:lnTo>
                  <a:lnTo>
                    <a:pt x="388" y="29"/>
                  </a:lnTo>
                  <a:lnTo>
                    <a:pt x="388" y="27"/>
                  </a:lnTo>
                  <a:lnTo>
                    <a:pt x="388" y="25"/>
                  </a:lnTo>
                  <a:lnTo>
                    <a:pt x="386" y="23"/>
                  </a:lnTo>
                  <a:lnTo>
                    <a:pt x="386" y="21"/>
                  </a:lnTo>
                  <a:lnTo>
                    <a:pt x="388" y="19"/>
                  </a:lnTo>
                  <a:lnTo>
                    <a:pt x="388" y="17"/>
                  </a:lnTo>
                  <a:lnTo>
                    <a:pt x="388" y="15"/>
                  </a:lnTo>
                  <a:lnTo>
                    <a:pt x="390" y="15"/>
                  </a:lnTo>
                  <a:lnTo>
                    <a:pt x="392" y="13"/>
                  </a:lnTo>
                  <a:lnTo>
                    <a:pt x="394" y="13"/>
                  </a:lnTo>
                  <a:lnTo>
                    <a:pt x="396" y="13"/>
                  </a:lnTo>
                  <a:lnTo>
                    <a:pt x="398" y="15"/>
                  </a:lnTo>
                  <a:lnTo>
                    <a:pt x="400" y="15"/>
                  </a:lnTo>
                  <a:lnTo>
                    <a:pt x="402" y="15"/>
                  </a:lnTo>
                  <a:lnTo>
                    <a:pt x="404" y="15"/>
                  </a:lnTo>
                  <a:lnTo>
                    <a:pt x="406" y="15"/>
                  </a:lnTo>
                  <a:lnTo>
                    <a:pt x="406" y="13"/>
                  </a:lnTo>
                  <a:lnTo>
                    <a:pt x="406" y="11"/>
                  </a:lnTo>
                  <a:lnTo>
                    <a:pt x="406" y="10"/>
                  </a:lnTo>
                  <a:lnTo>
                    <a:pt x="407" y="10"/>
                  </a:lnTo>
                  <a:lnTo>
                    <a:pt x="409" y="10"/>
                  </a:lnTo>
                  <a:lnTo>
                    <a:pt x="409" y="11"/>
                  </a:lnTo>
                  <a:lnTo>
                    <a:pt x="411" y="11"/>
                  </a:lnTo>
                  <a:lnTo>
                    <a:pt x="411" y="13"/>
                  </a:lnTo>
                  <a:lnTo>
                    <a:pt x="413" y="13"/>
                  </a:lnTo>
                  <a:lnTo>
                    <a:pt x="413" y="15"/>
                  </a:lnTo>
                  <a:lnTo>
                    <a:pt x="413" y="17"/>
                  </a:lnTo>
                  <a:lnTo>
                    <a:pt x="415" y="17"/>
                  </a:lnTo>
                  <a:lnTo>
                    <a:pt x="415" y="19"/>
                  </a:lnTo>
                  <a:lnTo>
                    <a:pt x="415" y="21"/>
                  </a:lnTo>
                  <a:lnTo>
                    <a:pt x="415" y="23"/>
                  </a:lnTo>
                  <a:lnTo>
                    <a:pt x="417" y="23"/>
                  </a:lnTo>
                  <a:lnTo>
                    <a:pt x="419" y="25"/>
                  </a:lnTo>
                  <a:lnTo>
                    <a:pt x="421" y="27"/>
                  </a:lnTo>
                  <a:lnTo>
                    <a:pt x="423" y="27"/>
                  </a:lnTo>
                  <a:lnTo>
                    <a:pt x="425" y="29"/>
                  </a:lnTo>
                  <a:lnTo>
                    <a:pt x="427" y="29"/>
                  </a:lnTo>
                  <a:lnTo>
                    <a:pt x="429" y="29"/>
                  </a:lnTo>
                  <a:lnTo>
                    <a:pt x="431" y="29"/>
                  </a:lnTo>
                  <a:lnTo>
                    <a:pt x="432" y="29"/>
                  </a:lnTo>
                  <a:lnTo>
                    <a:pt x="434" y="27"/>
                  </a:lnTo>
                  <a:lnTo>
                    <a:pt x="436" y="25"/>
                  </a:lnTo>
                  <a:lnTo>
                    <a:pt x="438" y="25"/>
                  </a:lnTo>
                  <a:lnTo>
                    <a:pt x="440" y="25"/>
                  </a:lnTo>
                  <a:lnTo>
                    <a:pt x="442" y="25"/>
                  </a:lnTo>
                  <a:lnTo>
                    <a:pt x="442" y="27"/>
                  </a:lnTo>
                  <a:lnTo>
                    <a:pt x="444" y="27"/>
                  </a:lnTo>
                  <a:lnTo>
                    <a:pt x="446" y="27"/>
                  </a:lnTo>
                  <a:lnTo>
                    <a:pt x="446" y="29"/>
                  </a:lnTo>
                  <a:lnTo>
                    <a:pt x="446" y="31"/>
                  </a:lnTo>
                  <a:lnTo>
                    <a:pt x="448" y="33"/>
                  </a:lnTo>
                  <a:lnTo>
                    <a:pt x="450" y="31"/>
                  </a:lnTo>
                  <a:lnTo>
                    <a:pt x="450" y="29"/>
                  </a:lnTo>
                  <a:lnTo>
                    <a:pt x="452" y="27"/>
                  </a:lnTo>
                  <a:lnTo>
                    <a:pt x="454" y="27"/>
                  </a:lnTo>
                  <a:lnTo>
                    <a:pt x="454" y="25"/>
                  </a:lnTo>
                  <a:lnTo>
                    <a:pt x="455" y="25"/>
                  </a:lnTo>
                  <a:lnTo>
                    <a:pt x="457" y="25"/>
                  </a:lnTo>
                  <a:lnTo>
                    <a:pt x="459" y="25"/>
                  </a:lnTo>
                  <a:lnTo>
                    <a:pt x="461" y="25"/>
                  </a:lnTo>
                  <a:lnTo>
                    <a:pt x="463" y="25"/>
                  </a:lnTo>
                  <a:lnTo>
                    <a:pt x="465" y="27"/>
                  </a:lnTo>
                  <a:lnTo>
                    <a:pt x="467" y="25"/>
                  </a:lnTo>
                  <a:lnTo>
                    <a:pt x="469" y="25"/>
                  </a:lnTo>
                  <a:lnTo>
                    <a:pt x="471" y="25"/>
                  </a:lnTo>
                  <a:lnTo>
                    <a:pt x="473" y="25"/>
                  </a:lnTo>
                  <a:lnTo>
                    <a:pt x="475" y="25"/>
                  </a:lnTo>
                  <a:lnTo>
                    <a:pt x="475" y="23"/>
                  </a:lnTo>
                  <a:lnTo>
                    <a:pt x="477" y="23"/>
                  </a:lnTo>
                  <a:lnTo>
                    <a:pt x="479" y="23"/>
                  </a:lnTo>
                  <a:lnTo>
                    <a:pt x="480" y="23"/>
                  </a:lnTo>
                  <a:lnTo>
                    <a:pt x="482" y="21"/>
                  </a:lnTo>
                  <a:lnTo>
                    <a:pt x="484" y="23"/>
                  </a:lnTo>
                  <a:lnTo>
                    <a:pt x="486" y="23"/>
                  </a:lnTo>
                  <a:lnTo>
                    <a:pt x="488" y="23"/>
                  </a:lnTo>
                  <a:lnTo>
                    <a:pt x="490" y="23"/>
                  </a:lnTo>
                  <a:lnTo>
                    <a:pt x="490" y="21"/>
                  </a:lnTo>
                  <a:lnTo>
                    <a:pt x="490" y="19"/>
                  </a:lnTo>
                  <a:lnTo>
                    <a:pt x="492" y="19"/>
                  </a:lnTo>
                  <a:lnTo>
                    <a:pt x="492" y="17"/>
                  </a:lnTo>
                  <a:lnTo>
                    <a:pt x="492" y="15"/>
                  </a:lnTo>
                  <a:lnTo>
                    <a:pt x="490" y="15"/>
                  </a:lnTo>
                  <a:lnTo>
                    <a:pt x="490" y="13"/>
                  </a:lnTo>
                  <a:lnTo>
                    <a:pt x="488" y="13"/>
                  </a:lnTo>
                  <a:lnTo>
                    <a:pt x="486" y="13"/>
                  </a:lnTo>
                  <a:lnTo>
                    <a:pt x="486" y="15"/>
                  </a:lnTo>
                  <a:lnTo>
                    <a:pt x="484" y="15"/>
                  </a:lnTo>
                  <a:lnTo>
                    <a:pt x="482" y="15"/>
                  </a:lnTo>
                  <a:lnTo>
                    <a:pt x="482" y="13"/>
                  </a:lnTo>
                  <a:lnTo>
                    <a:pt x="484" y="13"/>
                  </a:lnTo>
                  <a:lnTo>
                    <a:pt x="486" y="13"/>
                  </a:lnTo>
                  <a:lnTo>
                    <a:pt x="488" y="13"/>
                  </a:lnTo>
                  <a:lnTo>
                    <a:pt x="490" y="13"/>
                  </a:lnTo>
                  <a:lnTo>
                    <a:pt x="492" y="11"/>
                  </a:lnTo>
                  <a:lnTo>
                    <a:pt x="494" y="13"/>
                  </a:lnTo>
                  <a:lnTo>
                    <a:pt x="496" y="13"/>
                  </a:lnTo>
                  <a:lnTo>
                    <a:pt x="498" y="13"/>
                  </a:lnTo>
                  <a:lnTo>
                    <a:pt x="500" y="13"/>
                  </a:lnTo>
                  <a:lnTo>
                    <a:pt x="500" y="15"/>
                  </a:lnTo>
                  <a:lnTo>
                    <a:pt x="502" y="17"/>
                  </a:lnTo>
                  <a:lnTo>
                    <a:pt x="502" y="19"/>
                  </a:lnTo>
                  <a:lnTo>
                    <a:pt x="502" y="21"/>
                  </a:lnTo>
                  <a:lnTo>
                    <a:pt x="500" y="21"/>
                  </a:lnTo>
                  <a:lnTo>
                    <a:pt x="500" y="23"/>
                  </a:lnTo>
                  <a:lnTo>
                    <a:pt x="500" y="25"/>
                  </a:lnTo>
                  <a:lnTo>
                    <a:pt x="500" y="27"/>
                  </a:lnTo>
                  <a:lnTo>
                    <a:pt x="500" y="29"/>
                  </a:lnTo>
                  <a:lnTo>
                    <a:pt x="502" y="29"/>
                  </a:lnTo>
                  <a:lnTo>
                    <a:pt x="503" y="27"/>
                  </a:lnTo>
                  <a:lnTo>
                    <a:pt x="505" y="25"/>
                  </a:lnTo>
                  <a:lnTo>
                    <a:pt x="505" y="23"/>
                  </a:lnTo>
                  <a:lnTo>
                    <a:pt x="507" y="21"/>
                  </a:lnTo>
                  <a:lnTo>
                    <a:pt x="507" y="19"/>
                  </a:lnTo>
                  <a:lnTo>
                    <a:pt x="507" y="17"/>
                  </a:lnTo>
                  <a:lnTo>
                    <a:pt x="507" y="15"/>
                  </a:lnTo>
                  <a:lnTo>
                    <a:pt x="507" y="13"/>
                  </a:lnTo>
                  <a:lnTo>
                    <a:pt x="507" y="11"/>
                  </a:lnTo>
                  <a:lnTo>
                    <a:pt x="505" y="11"/>
                  </a:lnTo>
                  <a:lnTo>
                    <a:pt x="505" y="10"/>
                  </a:lnTo>
                  <a:lnTo>
                    <a:pt x="505" y="8"/>
                  </a:lnTo>
                  <a:lnTo>
                    <a:pt x="507" y="8"/>
                  </a:lnTo>
                  <a:lnTo>
                    <a:pt x="509" y="8"/>
                  </a:lnTo>
                  <a:lnTo>
                    <a:pt x="511" y="10"/>
                  </a:lnTo>
                  <a:lnTo>
                    <a:pt x="513" y="11"/>
                  </a:lnTo>
                  <a:lnTo>
                    <a:pt x="513" y="13"/>
                  </a:lnTo>
                  <a:lnTo>
                    <a:pt x="515" y="15"/>
                  </a:lnTo>
                  <a:lnTo>
                    <a:pt x="515" y="17"/>
                  </a:lnTo>
                  <a:lnTo>
                    <a:pt x="517" y="19"/>
                  </a:lnTo>
                  <a:lnTo>
                    <a:pt x="519" y="19"/>
                  </a:lnTo>
                  <a:lnTo>
                    <a:pt x="521" y="21"/>
                  </a:lnTo>
                  <a:lnTo>
                    <a:pt x="523" y="21"/>
                  </a:lnTo>
                  <a:lnTo>
                    <a:pt x="523" y="23"/>
                  </a:lnTo>
                  <a:lnTo>
                    <a:pt x="525" y="23"/>
                  </a:lnTo>
                  <a:lnTo>
                    <a:pt x="526" y="23"/>
                  </a:lnTo>
                  <a:lnTo>
                    <a:pt x="526" y="21"/>
                  </a:lnTo>
                  <a:lnTo>
                    <a:pt x="528" y="21"/>
                  </a:lnTo>
                  <a:lnTo>
                    <a:pt x="528" y="19"/>
                  </a:lnTo>
                  <a:lnTo>
                    <a:pt x="528" y="17"/>
                  </a:lnTo>
                  <a:lnTo>
                    <a:pt x="528" y="15"/>
                  </a:lnTo>
                  <a:lnTo>
                    <a:pt x="528" y="13"/>
                  </a:lnTo>
                  <a:lnTo>
                    <a:pt x="530" y="13"/>
                  </a:lnTo>
                  <a:lnTo>
                    <a:pt x="532" y="13"/>
                  </a:lnTo>
                  <a:lnTo>
                    <a:pt x="534" y="13"/>
                  </a:lnTo>
                  <a:lnTo>
                    <a:pt x="534" y="15"/>
                  </a:lnTo>
                  <a:lnTo>
                    <a:pt x="534" y="17"/>
                  </a:lnTo>
                  <a:lnTo>
                    <a:pt x="534" y="19"/>
                  </a:lnTo>
                  <a:lnTo>
                    <a:pt x="534" y="21"/>
                  </a:lnTo>
                  <a:lnTo>
                    <a:pt x="532" y="21"/>
                  </a:lnTo>
                  <a:lnTo>
                    <a:pt x="532" y="23"/>
                  </a:lnTo>
                  <a:lnTo>
                    <a:pt x="530" y="23"/>
                  </a:lnTo>
                  <a:lnTo>
                    <a:pt x="530" y="25"/>
                  </a:lnTo>
                  <a:lnTo>
                    <a:pt x="530" y="27"/>
                  </a:lnTo>
                  <a:lnTo>
                    <a:pt x="532" y="27"/>
                  </a:lnTo>
                  <a:lnTo>
                    <a:pt x="534" y="27"/>
                  </a:lnTo>
                  <a:lnTo>
                    <a:pt x="536" y="27"/>
                  </a:lnTo>
                  <a:lnTo>
                    <a:pt x="536" y="29"/>
                  </a:lnTo>
                  <a:lnTo>
                    <a:pt x="538" y="29"/>
                  </a:lnTo>
                  <a:lnTo>
                    <a:pt x="538" y="27"/>
                  </a:lnTo>
                  <a:lnTo>
                    <a:pt x="540" y="29"/>
                  </a:lnTo>
                  <a:lnTo>
                    <a:pt x="542" y="29"/>
                  </a:lnTo>
                  <a:lnTo>
                    <a:pt x="542" y="27"/>
                  </a:lnTo>
                  <a:lnTo>
                    <a:pt x="544" y="27"/>
                  </a:lnTo>
                  <a:lnTo>
                    <a:pt x="544" y="25"/>
                  </a:lnTo>
                  <a:lnTo>
                    <a:pt x="542" y="25"/>
                  </a:lnTo>
                  <a:lnTo>
                    <a:pt x="542" y="23"/>
                  </a:lnTo>
                  <a:lnTo>
                    <a:pt x="544" y="23"/>
                  </a:lnTo>
                  <a:lnTo>
                    <a:pt x="544" y="21"/>
                  </a:lnTo>
                  <a:lnTo>
                    <a:pt x="546" y="21"/>
                  </a:lnTo>
                  <a:lnTo>
                    <a:pt x="548" y="21"/>
                  </a:lnTo>
                  <a:lnTo>
                    <a:pt x="550" y="21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5" y="21"/>
                  </a:lnTo>
                  <a:lnTo>
                    <a:pt x="557" y="21"/>
                  </a:lnTo>
                  <a:lnTo>
                    <a:pt x="557" y="19"/>
                  </a:lnTo>
                  <a:lnTo>
                    <a:pt x="557" y="17"/>
                  </a:lnTo>
                  <a:lnTo>
                    <a:pt x="555" y="17"/>
                  </a:lnTo>
                  <a:lnTo>
                    <a:pt x="555" y="15"/>
                  </a:lnTo>
                  <a:lnTo>
                    <a:pt x="553" y="15"/>
                  </a:lnTo>
                  <a:lnTo>
                    <a:pt x="553" y="13"/>
                  </a:lnTo>
                  <a:lnTo>
                    <a:pt x="555" y="13"/>
                  </a:lnTo>
                  <a:lnTo>
                    <a:pt x="557" y="13"/>
                  </a:lnTo>
                  <a:lnTo>
                    <a:pt x="559" y="15"/>
                  </a:lnTo>
                  <a:lnTo>
                    <a:pt x="561" y="15"/>
                  </a:lnTo>
                  <a:lnTo>
                    <a:pt x="563" y="17"/>
                  </a:lnTo>
                  <a:lnTo>
                    <a:pt x="565" y="17"/>
                  </a:lnTo>
                  <a:lnTo>
                    <a:pt x="567" y="17"/>
                  </a:lnTo>
                  <a:lnTo>
                    <a:pt x="567" y="15"/>
                  </a:lnTo>
                  <a:lnTo>
                    <a:pt x="569" y="13"/>
                  </a:lnTo>
                  <a:lnTo>
                    <a:pt x="569" y="11"/>
                  </a:lnTo>
                  <a:lnTo>
                    <a:pt x="571" y="11"/>
                  </a:lnTo>
                  <a:lnTo>
                    <a:pt x="574" y="13"/>
                  </a:lnTo>
                  <a:lnTo>
                    <a:pt x="576" y="13"/>
                  </a:lnTo>
                  <a:lnTo>
                    <a:pt x="578" y="13"/>
                  </a:lnTo>
                  <a:lnTo>
                    <a:pt x="580" y="15"/>
                  </a:lnTo>
                  <a:lnTo>
                    <a:pt x="580" y="17"/>
                  </a:lnTo>
                  <a:lnTo>
                    <a:pt x="582" y="19"/>
                  </a:lnTo>
                  <a:lnTo>
                    <a:pt x="584" y="19"/>
                  </a:lnTo>
                  <a:lnTo>
                    <a:pt x="586" y="19"/>
                  </a:lnTo>
                  <a:lnTo>
                    <a:pt x="586" y="17"/>
                  </a:lnTo>
                  <a:lnTo>
                    <a:pt x="586" y="15"/>
                  </a:lnTo>
                  <a:lnTo>
                    <a:pt x="586" y="13"/>
                  </a:lnTo>
                  <a:lnTo>
                    <a:pt x="586" y="11"/>
                  </a:lnTo>
                  <a:lnTo>
                    <a:pt x="586" y="10"/>
                  </a:lnTo>
                  <a:lnTo>
                    <a:pt x="586" y="8"/>
                  </a:lnTo>
                  <a:lnTo>
                    <a:pt x="586" y="6"/>
                  </a:lnTo>
                  <a:lnTo>
                    <a:pt x="588" y="6"/>
                  </a:lnTo>
                  <a:lnTo>
                    <a:pt x="588" y="8"/>
                  </a:lnTo>
                  <a:lnTo>
                    <a:pt x="590" y="10"/>
                  </a:lnTo>
                  <a:lnTo>
                    <a:pt x="590" y="11"/>
                  </a:lnTo>
                  <a:lnTo>
                    <a:pt x="592" y="11"/>
                  </a:lnTo>
                  <a:lnTo>
                    <a:pt x="594" y="13"/>
                  </a:lnTo>
                  <a:lnTo>
                    <a:pt x="596" y="13"/>
                  </a:lnTo>
                  <a:lnTo>
                    <a:pt x="598" y="13"/>
                  </a:lnTo>
                  <a:lnTo>
                    <a:pt x="598" y="15"/>
                  </a:lnTo>
                  <a:lnTo>
                    <a:pt x="599" y="15"/>
                  </a:lnTo>
                  <a:lnTo>
                    <a:pt x="601" y="15"/>
                  </a:lnTo>
                  <a:lnTo>
                    <a:pt x="601" y="17"/>
                  </a:lnTo>
                  <a:lnTo>
                    <a:pt x="603" y="19"/>
                  </a:lnTo>
                  <a:lnTo>
                    <a:pt x="605" y="21"/>
                  </a:lnTo>
                  <a:lnTo>
                    <a:pt x="607" y="21"/>
                  </a:lnTo>
                  <a:lnTo>
                    <a:pt x="607" y="19"/>
                  </a:lnTo>
                  <a:lnTo>
                    <a:pt x="609" y="19"/>
                  </a:lnTo>
                  <a:lnTo>
                    <a:pt x="609" y="17"/>
                  </a:lnTo>
                  <a:lnTo>
                    <a:pt x="609" y="15"/>
                  </a:lnTo>
                  <a:lnTo>
                    <a:pt x="609" y="13"/>
                  </a:lnTo>
                  <a:lnTo>
                    <a:pt x="609" y="11"/>
                  </a:lnTo>
                  <a:lnTo>
                    <a:pt x="609" y="10"/>
                  </a:lnTo>
                  <a:lnTo>
                    <a:pt x="611" y="10"/>
                  </a:lnTo>
                  <a:lnTo>
                    <a:pt x="611" y="8"/>
                  </a:lnTo>
                  <a:lnTo>
                    <a:pt x="613" y="8"/>
                  </a:lnTo>
                  <a:lnTo>
                    <a:pt x="615" y="10"/>
                  </a:lnTo>
                  <a:lnTo>
                    <a:pt x="615" y="11"/>
                  </a:lnTo>
                  <a:lnTo>
                    <a:pt x="615" y="13"/>
                  </a:lnTo>
                  <a:lnTo>
                    <a:pt x="615" y="15"/>
                  </a:lnTo>
                  <a:lnTo>
                    <a:pt x="615" y="17"/>
                  </a:lnTo>
                  <a:lnTo>
                    <a:pt x="617" y="17"/>
                  </a:lnTo>
                  <a:lnTo>
                    <a:pt x="619" y="17"/>
                  </a:lnTo>
                  <a:lnTo>
                    <a:pt x="619" y="15"/>
                  </a:lnTo>
                  <a:lnTo>
                    <a:pt x="621" y="15"/>
                  </a:lnTo>
                  <a:lnTo>
                    <a:pt x="621" y="11"/>
                  </a:lnTo>
                  <a:lnTo>
                    <a:pt x="622" y="11"/>
                  </a:lnTo>
                  <a:lnTo>
                    <a:pt x="622" y="10"/>
                  </a:lnTo>
                  <a:lnTo>
                    <a:pt x="622" y="8"/>
                  </a:lnTo>
                  <a:lnTo>
                    <a:pt x="622" y="6"/>
                  </a:lnTo>
                  <a:lnTo>
                    <a:pt x="622" y="4"/>
                  </a:lnTo>
                  <a:lnTo>
                    <a:pt x="622" y="2"/>
                  </a:lnTo>
                  <a:lnTo>
                    <a:pt x="622" y="0"/>
                  </a:lnTo>
                  <a:lnTo>
                    <a:pt x="624" y="0"/>
                  </a:lnTo>
                  <a:lnTo>
                    <a:pt x="626" y="0"/>
                  </a:lnTo>
                  <a:lnTo>
                    <a:pt x="628" y="0"/>
                  </a:lnTo>
                  <a:lnTo>
                    <a:pt x="628" y="2"/>
                  </a:lnTo>
                  <a:lnTo>
                    <a:pt x="630" y="2"/>
                  </a:lnTo>
                  <a:lnTo>
                    <a:pt x="630" y="4"/>
                  </a:lnTo>
                  <a:lnTo>
                    <a:pt x="630" y="6"/>
                  </a:lnTo>
                  <a:lnTo>
                    <a:pt x="630" y="8"/>
                  </a:lnTo>
                  <a:lnTo>
                    <a:pt x="630" y="10"/>
                  </a:lnTo>
                  <a:lnTo>
                    <a:pt x="630" y="11"/>
                  </a:lnTo>
                  <a:lnTo>
                    <a:pt x="632" y="13"/>
                  </a:lnTo>
                  <a:lnTo>
                    <a:pt x="634" y="13"/>
                  </a:lnTo>
                  <a:lnTo>
                    <a:pt x="634" y="15"/>
                  </a:lnTo>
                  <a:lnTo>
                    <a:pt x="636" y="15"/>
                  </a:lnTo>
                  <a:lnTo>
                    <a:pt x="638" y="15"/>
                  </a:lnTo>
                  <a:lnTo>
                    <a:pt x="638" y="13"/>
                  </a:lnTo>
                  <a:lnTo>
                    <a:pt x="638" y="11"/>
                  </a:lnTo>
                  <a:lnTo>
                    <a:pt x="640" y="11"/>
                  </a:lnTo>
                  <a:lnTo>
                    <a:pt x="640" y="10"/>
                  </a:lnTo>
                  <a:lnTo>
                    <a:pt x="642" y="10"/>
                  </a:lnTo>
                  <a:lnTo>
                    <a:pt x="644" y="10"/>
                  </a:lnTo>
                  <a:lnTo>
                    <a:pt x="644" y="11"/>
                  </a:lnTo>
                  <a:lnTo>
                    <a:pt x="644" y="13"/>
                  </a:lnTo>
                  <a:lnTo>
                    <a:pt x="644" y="15"/>
                  </a:lnTo>
                  <a:lnTo>
                    <a:pt x="646" y="15"/>
                  </a:lnTo>
                  <a:lnTo>
                    <a:pt x="646" y="17"/>
                  </a:lnTo>
                  <a:lnTo>
                    <a:pt x="647" y="17"/>
                  </a:lnTo>
                  <a:lnTo>
                    <a:pt x="647" y="15"/>
                  </a:lnTo>
                  <a:lnTo>
                    <a:pt x="649" y="15"/>
                  </a:lnTo>
                  <a:lnTo>
                    <a:pt x="651" y="15"/>
                  </a:lnTo>
                  <a:lnTo>
                    <a:pt x="653" y="15"/>
                  </a:lnTo>
                  <a:lnTo>
                    <a:pt x="653" y="13"/>
                  </a:lnTo>
                  <a:lnTo>
                    <a:pt x="653" y="11"/>
                  </a:lnTo>
                  <a:lnTo>
                    <a:pt x="655" y="10"/>
                  </a:lnTo>
                  <a:lnTo>
                    <a:pt x="655" y="8"/>
                  </a:lnTo>
                  <a:lnTo>
                    <a:pt x="657" y="8"/>
                  </a:lnTo>
                  <a:lnTo>
                    <a:pt x="659" y="8"/>
                  </a:lnTo>
                  <a:lnTo>
                    <a:pt x="661" y="8"/>
                  </a:lnTo>
                  <a:lnTo>
                    <a:pt x="661" y="6"/>
                  </a:lnTo>
                  <a:lnTo>
                    <a:pt x="663" y="6"/>
                  </a:lnTo>
                  <a:lnTo>
                    <a:pt x="665" y="6"/>
                  </a:lnTo>
                  <a:lnTo>
                    <a:pt x="665" y="8"/>
                  </a:lnTo>
                  <a:lnTo>
                    <a:pt x="667" y="10"/>
                  </a:lnTo>
                  <a:lnTo>
                    <a:pt x="667" y="11"/>
                  </a:lnTo>
                  <a:lnTo>
                    <a:pt x="669" y="11"/>
                  </a:lnTo>
                  <a:lnTo>
                    <a:pt x="669" y="13"/>
                  </a:lnTo>
                  <a:lnTo>
                    <a:pt x="670" y="13"/>
                  </a:lnTo>
                  <a:lnTo>
                    <a:pt x="672" y="13"/>
                  </a:lnTo>
                  <a:lnTo>
                    <a:pt x="672" y="11"/>
                  </a:lnTo>
                  <a:lnTo>
                    <a:pt x="674" y="11"/>
                  </a:lnTo>
                  <a:lnTo>
                    <a:pt x="674" y="10"/>
                  </a:lnTo>
                  <a:lnTo>
                    <a:pt x="674" y="8"/>
                  </a:lnTo>
                  <a:lnTo>
                    <a:pt x="672" y="8"/>
                  </a:lnTo>
                  <a:lnTo>
                    <a:pt x="672" y="6"/>
                  </a:lnTo>
                  <a:lnTo>
                    <a:pt x="674" y="6"/>
                  </a:lnTo>
                  <a:lnTo>
                    <a:pt x="676" y="6"/>
                  </a:lnTo>
                  <a:lnTo>
                    <a:pt x="676" y="8"/>
                  </a:lnTo>
                  <a:lnTo>
                    <a:pt x="678" y="10"/>
                  </a:lnTo>
                  <a:lnTo>
                    <a:pt x="678" y="11"/>
                  </a:lnTo>
                  <a:lnTo>
                    <a:pt x="680" y="11"/>
                  </a:lnTo>
                  <a:lnTo>
                    <a:pt x="680" y="13"/>
                  </a:lnTo>
                  <a:lnTo>
                    <a:pt x="682" y="13"/>
                  </a:lnTo>
                  <a:lnTo>
                    <a:pt x="684" y="13"/>
                  </a:lnTo>
                  <a:lnTo>
                    <a:pt x="686" y="13"/>
                  </a:lnTo>
                  <a:lnTo>
                    <a:pt x="686" y="11"/>
                  </a:lnTo>
                  <a:lnTo>
                    <a:pt x="688" y="11"/>
                  </a:lnTo>
                  <a:lnTo>
                    <a:pt x="688" y="10"/>
                  </a:lnTo>
                  <a:lnTo>
                    <a:pt x="690" y="10"/>
                  </a:lnTo>
                  <a:lnTo>
                    <a:pt x="690" y="11"/>
                  </a:lnTo>
                  <a:lnTo>
                    <a:pt x="692" y="11"/>
                  </a:lnTo>
                  <a:lnTo>
                    <a:pt x="694" y="13"/>
                  </a:lnTo>
                  <a:lnTo>
                    <a:pt x="694" y="15"/>
                  </a:lnTo>
                  <a:lnTo>
                    <a:pt x="694" y="17"/>
                  </a:lnTo>
                  <a:lnTo>
                    <a:pt x="695" y="17"/>
                  </a:lnTo>
                  <a:lnTo>
                    <a:pt x="695" y="19"/>
                  </a:lnTo>
                  <a:lnTo>
                    <a:pt x="697" y="19"/>
                  </a:lnTo>
                  <a:lnTo>
                    <a:pt x="699" y="19"/>
                  </a:lnTo>
                  <a:lnTo>
                    <a:pt x="701" y="19"/>
                  </a:lnTo>
                  <a:lnTo>
                    <a:pt x="701" y="21"/>
                  </a:lnTo>
                  <a:lnTo>
                    <a:pt x="701" y="23"/>
                  </a:lnTo>
                  <a:lnTo>
                    <a:pt x="699" y="23"/>
                  </a:lnTo>
                  <a:lnTo>
                    <a:pt x="697" y="23"/>
                  </a:lnTo>
                  <a:lnTo>
                    <a:pt x="695" y="23"/>
                  </a:lnTo>
                  <a:lnTo>
                    <a:pt x="695" y="25"/>
                  </a:lnTo>
                  <a:lnTo>
                    <a:pt x="695" y="27"/>
                  </a:lnTo>
                  <a:lnTo>
                    <a:pt x="697" y="27"/>
                  </a:lnTo>
                  <a:lnTo>
                    <a:pt x="697" y="29"/>
                  </a:lnTo>
                  <a:lnTo>
                    <a:pt x="699" y="29"/>
                  </a:lnTo>
                  <a:lnTo>
                    <a:pt x="699" y="31"/>
                  </a:lnTo>
                  <a:lnTo>
                    <a:pt x="701" y="31"/>
                  </a:lnTo>
                  <a:lnTo>
                    <a:pt x="701" y="29"/>
                  </a:lnTo>
                  <a:lnTo>
                    <a:pt x="701" y="27"/>
                  </a:lnTo>
                  <a:lnTo>
                    <a:pt x="701" y="25"/>
                  </a:lnTo>
                  <a:lnTo>
                    <a:pt x="701" y="23"/>
                  </a:lnTo>
                  <a:lnTo>
                    <a:pt x="701" y="21"/>
                  </a:lnTo>
                  <a:lnTo>
                    <a:pt x="703" y="21"/>
                  </a:lnTo>
                  <a:lnTo>
                    <a:pt x="705" y="19"/>
                  </a:lnTo>
                  <a:lnTo>
                    <a:pt x="705" y="17"/>
                  </a:lnTo>
                  <a:lnTo>
                    <a:pt x="707" y="17"/>
                  </a:lnTo>
                  <a:lnTo>
                    <a:pt x="709" y="17"/>
                  </a:lnTo>
                  <a:lnTo>
                    <a:pt x="709" y="19"/>
                  </a:lnTo>
                  <a:lnTo>
                    <a:pt x="711" y="19"/>
                  </a:lnTo>
                  <a:lnTo>
                    <a:pt x="711" y="21"/>
                  </a:lnTo>
                  <a:lnTo>
                    <a:pt x="713" y="23"/>
                  </a:lnTo>
                  <a:lnTo>
                    <a:pt x="713" y="25"/>
                  </a:lnTo>
                  <a:lnTo>
                    <a:pt x="715" y="25"/>
                  </a:lnTo>
                  <a:lnTo>
                    <a:pt x="717" y="25"/>
                  </a:lnTo>
                  <a:lnTo>
                    <a:pt x="718" y="25"/>
                  </a:lnTo>
                  <a:lnTo>
                    <a:pt x="718" y="23"/>
                  </a:lnTo>
                  <a:lnTo>
                    <a:pt x="720" y="23"/>
                  </a:lnTo>
                  <a:lnTo>
                    <a:pt x="720" y="21"/>
                  </a:lnTo>
                  <a:lnTo>
                    <a:pt x="722" y="21"/>
                  </a:lnTo>
                  <a:lnTo>
                    <a:pt x="724" y="21"/>
                  </a:lnTo>
                  <a:lnTo>
                    <a:pt x="724" y="23"/>
                  </a:lnTo>
                  <a:lnTo>
                    <a:pt x="724" y="25"/>
                  </a:lnTo>
                  <a:lnTo>
                    <a:pt x="724" y="27"/>
                  </a:lnTo>
                  <a:lnTo>
                    <a:pt x="724" y="29"/>
                  </a:lnTo>
                  <a:lnTo>
                    <a:pt x="722" y="31"/>
                  </a:lnTo>
                  <a:lnTo>
                    <a:pt x="722" y="33"/>
                  </a:lnTo>
                  <a:lnTo>
                    <a:pt x="720" y="33"/>
                  </a:lnTo>
                  <a:lnTo>
                    <a:pt x="722" y="33"/>
                  </a:lnTo>
                  <a:lnTo>
                    <a:pt x="722" y="35"/>
                  </a:lnTo>
                  <a:lnTo>
                    <a:pt x="724" y="36"/>
                  </a:lnTo>
                  <a:lnTo>
                    <a:pt x="726" y="36"/>
                  </a:lnTo>
                  <a:lnTo>
                    <a:pt x="728" y="35"/>
                  </a:lnTo>
                  <a:lnTo>
                    <a:pt x="730" y="35"/>
                  </a:lnTo>
                  <a:lnTo>
                    <a:pt x="730" y="33"/>
                  </a:lnTo>
                  <a:lnTo>
                    <a:pt x="730" y="31"/>
                  </a:lnTo>
                  <a:lnTo>
                    <a:pt x="730" y="29"/>
                  </a:lnTo>
                  <a:lnTo>
                    <a:pt x="730" y="27"/>
                  </a:lnTo>
                  <a:lnTo>
                    <a:pt x="730" y="25"/>
                  </a:lnTo>
                  <a:lnTo>
                    <a:pt x="728" y="25"/>
                  </a:lnTo>
                  <a:lnTo>
                    <a:pt x="728" y="23"/>
                  </a:lnTo>
                  <a:lnTo>
                    <a:pt x="726" y="21"/>
                  </a:lnTo>
                  <a:lnTo>
                    <a:pt x="726" y="19"/>
                  </a:lnTo>
                  <a:lnTo>
                    <a:pt x="728" y="17"/>
                  </a:lnTo>
                  <a:lnTo>
                    <a:pt x="732" y="17"/>
                  </a:lnTo>
                  <a:lnTo>
                    <a:pt x="734" y="19"/>
                  </a:lnTo>
                  <a:lnTo>
                    <a:pt x="736" y="19"/>
                  </a:lnTo>
                  <a:lnTo>
                    <a:pt x="736" y="21"/>
                  </a:lnTo>
                  <a:lnTo>
                    <a:pt x="736" y="23"/>
                  </a:lnTo>
                  <a:lnTo>
                    <a:pt x="738" y="25"/>
                  </a:lnTo>
                  <a:lnTo>
                    <a:pt x="738" y="27"/>
                  </a:lnTo>
                  <a:lnTo>
                    <a:pt x="738" y="29"/>
                  </a:lnTo>
                  <a:lnTo>
                    <a:pt x="738" y="31"/>
                  </a:lnTo>
                  <a:lnTo>
                    <a:pt x="740" y="31"/>
                  </a:lnTo>
                  <a:lnTo>
                    <a:pt x="740" y="33"/>
                  </a:lnTo>
                  <a:lnTo>
                    <a:pt x="742" y="35"/>
                  </a:lnTo>
                  <a:lnTo>
                    <a:pt x="743" y="33"/>
                  </a:lnTo>
                  <a:lnTo>
                    <a:pt x="745" y="33"/>
                  </a:lnTo>
                  <a:lnTo>
                    <a:pt x="745" y="31"/>
                  </a:lnTo>
                  <a:lnTo>
                    <a:pt x="745" y="29"/>
                  </a:lnTo>
                  <a:lnTo>
                    <a:pt x="745" y="27"/>
                  </a:lnTo>
                  <a:lnTo>
                    <a:pt x="743" y="25"/>
                  </a:lnTo>
                  <a:lnTo>
                    <a:pt x="743" y="23"/>
                  </a:lnTo>
                  <a:lnTo>
                    <a:pt x="742" y="23"/>
                  </a:lnTo>
                  <a:lnTo>
                    <a:pt x="743" y="21"/>
                  </a:lnTo>
                  <a:lnTo>
                    <a:pt x="743" y="19"/>
                  </a:lnTo>
                  <a:lnTo>
                    <a:pt x="745" y="19"/>
                  </a:lnTo>
                  <a:lnTo>
                    <a:pt x="745" y="21"/>
                  </a:lnTo>
                  <a:lnTo>
                    <a:pt x="747" y="21"/>
                  </a:lnTo>
                  <a:lnTo>
                    <a:pt x="747" y="23"/>
                  </a:lnTo>
                  <a:lnTo>
                    <a:pt x="749" y="23"/>
                  </a:lnTo>
                  <a:lnTo>
                    <a:pt x="749" y="25"/>
                  </a:lnTo>
                  <a:lnTo>
                    <a:pt x="751" y="25"/>
                  </a:lnTo>
                  <a:lnTo>
                    <a:pt x="751" y="27"/>
                  </a:lnTo>
                  <a:lnTo>
                    <a:pt x="749" y="27"/>
                  </a:lnTo>
                  <a:lnTo>
                    <a:pt x="749" y="29"/>
                  </a:lnTo>
                  <a:lnTo>
                    <a:pt x="747" y="29"/>
                  </a:lnTo>
                  <a:lnTo>
                    <a:pt x="747" y="31"/>
                  </a:lnTo>
                  <a:lnTo>
                    <a:pt x="747" y="33"/>
                  </a:lnTo>
                  <a:lnTo>
                    <a:pt x="747" y="35"/>
                  </a:lnTo>
                  <a:lnTo>
                    <a:pt x="745" y="36"/>
                  </a:lnTo>
                  <a:lnTo>
                    <a:pt x="745" y="38"/>
                  </a:lnTo>
                  <a:lnTo>
                    <a:pt x="747" y="38"/>
                  </a:lnTo>
                  <a:lnTo>
                    <a:pt x="749" y="38"/>
                  </a:lnTo>
                  <a:lnTo>
                    <a:pt x="749" y="36"/>
                  </a:lnTo>
                  <a:lnTo>
                    <a:pt x="751" y="36"/>
                  </a:lnTo>
                  <a:lnTo>
                    <a:pt x="751" y="35"/>
                  </a:lnTo>
                  <a:lnTo>
                    <a:pt x="751" y="33"/>
                  </a:lnTo>
                  <a:lnTo>
                    <a:pt x="753" y="33"/>
                  </a:lnTo>
                  <a:lnTo>
                    <a:pt x="753" y="31"/>
                  </a:lnTo>
                  <a:lnTo>
                    <a:pt x="755" y="31"/>
                  </a:lnTo>
                  <a:lnTo>
                    <a:pt x="757" y="31"/>
                  </a:lnTo>
                  <a:lnTo>
                    <a:pt x="757" y="29"/>
                  </a:lnTo>
                  <a:lnTo>
                    <a:pt x="759" y="29"/>
                  </a:lnTo>
                  <a:lnTo>
                    <a:pt x="761" y="29"/>
                  </a:lnTo>
                  <a:lnTo>
                    <a:pt x="763" y="29"/>
                  </a:lnTo>
                  <a:lnTo>
                    <a:pt x="763" y="31"/>
                  </a:lnTo>
                  <a:lnTo>
                    <a:pt x="765" y="31"/>
                  </a:lnTo>
                  <a:lnTo>
                    <a:pt x="765" y="33"/>
                  </a:lnTo>
                  <a:lnTo>
                    <a:pt x="766" y="35"/>
                  </a:lnTo>
                  <a:lnTo>
                    <a:pt x="766" y="36"/>
                  </a:lnTo>
                  <a:lnTo>
                    <a:pt x="766" y="38"/>
                  </a:lnTo>
                  <a:lnTo>
                    <a:pt x="765" y="38"/>
                  </a:lnTo>
                  <a:lnTo>
                    <a:pt x="763" y="40"/>
                  </a:lnTo>
                  <a:lnTo>
                    <a:pt x="761" y="40"/>
                  </a:lnTo>
                  <a:lnTo>
                    <a:pt x="761" y="42"/>
                  </a:lnTo>
                  <a:lnTo>
                    <a:pt x="763" y="42"/>
                  </a:lnTo>
                  <a:lnTo>
                    <a:pt x="763" y="44"/>
                  </a:lnTo>
                  <a:lnTo>
                    <a:pt x="765" y="44"/>
                  </a:lnTo>
                  <a:lnTo>
                    <a:pt x="765" y="42"/>
                  </a:lnTo>
                  <a:lnTo>
                    <a:pt x="766" y="42"/>
                  </a:lnTo>
                  <a:lnTo>
                    <a:pt x="768" y="42"/>
                  </a:lnTo>
                  <a:lnTo>
                    <a:pt x="770" y="42"/>
                  </a:lnTo>
                  <a:lnTo>
                    <a:pt x="770" y="40"/>
                  </a:lnTo>
                  <a:lnTo>
                    <a:pt x="772" y="40"/>
                  </a:lnTo>
                  <a:lnTo>
                    <a:pt x="774" y="40"/>
                  </a:lnTo>
                  <a:lnTo>
                    <a:pt x="776" y="40"/>
                  </a:lnTo>
                  <a:lnTo>
                    <a:pt x="778" y="40"/>
                  </a:lnTo>
                  <a:lnTo>
                    <a:pt x="780" y="38"/>
                  </a:lnTo>
                  <a:lnTo>
                    <a:pt x="782" y="36"/>
                  </a:lnTo>
                  <a:lnTo>
                    <a:pt x="782" y="35"/>
                  </a:lnTo>
                  <a:lnTo>
                    <a:pt x="784" y="35"/>
                  </a:lnTo>
                  <a:lnTo>
                    <a:pt x="786" y="35"/>
                  </a:lnTo>
                  <a:lnTo>
                    <a:pt x="788" y="36"/>
                  </a:lnTo>
                  <a:lnTo>
                    <a:pt x="788" y="38"/>
                  </a:lnTo>
                  <a:lnTo>
                    <a:pt x="788" y="40"/>
                  </a:lnTo>
                  <a:lnTo>
                    <a:pt x="788" y="42"/>
                  </a:lnTo>
                  <a:lnTo>
                    <a:pt x="786" y="44"/>
                  </a:lnTo>
                  <a:lnTo>
                    <a:pt x="786" y="46"/>
                  </a:lnTo>
                  <a:lnTo>
                    <a:pt x="788" y="46"/>
                  </a:lnTo>
                  <a:lnTo>
                    <a:pt x="788" y="48"/>
                  </a:lnTo>
                  <a:lnTo>
                    <a:pt x="790" y="48"/>
                  </a:lnTo>
                  <a:lnTo>
                    <a:pt x="790" y="50"/>
                  </a:lnTo>
                  <a:lnTo>
                    <a:pt x="791" y="48"/>
                  </a:lnTo>
                  <a:lnTo>
                    <a:pt x="793" y="46"/>
                  </a:lnTo>
                  <a:lnTo>
                    <a:pt x="793" y="44"/>
                  </a:lnTo>
                  <a:lnTo>
                    <a:pt x="795" y="44"/>
                  </a:lnTo>
                  <a:lnTo>
                    <a:pt x="795" y="42"/>
                  </a:lnTo>
                  <a:lnTo>
                    <a:pt x="795" y="40"/>
                  </a:lnTo>
                  <a:lnTo>
                    <a:pt x="797" y="38"/>
                  </a:lnTo>
                  <a:lnTo>
                    <a:pt x="797" y="36"/>
                  </a:lnTo>
                  <a:lnTo>
                    <a:pt x="803" y="38"/>
                  </a:lnTo>
                  <a:lnTo>
                    <a:pt x="803" y="36"/>
                  </a:lnTo>
                  <a:lnTo>
                    <a:pt x="805" y="36"/>
                  </a:lnTo>
                  <a:lnTo>
                    <a:pt x="805" y="35"/>
                  </a:lnTo>
                  <a:lnTo>
                    <a:pt x="807" y="33"/>
                  </a:lnTo>
                  <a:lnTo>
                    <a:pt x="809" y="31"/>
                  </a:lnTo>
                  <a:lnTo>
                    <a:pt x="809" y="29"/>
                  </a:lnTo>
                  <a:lnTo>
                    <a:pt x="809" y="27"/>
                  </a:lnTo>
                  <a:lnTo>
                    <a:pt x="807" y="25"/>
                  </a:lnTo>
                  <a:lnTo>
                    <a:pt x="805" y="23"/>
                  </a:lnTo>
                  <a:lnTo>
                    <a:pt x="803" y="21"/>
                  </a:lnTo>
                  <a:lnTo>
                    <a:pt x="801" y="19"/>
                  </a:lnTo>
                  <a:lnTo>
                    <a:pt x="801" y="17"/>
                  </a:lnTo>
                  <a:lnTo>
                    <a:pt x="803" y="17"/>
                  </a:lnTo>
                  <a:lnTo>
                    <a:pt x="805" y="17"/>
                  </a:lnTo>
                  <a:lnTo>
                    <a:pt x="807" y="17"/>
                  </a:lnTo>
                  <a:lnTo>
                    <a:pt x="809" y="19"/>
                  </a:lnTo>
                  <a:lnTo>
                    <a:pt x="811" y="21"/>
                  </a:lnTo>
                  <a:lnTo>
                    <a:pt x="811" y="23"/>
                  </a:lnTo>
                  <a:lnTo>
                    <a:pt x="811" y="25"/>
                  </a:lnTo>
                  <a:lnTo>
                    <a:pt x="811" y="27"/>
                  </a:lnTo>
                  <a:lnTo>
                    <a:pt x="811" y="29"/>
                  </a:lnTo>
                  <a:lnTo>
                    <a:pt x="811" y="31"/>
                  </a:lnTo>
                  <a:lnTo>
                    <a:pt x="811" y="33"/>
                  </a:lnTo>
                  <a:lnTo>
                    <a:pt x="813" y="33"/>
                  </a:lnTo>
                  <a:lnTo>
                    <a:pt x="813" y="35"/>
                  </a:lnTo>
                  <a:lnTo>
                    <a:pt x="814" y="35"/>
                  </a:lnTo>
                  <a:lnTo>
                    <a:pt x="814" y="33"/>
                  </a:lnTo>
                  <a:lnTo>
                    <a:pt x="816" y="33"/>
                  </a:lnTo>
                  <a:lnTo>
                    <a:pt x="816" y="31"/>
                  </a:lnTo>
                  <a:lnTo>
                    <a:pt x="818" y="29"/>
                  </a:lnTo>
                  <a:lnTo>
                    <a:pt x="818" y="27"/>
                  </a:lnTo>
                  <a:lnTo>
                    <a:pt x="818" y="25"/>
                  </a:lnTo>
                  <a:lnTo>
                    <a:pt x="818" y="23"/>
                  </a:lnTo>
                  <a:lnTo>
                    <a:pt x="820" y="23"/>
                  </a:lnTo>
                  <a:lnTo>
                    <a:pt x="820" y="21"/>
                  </a:lnTo>
                  <a:lnTo>
                    <a:pt x="822" y="21"/>
                  </a:lnTo>
                  <a:lnTo>
                    <a:pt x="824" y="21"/>
                  </a:lnTo>
                  <a:lnTo>
                    <a:pt x="826" y="23"/>
                  </a:lnTo>
                  <a:lnTo>
                    <a:pt x="828" y="23"/>
                  </a:lnTo>
                  <a:lnTo>
                    <a:pt x="828" y="25"/>
                  </a:lnTo>
                  <a:lnTo>
                    <a:pt x="830" y="25"/>
                  </a:lnTo>
                  <a:lnTo>
                    <a:pt x="830" y="27"/>
                  </a:lnTo>
                  <a:lnTo>
                    <a:pt x="832" y="27"/>
                  </a:lnTo>
                  <a:lnTo>
                    <a:pt x="832" y="29"/>
                  </a:lnTo>
                  <a:lnTo>
                    <a:pt x="834" y="29"/>
                  </a:lnTo>
                  <a:lnTo>
                    <a:pt x="836" y="29"/>
                  </a:lnTo>
                  <a:lnTo>
                    <a:pt x="838" y="31"/>
                  </a:lnTo>
                  <a:lnTo>
                    <a:pt x="843" y="35"/>
                  </a:lnTo>
                  <a:lnTo>
                    <a:pt x="845" y="36"/>
                  </a:lnTo>
                  <a:lnTo>
                    <a:pt x="836" y="40"/>
                  </a:lnTo>
                  <a:lnTo>
                    <a:pt x="732" y="84"/>
                  </a:lnTo>
                  <a:lnTo>
                    <a:pt x="732" y="86"/>
                  </a:lnTo>
                  <a:lnTo>
                    <a:pt x="732" y="88"/>
                  </a:lnTo>
                  <a:lnTo>
                    <a:pt x="734" y="88"/>
                  </a:lnTo>
                  <a:lnTo>
                    <a:pt x="734" y="90"/>
                  </a:lnTo>
                  <a:lnTo>
                    <a:pt x="736" y="92"/>
                  </a:lnTo>
                  <a:lnTo>
                    <a:pt x="738" y="94"/>
                  </a:lnTo>
                  <a:lnTo>
                    <a:pt x="738" y="96"/>
                  </a:lnTo>
                  <a:lnTo>
                    <a:pt x="740" y="96"/>
                  </a:lnTo>
                  <a:lnTo>
                    <a:pt x="740" y="98"/>
                  </a:lnTo>
                  <a:lnTo>
                    <a:pt x="742" y="98"/>
                  </a:lnTo>
                  <a:lnTo>
                    <a:pt x="742" y="96"/>
                  </a:lnTo>
                  <a:lnTo>
                    <a:pt x="743" y="96"/>
                  </a:lnTo>
                  <a:lnTo>
                    <a:pt x="743" y="98"/>
                  </a:lnTo>
                  <a:lnTo>
                    <a:pt x="743" y="96"/>
                  </a:lnTo>
                  <a:lnTo>
                    <a:pt x="745" y="96"/>
                  </a:lnTo>
                  <a:lnTo>
                    <a:pt x="747" y="96"/>
                  </a:lnTo>
                  <a:lnTo>
                    <a:pt x="747" y="94"/>
                  </a:lnTo>
                  <a:lnTo>
                    <a:pt x="749" y="94"/>
                  </a:lnTo>
                  <a:lnTo>
                    <a:pt x="749" y="96"/>
                  </a:lnTo>
                  <a:lnTo>
                    <a:pt x="749" y="94"/>
                  </a:lnTo>
                  <a:lnTo>
                    <a:pt x="751" y="94"/>
                  </a:lnTo>
                  <a:lnTo>
                    <a:pt x="753" y="94"/>
                  </a:lnTo>
                  <a:lnTo>
                    <a:pt x="753" y="96"/>
                  </a:lnTo>
                  <a:lnTo>
                    <a:pt x="753" y="98"/>
                  </a:lnTo>
                  <a:lnTo>
                    <a:pt x="755" y="98"/>
                  </a:lnTo>
                  <a:lnTo>
                    <a:pt x="755" y="100"/>
                  </a:lnTo>
                  <a:lnTo>
                    <a:pt x="757" y="100"/>
                  </a:lnTo>
                  <a:lnTo>
                    <a:pt x="757" y="102"/>
                  </a:lnTo>
                  <a:lnTo>
                    <a:pt x="757" y="104"/>
                  </a:lnTo>
                  <a:lnTo>
                    <a:pt x="759" y="104"/>
                  </a:lnTo>
                  <a:lnTo>
                    <a:pt x="761" y="104"/>
                  </a:lnTo>
                  <a:lnTo>
                    <a:pt x="761" y="106"/>
                  </a:lnTo>
                  <a:lnTo>
                    <a:pt x="763" y="106"/>
                  </a:lnTo>
                  <a:lnTo>
                    <a:pt x="765" y="106"/>
                  </a:lnTo>
                  <a:lnTo>
                    <a:pt x="766" y="106"/>
                  </a:lnTo>
                  <a:lnTo>
                    <a:pt x="765" y="106"/>
                  </a:lnTo>
                  <a:lnTo>
                    <a:pt x="766" y="106"/>
                  </a:lnTo>
                  <a:lnTo>
                    <a:pt x="766" y="107"/>
                  </a:lnTo>
                  <a:lnTo>
                    <a:pt x="768" y="107"/>
                  </a:lnTo>
                  <a:lnTo>
                    <a:pt x="768" y="106"/>
                  </a:lnTo>
                  <a:lnTo>
                    <a:pt x="770" y="106"/>
                  </a:lnTo>
                  <a:lnTo>
                    <a:pt x="770" y="104"/>
                  </a:lnTo>
                  <a:lnTo>
                    <a:pt x="772" y="104"/>
                  </a:lnTo>
                  <a:lnTo>
                    <a:pt x="772" y="102"/>
                  </a:lnTo>
                  <a:lnTo>
                    <a:pt x="774" y="102"/>
                  </a:lnTo>
                  <a:lnTo>
                    <a:pt x="776" y="102"/>
                  </a:lnTo>
                  <a:lnTo>
                    <a:pt x="778" y="102"/>
                  </a:lnTo>
                  <a:lnTo>
                    <a:pt x="778" y="104"/>
                  </a:lnTo>
                  <a:lnTo>
                    <a:pt x="780" y="104"/>
                  </a:lnTo>
                  <a:lnTo>
                    <a:pt x="780" y="106"/>
                  </a:lnTo>
                  <a:lnTo>
                    <a:pt x="780" y="104"/>
                  </a:lnTo>
                  <a:lnTo>
                    <a:pt x="780" y="106"/>
                  </a:lnTo>
                  <a:lnTo>
                    <a:pt x="780" y="107"/>
                  </a:lnTo>
                  <a:lnTo>
                    <a:pt x="780" y="109"/>
                  </a:lnTo>
                  <a:lnTo>
                    <a:pt x="782" y="109"/>
                  </a:lnTo>
                  <a:lnTo>
                    <a:pt x="780" y="109"/>
                  </a:lnTo>
                  <a:lnTo>
                    <a:pt x="780" y="111"/>
                  </a:lnTo>
                  <a:lnTo>
                    <a:pt x="780" y="113"/>
                  </a:lnTo>
                  <a:lnTo>
                    <a:pt x="782" y="113"/>
                  </a:lnTo>
                  <a:lnTo>
                    <a:pt x="782" y="115"/>
                  </a:lnTo>
                  <a:lnTo>
                    <a:pt x="784" y="115"/>
                  </a:lnTo>
                  <a:lnTo>
                    <a:pt x="784" y="113"/>
                  </a:lnTo>
                  <a:lnTo>
                    <a:pt x="784" y="115"/>
                  </a:lnTo>
                  <a:lnTo>
                    <a:pt x="784" y="117"/>
                  </a:lnTo>
                  <a:lnTo>
                    <a:pt x="786" y="117"/>
                  </a:lnTo>
                  <a:lnTo>
                    <a:pt x="786" y="119"/>
                  </a:lnTo>
                  <a:lnTo>
                    <a:pt x="786" y="117"/>
                  </a:lnTo>
                  <a:lnTo>
                    <a:pt x="788" y="117"/>
                  </a:lnTo>
                  <a:lnTo>
                    <a:pt x="788" y="119"/>
                  </a:lnTo>
                  <a:lnTo>
                    <a:pt x="790" y="119"/>
                  </a:lnTo>
                  <a:lnTo>
                    <a:pt x="790" y="121"/>
                  </a:lnTo>
                  <a:lnTo>
                    <a:pt x="791" y="119"/>
                  </a:lnTo>
                  <a:lnTo>
                    <a:pt x="791" y="121"/>
                  </a:lnTo>
                  <a:lnTo>
                    <a:pt x="791" y="123"/>
                  </a:lnTo>
                  <a:lnTo>
                    <a:pt x="793" y="123"/>
                  </a:lnTo>
                  <a:lnTo>
                    <a:pt x="791" y="123"/>
                  </a:lnTo>
                  <a:lnTo>
                    <a:pt x="791" y="125"/>
                  </a:lnTo>
                  <a:lnTo>
                    <a:pt x="793" y="125"/>
                  </a:lnTo>
                  <a:lnTo>
                    <a:pt x="793" y="127"/>
                  </a:lnTo>
                  <a:lnTo>
                    <a:pt x="795" y="127"/>
                  </a:lnTo>
                  <a:lnTo>
                    <a:pt x="795" y="129"/>
                  </a:lnTo>
                  <a:lnTo>
                    <a:pt x="795" y="127"/>
                  </a:lnTo>
                  <a:lnTo>
                    <a:pt x="795" y="129"/>
                  </a:lnTo>
                  <a:lnTo>
                    <a:pt x="795" y="127"/>
                  </a:lnTo>
                  <a:lnTo>
                    <a:pt x="795" y="129"/>
                  </a:lnTo>
                  <a:lnTo>
                    <a:pt x="797" y="129"/>
                  </a:lnTo>
                  <a:lnTo>
                    <a:pt x="797" y="127"/>
                  </a:lnTo>
                  <a:lnTo>
                    <a:pt x="797" y="129"/>
                  </a:lnTo>
                  <a:lnTo>
                    <a:pt x="797" y="131"/>
                  </a:lnTo>
                  <a:lnTo>
                    <a:pt x="797" y="129"/>
                  </a:lnTo>
                  <a:lnTo>
                    <a:pt x="799" y="129"/>
                  </a:lnTo>
                  <a:lnTo>
                    <a:pt x="799" y="131"/>
                  </a:lnTo>
                  <a:lnTo>
                    <a:pt x="797" y="131"/>
                  </a:lnTo>
                  <a:lnTo>
                    <a:pt x="797" y="132"/>
                  </a:lnTo>
                  <a:lnTo>
                    <a:pt x="797" y="134"/>
                  </a:lnTo>
                  <a:lnTo>
                    <a:pt x="799" y="134"/>
                  </a:lnTo>
                  <a:lnTo>
                    <a:pt x="799" y="136"/>
                  </a:lnTo>
                  <a:lnTo>
                    <a:pt x="801" y="136"/>
                  </a:lnTo>
                  <a:lnTo>
                    <a:pt x="801" y="138"/>
                  </a:lnTo>
                  <a:lnTo>
                    <a:pt x="801" y="140"/>
                  </a:lnTo>
                  <a:lnTo>
                    <a:pt x="803" y="140"/>
                  </a:lnTo>
                  <a:lnTo>
                    <a:pt x="801" y="140"/>
                  </a:lnTo>
                  <a:lnTo>
                    <a:pt x="803" y="140"/>
                  </a:lnTo>
                  <a:lnTo>
                    <a:pt x="803" y="142"/>
                  </a:lnTo>
                  <a:lnTo>
                    <a:pt x="803" y="144"/>
                  </a:lnTo>
                  <a:lnTo>
                    <a:pt x="805" y="144"/>
                  </a:lnTo>
                  <a:lnTo>
                    <a:pt x="803" y="144"/>
                  </a:lnTo>
                  <a:lnTo>
                    <a:pt x="805" y="144"/>
                  </a:lnTo>
                  <a:lnTo>
                    <a:pt x="805" y="146"/>
                  </a:lnTo>
                  <a:lnTo>
                    <a:pt x="805" y="148"/>
                  </a:lnTo>
                  <a:lnTo>
                    <a:pt x="807" y="148"/>
                  </a:lnTo>
                  <a:lnTo>
                    <a:pt x="807" y="150"/>
                  </a:lnTo>
                  <a:lnTo>
                    <a:pt x="809" y="150"/>
                  </a:lnTo>
                  <a:lnTo>
                    <a:pt x="809" y="152"/>
                  </a:lnTo>
                  <a:lnTo>
                    <a:pt x="809" y="150"/>
                  </a:lnTo>
                  <a:lnTo>
                    <a:pt x="809" y="152"/>
                  </a:lnTo>
                  <a:lnTo>
                    <a:pt x="809" y="154"/>
                  </a:lnTo>
                  <a:lnTo>
                    <a:pt x="811" y="154"/>
                  </a:lnTo>
                  <a:lnTo>
                    <a:pt x="809" y="154"/>
                  </a:lnTo>
                  <a:lnTo>
                    <a:pt x="809" y="155"/>
                  </a:lnTo>
                  <a:lnTo>
                    <a:pt x="811" y="155"/>
                  </a:lnTo>
                  <a:lnTo>
                    <a:pt x="811" y="157"/>
                  </a:lnTo>
                  <a:lnTo>
                    <a:pt x="811" y="159"/>
                  </a:lnTo>
                  <a:lnTo>
                    <a:pt x="811" y="161"/>
                  </a:lnTo>
                  <a:lnTo>
                    <a:pt x="811" y="163"/>
                  </a:lnTo>
                  <a:lnTo>
                    <a:pt x="813" y="163"/>
                  </a:lnTo>
                  <a:lnTo>
                    <a:pt x="814" y="163"/>
                  </a:lnTo>
                  <a:lnTo>
                    <a:pt x="814" y="165"/>
                  </a:lnTo>
                  <a:lnTo>
                    <a:pt x="816" y="165"/>
                  </a:lnTo>
                  <a:lnTo>
                    <a:pt x="816" y="167"/>
                  </a:lnTo>
                  <a:lnTo>
                    <a:pt x="818" y="167"/>
                  </a:lnTo>
                  <a:lnTo>
                    <a:pt x="820" y="167"/>
                  </a:lnTo>
                  <a:lnTo>
                    <a:pt x="822" y="167"/>
                  </a:lnTo>
                  <a:lnTo>
                    <a:pt x="822" y="169"/>
                  </a:lnTo>
                  <a:lnTo>
                    <a:pt x="824" y="169"/>
                  </a:lnTo>
                  <a:lnTo>
                    <a:pt x="826" y="169"/>
                  </a:lnTo>
                  <a:lnTo>
                    <a:pt x="826" y="167"/>
                  </a:lnTo>
                  <a:lnTo>
                    <a:pt x="828" y="167"/>
                  </a:lnTo>
                  <a:lnTo>
                    <a:pt x="828" y="169"/>
                  </a:lnTo>
                  <a:lnTo>
                    <a:pt x="830" y="167"/>
                  </a:lnTo>
                  <a:lnTo>
                    <a:pt x="830" y="169"/>
                  </a:lnTo>
                  <a:lnTo>
                    <a:pt x="832" y="169"/>
                  </a:lnTo>
                  <a:lnTo>
                    <a:pt x="834" y="169"/>
                  </a:lnTo>
                  <a:lnTo>
                    <a:pt x="834" y="171"/>
                  </a:lnTo>
                  <a:lnTo>
                    <a:pt x="836" y="171"/>
                  </a:lnTo>
                  <a:lnTo>
                    <a:pt x="836" y="173"/>
                  </a:lnTo>
                  <a:lnTo>
                    <a:pt x="838" y="173"/>
                  </a:lnTo>
                  <a:lnTo>
                    <a:pt x="838" y="175"/>
                  </a:lnTo>
                  <a:lnTo>
                    <a:pt x="839" y="175"/>
                  </a:lnTo>
                  <a:lnTo>
                    <a:pt x="841" y="175"/>
                  </a:lnTo>
                  <a:lnTo>
                    <a:pt x="841" y="173"/>
                  </a:lnTo>
                  <a:lnTo>
                    <a:pt x="841" y="171"/>
                  </a:lnTo>
                  <a:lnTo>
                    <a:pt x="843" y="171"/>
                  </a:lnTo>
                  <a:lnTo>
                    <a:pt x="843" y="173"/>
                  </a:lnTo>
                  <a:lnTo>
                    <a:pt x="843" y="175"/>
                  </a:lnTo>
                  <a:lnTo>
                    <a:pt x="845" y="177"/>
                  </a:lnTo>
                  <a:lnTo>
                    <a:pt x="847" y="177"/>
                  </a:lnTo>
                  <a:lnTo>
                    <a:pt x="849" y="177"/>
                  </a:lnTo>
                  <a:lnTo>
                    <a:pt x="849" y="179"/>
                  </a:lnTo>
                  <a:lnTo>
                    <a:pt x="847" y="179"/>
                  </a:lnTo>
                  <a:lnTo>
                    <a:pt x="845" y="179"/>
                  </a:lnTo>
                  <a:lnTo>
                    <a:pt x="845" y="177"/>
                  </a:lnTo>
                  <a:lnTo>
                    <a:pt x="843" y="177"/>
                  </a:lnTo>
                  <a:lnTo>
                    <a:pt x="843" y="179"/>
                  </a:lnTo>
                  <a:lnTo>
                    <a:pt x="843" y="180"/>
                  </a:lnTo>
                  <a:lnTo>
                    <a:pt x="845" y="182"/>
                  </a:lnTo>
                  <a:lnTo>
                    <a:pt x="847" y="182"/>
                  </a:lnTo>
                  <a:lnTo>
                    <a:pt x="847" y="184"/>
                  </a:lnTo>
                  <a:lnTo>
                    <a:pt x="849" y="184"/>
                  </a:lnTo>
                  <a:lnTo>
                    <a:pt x="851" y="182"/>
                  </a:lnTo>
                  <a:lnTo>
                    <a:pt x="853" y="182"/>
                  </a:lnTo>
                  <a:lnTo>
                    <a:pt x="853" y="180"/>
                  </a:lnTo>
                  <a:lnTo>
                    <a:pt x="855" y="180"/>
                  </a:lnTo>
                  <a:lnTo>
                    <a:pt x="855" y="182"/>
                  </a:lnTo>
                  <a:lnTo>
                    <a:pt x="855" y="184"/>
                  </a:lnTo>
                  <a:lnTo>
                    <a:pt x="857" y="184"/>
                  </a:lnTo>
                  <a:lnTo>
                    <a:pt x="857" y="182"/>
                  </a:lnTo>
                  <a:lnTo>
                    <a:pt x="857" y="180"/>
                  </a:lnTo>
                  <a:lnTo>
                    <a:pt x="859" y="180"/>
                  </a:lnTo>
                  <a:lnTo>
                    <a:pt x="857" y="180"/>
                  </a:lnTo>
                  <a:lnTo>
                    <a:pt x="855" y="179"/>
                  </a:lnTo>
                  <a:lnTo>
                    <a:pt x="857" y="179"/>
                  </a:lnTo>
                  <a:lnTo>
                    <a:pt x="857" y="177"/>
                  </a:lnTo>
                  <a:lnTo>
                    <a:pt x="859" y="177"/>
                  </a:lnTo>
                  <a:lnTo>
                    <a:pt x="861" y="177"/>
                  </a:lnTo>
                  <a:lnTo>
                    <a:pt x="862" y="177"/>
                  </a:lnTo>
                  <a:lnTo>
                    <a:pt x="864" y="177"/>
                  </a:lnTo>
                  <a:lnTo>
                    <a:pt x="864" y="175"/>
                  </a:lnTo>
                  <a:lnTo>
                    <a:pt x="866" y="175"/>
                  </a:lnTo>
                  <a:lnTo>
                    <a:pt x="868" y="175"/>
                  </a:lnTo>
                  <a:lnTo>
                    <a:pt x="868" y="177"/>
                  </a:lnTo>
                  <a:lnTo>
                    <a:pt x="868" y="179"/>
                  </a:lnTo>
                  <a:lnTo>
                    <a:pt x="870" y="179"/>
                  </a:lnTo>
                  <a:lnTo>
                    <a:pt x="872" y="179"/>
                  </a:lnTo>
                  <a:lnTo>
                    <a:pt x="872" y="177"/>
                  </a:lnTo>
                  <a:lnTo>
                    <a:pt x="872" y="175"/>
                  </a:lnTo>
                  <a:lnTo>
                    <a:pt x="874" y="175"/>
                  </a:lnTo>
                  <a:lnTo>
                    <a:pt x="874" y="177"/>
                  </a:lnTo>
                  <a:lnTo>
                    <a:pt x="874" y="179"/>
                  </a:lnTo>
                  <a:lnTo>
                    <a:pt x="876" y="179"/>
                  </a:lnTo>
                  <a:lnTo>
                    <a:pt x="876" y="180"/>
                  </a:lnTo>
                  <a:lnTo>
                    <a:pt x="878" y="180"/>
                  </a:lnTo>
                  <a:lnTo>
                    <a:pt x="880" y="180"/>
                  </a:lnTo>
                  <a:lnTo>
                    <a:pt x="880" y="182"/>
                  </a:lnTo>
                  <a:lnTo>
                    <a:pt x="882" y="182"/>
                  </a:lnTo>
                  <a:lnTo>
                    <a:pt x="884" y="182"/>
                  </a:lnTo>
                  <a:lnTo>
                    <a:pt x="886" y="182"/>
                  </a:lnTo>
                  <a:lnTo>
                    <a:pt x="886" y="180"/>
                  </a:lnTo>
                  <a:lnTo>
                    <a:pt x="887" y="180"/>
                  </a:lnTo>
                  <a:lnTo>
                    <a:pt x="887" y="179"/>
                  </a:lnTo>
                  <a:lnTo>
                    <a:pt x="889" y="180"/>
                  </a:lnTo>
                  <a:lnTo>
                    <a:pt x="889" y="182"/>
                  </a:lnTo>
                  <a:lnTo>
                    <a:pt x="889" y="184"/>
                  </a:lnTo>
                  <a:lnTo>
                    <a:pt x="891" y="184"/>
                  </a:lnTo>
                  <a:lnTo>
                    <a:pt x="891" y="186"/>
                  </a:lnTo>
                  <a:lnTo>
                    <a:pt x="893" y="186"/>
                  </a:lnTo>
                  <a:lnTo>
                    <a:pt x="893" y="188"/>
                  </a:lnTo>
                  <a:lnTo>
                    <a:pt x="895" y="188"/>
                  </a:lnTo>
                  <a:lnTo>
                    <a:pt x="895" y="190"/>
                  </a:lnTo>
                  <a:lnTo>
                    <a:pt x="897" y="190"/>
                  </a:lnTo>
                  <a:lnTo>
                    <a:pt x="899" y="190"/>
                  </a:lnTo>
                  <a:lnTo>
                    <a:pt x="899" y="188"/>
                  </a:lnTo>
                  <a:lnTo>
                    <a:pt x="901" y="186"/>
                  </a:lnTo>
                  <a:lnTo>
                    <a:pt x="903" y="186"/>
                  </a:lnTo>
                  <a:lnTo>
                    <a:pt x="903" y="184"/>
                  </a:lnTo>
                  <a:lnTo>
                    <a:pt x="903" y="182"/>
                  </a:lnTo>
                  <a:lnTo>
                    <a:pt x="901" y="182"/>
                  </a:lnTo>
                  <a:lnTo>
                    <a:pt x="901" y="180"/>
                  </a:lnTo>
                  <a:lnTo>
                    <a:pt x="899" y="180"/>
                  </a:lnTo>
                  <a:lnTo>
                    <a:pt x="897" y="180"/>
                  </a:lnTo>
                  <a:lnTo>
                    <a:pt x="897" y="179"/>
                  </a:lnTo>
                  <a:lnTo>
                    <a:pt x="899" y="179"/>
                  </a:lnTo>
                  <a:lnTo>
                    <a:pt x="901" y="179"/>
                  </a:lnTo>
                  <a:lnTo>
                    <a:pt x="903" y="179"/>
                  </a:lnTo>
                  <a:lnTo>
                    <a:pt x="903" y="180"/>
                  </a:lnTo>
                  <a:lnTo>
                    <a:pt x="905" y="180"/>
                  </a:lnTo>
                  <a:lnTo>
                    <a:pt x="907" y="182"/>
                  </a:lnTo>
                  <a:lnTo>
                    <a:pt x="909" y="182"/>
                  </a:lnTo>
                  <a:lnTo>
                    <a:pt x="909" y="180"/>
                  </a:lnTo>
                  <a:lnTo>
                    <a:pt x="909" y="179"/>
                  </a:lnTo>
                  <a:lnTo>
                    <a:pt x="910" y="179"/>
                  </a:lnTo>
                  <a:lnTo>
                    <a:pt x="910" y="180"/>
                  </a:lnTo>
                  <a:lnTo>
                    <a:pt x="910" y="179"/>
                  </a:lnTo>
                  <a:lnTo>
                    <a:pt x="910" y="177"/>
                  </a:lnTo>
                  <a:lnTo>
                    <a:pt x="912" y="177"/>
                  </a:lnTo>
                  <a:lnTo>
                    <a:pt x="912" y="175"/>
                  </a:lnTo>
                  <a:lnTo>
                    <a:pt x="914" y="175"/>
                  </a:lnTo>
                  <a:lnTo>
                    <a:pt x="916" y="175"/>
                  </a:lnTo>
                  <a:lnTo>
                    <a:pt x="918" y="177"/>
                  </a:lnTo>
                  <a:lnTo>
                    <a:pt x="918" y="179"/>
                  </a:lnTo>
                  <a:lnTo>
                    <a:pt x="916" y="179"/>
                  </a:lnTo>
                  <a:lnTo>
                    <a:pt x="914" y="179"/>
                  </a:lnTo>
                  <a:lnTo>
                    <a:pt x="914" y="180"/>
                  </a:lnTo>
                  <a:lnTo>
                    <a:pt x="916" y="180"/>
                  </a:lnTo>
                  <a:lnTo>
                    <a:pt x="918" y="182"/>
                  </a:lnTo>
                  <a:lnTo>
                    <a:pt x="918" y="180"/>
                  </a:lnTo>
                  <a:lnTo>
                    <a:pt x="920" y="180"/>
                  </a:lnTo>
                  <a:lnTo>
                    <a:pt x="922" y="180"/>
                  </a:lnTo>
                  <a:lnTo>
                    <a:pt x="922" y="182"/>
                  </a:lnTo>
                  <a:lnTo>
                    <a:pt x="924" y="182"/>
                  </a:lnTo>
                  <a:lnTo>
                    <a:pt x="924" y="184"/>
                  </a:lnTo>
                  <a:lnTo>
                    <a:pt x="924" y="182"/>
                  </a:lnTo>
                  <a:lnTo>
                    <a:pt x="926" y="182"/>
                  </a:lnTo>
                  <a:lnTo>
                    <a:pt x="926" y="180"/>
                  </a:lnTo>
                  <a:lnTo>
                    <a:pt x="926" y="182"/>
                  </a:lnTo>
                  <a:lnTo>
                    <a:pt x="928" y="182"/>
                  </a:lnTo>
                  <a:lnTo>
                    <a:pt x="928" y="184"/>
                  </a:lnTo>
                  <a:lnTo>
                    <a:pt x="930" y="184"/>
                  </a:lnTo>
                  <a:lnTo>
                    <a:pt x="932" y="184"/>
                  </a:lnTo>
                  <a:lnTo>
                    <a:pt x="932" y="182"/>
                  </a:lnTo>
                  <a:lnTo>
                    <a:pt x="932" y="180"/>
                  </a:lnTo>
                  <a:lnTo>
                    <a:pt x="930" y="180"/>
                  </a:lnTo>
                  <a:lnTo>
                    <a:pt x="930" y="179"/>
                  </a:lnTo>
                  <a:lnTo>
                    <a:pt x="932" y="179"/>
                  </a:lnTo>
                  <a:lnTo>
                    <a:pt x="932" y="180"/>
                  </a:lnTo>
                  <a:lnTo>
                    <a:pt x="934" y="180"/>
                  </a:lnTo>
                  <a:lnTo>
                    <a:pt x="934" y="182"/>
                  </a:lnTo>
                  <a:lnTo>
                    <a:pt x="935" y="182"/>
                  </a:lnTo>
                  <a:lnTo>
                    <a:pt x="937" y="180"/>
                  </a:lnTo>
                  <a:lnTo>
                    <a:pt x="937" y="182"/>
                  </a:lnTo>
                  <a:lnTo>
                    <a:pt x="939" y="182"/>
                  </a:lnTo>
                  <a:lnTo>
                    <a:pt x="939" y="180"/>
                  </a:lnTo>
                  <a:lnTo>
                    <a:pt x="937" y="179"/>
                  </a:lnTo>
                  <a:lnTo>
                    <a:pt x="937" y="177"/>
                  </a:lnTo>
                  <a:lnTo>
                    <a:pt x="937" y="175"/>
                  </a:lnTo>
                  <a:lnTo>
                    <a:pt x="939" y="175"/>
                  </a:lnTo>
                  <a:lnTo>
                    <a:pt x="939" y="177"/>
                  </a:lnTo>
                  <a:lnTo>
                    <a:pt x="941" y="177"/>
                  </a:lnTo>
                  <a:lnTo>
                    <a:pt x="941" y="179"/>
                  </a:lnTo>
                  <a:lnTo>
                    <a:pt x="943" y="179"/>
                  </a:lnTo>
                  <a:lnTo>
                    <a:pt x="943" y="177"/>
                  </a:lnTo>
                  <a:lnTo>
                    <a:pt x="943" y="175"/>
                  </a:lnTo>
                  <a:lnTo>
                    <a:pt x="941" y="175"/>
                  </a:lnTo>
                  <a:lnTo>
                    <a:pt x="939" y="175"/>
                  </a:lnTo>
                  <a:lnTo>
                    <a:pt x="939" y="173"/>
                  </a:lnTo>
                  <a:lnTo>
                    <a:pt x="941" y="173"/>
                  </a:lnTo>
                  <a:lnTo>
                    <a:pt x="941" y="171"/>
                  </a:lnTo>
                  <a:lnTo>
                    <a:pt x="943" y="171"/>
                  </a:lnTo>
                  <a:lnTo>
                    <a:pt x="943" y="173"/>
                  </a:lnTo>
                  <a:lnTo>
                    <a:pt x="945" y="173"/>
                  </a:lnTo>
                  <a:lnTo>
                    <a:pt x="947" y="175"/>
                  </a:lnTo>
                  <a:lnTo>
                    <a:pt x="949" y="175"/>
                  </a:lnTo>
                  <a:lnTo>
                    <a:pt x="951" y="175"/>
                  </a:lnTo>
                  <a:lnTo>
                    <a:pt x="953" y="175"/>
                  </a:lnTo>
                  <a:lnTo>
                    <a:pt x="953" y="177"/>
                  </a:lnTo>
                  <a:lnTo>
                    <a:pt x="953" y="175"/>
                  </a:lnTo>
                  <a:lnTo>
                    <a:pt x="955" y="175"/>
                  </a:lnTo>
                  <a:lnTo>
                    <a:pt x="957" y="175"/>
                  </a:lnTo>
                  <a:lnTo>
                    <a:pt x="958" y="175"/>
                  </a:lnTo>
                  <a:lnTo>
                    <a:pt x="960" y="173"/>
                  </a:lnTo>
                  <a:lnTo>
                    <a:pt x="960" y="171"/>
                  </a:lnTo>
                  <a:lnTo>
                    <a:pt x="962" y="171"/>
                  </a:lnTo>
                  <a:lnTo>
                    <a:pt x="962" y="169"/>
                  </a:lnTo>
                  <a:lnTo>
                    <a:pt x="962" y="167"/>
                  </a:lnTo>
                  <a:lnTo>
                    <a:pt x="964" y="167"/>
                  </a:lnTo>
                  <a:lnTo>
                    <a:pt x="966" y="167"/>
                  </a:lnTo>
                  <a:lnTo>
                    <a:pt x="968" y="167"/>
                  </a:lnTo>
                  <a:lnTo>
                    <a:pt x="968" y="169"/>
                  </a:lnTo>
                  <a:lnTo>
                    <a:pt x="966" y="169"/>
                  </a:lnTo>
                  <a:lnTo>
                    <a:pt x="966" y="171"/>
                  </a:lnTo>
                  <a:lnTo>
                    <a:pt x="968" y="173"/>
                  </a:lnTo>
                  <a:lnTo>
                    <a:pt x="970" y="173"/>
                  </a:lnTo>
                  <a:lnTo>
                    <a:pt x="970" y="175"/>
                  </a:lnTo>
                  <a:lnTo>
                    <a:pt x="972" y="175"/>
                  </a:lnTo>
                  <a:lnTo>
                    <a:pt x="972" y="173"/>
                  </a:lnTo>
                  <a:lnTo>
                    <a:pt x="974" y="173"/>
                  </a:lnTo>
                  <a:lnTo>
                    <a:pt x="974" y="175"/>
                  </a:lnTo>
                  <a:lnTo>
                    <a:pt x="974" y="177"/>
                  </a:lnTo>
                  <a:lnTo>
                    <a:pt x="972" y="177"/>
                  </a:lnTo>
                  <a:lnTo>
                    <a:pt x="974" y="177"/>
                  </a:lnTo>
                  <a:lnTo>
                    <a:pt x="976" y="177"/>
                  </a:lnTo>
                  <a:lnTo>
                    <a:pt x="974" y="177"/>
                  </a:lnTo>
                  <a:lnTo>
                    <a:pt x="974" y="179"/>
                  </a:lnTo>
                  <a:lnTo>
                    <a:pt x="974" y="180"/>
                  </a:lnTo>
                  <a:lnTo>
                    <a:pt x="974" y="182"/>
                  </a:lnTo>
                  <a:lnTo>
                    <a:pt x="976" y="184"/>
                  </a:lnTo>
                  <a:lnTo>
                    <a:pt x="978" y="184"/>
                  </a:lnTo>
                  <a:lnTo>
                    <a:pt x="980" y="184"/>
                  </a:lnTo>
                  <a:lnTo>
                    <a:pt x="982" y="184"/>
                  </a:lnTo>
                  <a:lnTo>
                    <a:pt x="982" y="186"/>
                  </a:lnTo>
                  <a:lnTo>
                    <a:pt x="982" y="188"/>
                  </a:lnTo>
                  <a:lnTo>
                    <a:pt x="982" y="190"/>
                  </a:lnTo>
                  <a:lnTo>
                    <a:pt x="982" y="192"/>
                  </a:lnTo>
                  <a:lnTo>
                    <a:pt x="982" y="190"/>
                  </a:lnTo>
                  <a:lnTo>
                    <a:pt x="980" y="190"/>
                  </a:lnTo>
                  <a:lnTo>
                    <a:pt x="980" y="192"/>
                  </a:lnTo>
                  <a:lnTo>
                    <a:pt x="978" y="192"/>
                  </a:lnTo>
                  <a:lnTo>
                    <a:pt x="980" y="192"/>
                  </a:lnTo>
                  <a:lnTo>
                    <a:pt x="980" y="194"/>
                  </a:lnTo>
                  <a:lnTo>
                    <a:pt x="978" y="194"/>
                  </a:lnTo>
                  <a:lnTo>
                    <a:pt x="978" y="196"/>
                  </a:lnTo>
                  <a:lnTo>
                    <a:pt x="980" y="196"/>
                  </a:lnTo>
                  <a:lnTo>
                    <a:pt x="980" y="198"/>
                  </a:lnTo>
                  <a:lnTo>
                    <a:pt x="978" y="198"/>
                  </a:lnTo>
                  <a:lnTo>
                    <a:pt x="976" y="198"/>
                  </a:lnTo>
                  <a:lnTo>
                    <a:pt x="974" y="198"/>
                  </a:lnTo>
                  <a:lnTo>
                    <a:pt x="976" y="198"/>
                  </a:lnTo>
                  <a:lnTo>
                    <a:pt x="976" y="196"/>
                  </a:lnTo>
                  <a:lnTo>
                    <a:pt x="976" y="198"/>
                  </a:lnTo>
                  <a:lnTo>
                    <a:pt x="974" y="198"/>
                  </a:lnTo>
                  <a:lnTo>
                    <a:pt x="974" y="196"/>
                  </a:lnTo>
                  <a:lnTo>
                    <a:pt x="972" y="196"/>
                  </a:lnTo>
                  <a:lnTo>
                    <a:pt x="972" y="198"/>
                  </a:lnTo>
                  <a:lnTo>
                    <a:pt x="974" y="198"/>
                  </a:lnTo>
                  <a:lnTo>
                    <a:pt x="972" y="198"/>
                  </a:lnTo>
                  <a:lnTo>
                    <a:pt x="972" y="200"/>
                  </a:lnTo>
                  <a:lnTo>
                    <a:pt x="974" y="200"/>
                  </a:lnTo>
                  <a:lnTo>
                    <a:pt x="974" y="202"/>
                  </a:lnTo>
                  <a:lnTo>
                    <a:pt x="972" y="202"/>
                  </a:lnTo>
                  <a:lnTo>
                    <a:pt x="972" y="203"/>
                  </a:lnTo>
                  <a:lnTo>
                    <a:pt x="972" y="202"/>
                  </a:lnTo>
                  <a:lnTo>
                    <a:pt x="970" y="202"/>
                  </a:lnTo>
                  <a:lnTo>
                    <a:pt x="970" y="203"/>
                  </a:lnTo>
                  <a:lnTo>
                    <a:pt x="968" y="203"/>
                  </a:lnTo>
                  <a:lnTo>
                    <a:pt x="968" y="202"/>
                  </a:lnTo>
                  <a:lnTo>
                    <a:pt x="966" y="202"/>
                  </a:lnTo>
                  <a:lnTo>
                    <a:pt x="966" y="203"/>
                  </a:lnTo>
                  <a:lnTo>
                    <a:pt x="966" y="205"/>
                  </a:lnTo>
                  <a:lnTo>
                    <a:pt x="966" y="207"/>
                  </a:lnTo>
                  <a:lnTo>
                    <a:pt x="964" y="207"/>
                  </a:lnTo>
                  <a:lnTo>
                    <a:pt x="962" y="207"/>
                  </a:lnTo>
                  <a:lnTo>
                    <a:pt x="962" y="209"/>
                  </a:lnTo>
                  <a:lnTo>
                    <a:pt x="960" y="209"/>
                  </a:lnTo>
                  <a:lnTo>
                    <a:pt x="960" y="207"/>
                  </a:lnTo>
                  <a:lnTo>
                    <a:pt x="960" y="209"/>
                  </a:lnTo>
                  <a:lnTo>
                    <a:pt x="958" y="209"/>
                  </a:lnTo>
                  <a:lnTo>
                    <a:pt x="958" y="211"/>
                  </a:lnTo>
                  <a:lnTo>
                    <a:pt x="957" y="211"/>
                  </a:lnTo>
                  <a:lnTo>
                    <a:pt x="955" y="211"/>
                  </a:lnTo>
                  <a:lnTo>
                    <a:pt x="955" y="213"/>
                  </a:lnTo>
                  <a:lnTo>
                    <a:pt x="957" y="213"/>
                  </a:lnTo>
                  <a:lnTo>
                    <a:pt x="955" y="213"/>
                  </a:lnTo>
                  <a:lnTo>
                    <a:pt x="955" y="215"/>
                  </a:lnTo>
                  <a:lnTo>
                    <a:pt x="953" y="215"/>
                  </a:lnTo>
                  <a:lnTo>
                    <a:pt x="953" y="213"/>
                  </a:lnTo>
                  <a:lnTo>
                    <a:pt x="951" y="213"/>
                  </a:lnTo>
                  <a:lnTo>
                    <a:pt x="951" y="215"/>
                  </a:lnTo>
                  <a:lnTo>
                    <a:pt x="949" y="215"/>
                  </a:lnTo>
                  <a:lnTo>
                    <a:pt x="949" y="217"/>
                  </a:lnTo>
                  <a:lnTo>
                    <a:pt x="951" y="217"/>
                  </a:lnTo>
                  <a:lnTo>
                    <a:pt x="951" y="219"/>
                  </a:lnTo>
                  <a:lnTo>
                    <a:pt x="953" y="219"/>
                  </a:lnTo>
                  <a:lnTo>
                    <a:pt x="953" y="221"/>
                  </a:lnTo>
                  <a:lnTo>
                    <a:pt x="951" y="221"/>
                  </a:lnTo>
                  <a:lnTo>
                    <a:pt x="951" y="223"/>
                  </a:lnTo>
                  <a:lnTo>
                    <a:pt x="951" y="225"/>
                  </a:lnTo>
                  <a:lnTo>
                    <a:pt x="949" y="225"/>
                  </a:lnTo>
                  <a:lnTo>
                    <a:pt x="949" y="227"/>
                  </a:lnTo>
                  <a:lnTo>
                    <a:pt x="947" y="227"/>
                  </a:lnTo>
                  <a:lnTo>
                    <a:pt x="945" y="227"/>
                  </a:lnTo>
                  <a:lnTo>
                    <a:pt x="945" y="228"/>
                  </a:lnTo>
                  <a:lnTo>
                    <a:pt x="943" y="228"/>
                  </a:lnTo>
                  <a:lnTo>
                    <a:pt x="941" y="228"/>
                  </a:lnTo>
                  <a:lnTo>
                    <a:pt x="941" y="227"/>
                  </a:lnTo>
                  <a:lnTo>
                    <a:pt x="939" y="227"/>
                  </a:lnTo>
                  <a:lnTo>
                    <a:pt x="939" y="228"/>
                  </a:lnTo>
                  <a:lnTo>
                    <a:pt x="937" y="228"/>
                  </a:lnTo>
                  <a:lnTo>
                    <a:pt x="937" y="230"/>
                  </a:lnTo>
                  <a:lnTo>
                    <a:pt x="937" y="232"/>
                  </a:lnTo>
                  <a:lnTo>
                    <a:pt x="937" y="234"/>
                  </a:lnTo>
                  <a:lnTo>
                    <a:pt x="935" y="234"/>
                  </a:lnTo>
                  <a:lnTo>
                    <a:pt x="935" y="236"/>
                  </a:lnTo>
                  <a:lnTo>
                    <a:pt x="935" y="234"/>
                  </a:lnTo>
                  <a:lnTo>
                    <a:pt x="934" y="234"/>
                  </a:lnTo>
                  <a:lnTo>
                    <a:pt x="934" y="236"/>
                  </a:lnTo>
                  <a:lnTo>
                    <a:pt x="934" y="238"/>
                  </a:lnTo>
                  <a:lnTo>
                    <a:pt x="932" y="238"/>
                  </a:lnTo>
                  <a:lnTo>
                    <a:pt x="934" y="238"/>
                  </a:lnTo>
                  <a:lnTo>
                    <a:pt x="932" y="240"/>
                  </a:lnTo>
                  <a:lnTo>
                    <a:pt x="932" y="238"/>
                  </a:lnTo>
                  <a:lnTo>
                    <a:pt x="932" y="240"/>
                  </a:lnTo>
                  <a:lnTo>
                    <a:pt x="930" y="240"/>
                  </a:lnTo>
                  <a:lnTo>
                    <a:pt x="930" y="238"/>
                  </a:lnTo>
                  <a:lnTo>
                    <a:pt x="930" y="240"/>
                  </a:lnTo>
                  <a:lnTo>
                    <a:pt x="928" y="240"/>
                  </a:lnTo>
                  <a:lnTo>
                    <a:pt x="928" y="238"/>
                  </a:lnTo>
                  <a:lnTo>
                    <a:pt x="926" y="238"/>
                  </a:lnTo>
                  <a:lnTo>
                    <a:pt x="926" y="240"/>
                  </a:lnTo>
                  <a:lnTo>
                    <a:pt x="924" y="240"/>
                  </a:lnTo>
                  <a:lnTo>
                    <a:pt x="926" y="240"/>
                  </a:lnTo>
                  <a:lnTo>
                    <a:pt x="924" y="240"/>
                  </a:lnTo>
                  <a:lnTo>
                    <a:pt x="924" y="238"/>
                  </a:lnTo>
                  <a:lnTo>
                    <a:pt x="924" y="240"/>
                  </a:lnTo>
                  <a:lnTo>
                    <a:pt x="922" y="240"/>
                  </a:lnTo>
                  <a:lnTo>
                    <a:pt x="924" y="240"/>
                  </a:lnTo>
                  <a:lnTo>
                    <a:pt x="922" y="240"/>
                  </a:lnTo>
                  <a:lnTo>
                    <a:pt x="922" y="238"/>
                  </a:lnTo>
                  <a:lnTo>
                    <a:pt x="920" y="238"/>
                  </a:lnTo>
                  <a:lnTo>
                    <a:pt x="920" y="236"/>
                  </a:lnTo>
                  <a:lnTo>
                    <a:pt x="918" y="236"/>
                  </a:lnTo>
                  <a:lnTo>
                    <a:pt x="918" y="238"/>
                  </a:lnTo>
                  <a:lnTo>
                    <a:pt x="916" y="238"/>
                  </a:lnTo>
                  <a:lnTo>
                    <a:pt x="916" y="240"/>
                  </a:lnTo>
                  <a:lnTo>
                    <a:pt x="914" y="240"/>
                  </a:lnTo>
                  <a:lnTo>
                    <a:pt x="914" y="238"/>
                  </a:lnTo>
                  <a:lnTo>
                    <a:pt x="912" y="238"/>
                  </a:lnTo>
                  <a:lnTo>
                    <a:pt x="912" y="240"/>
                  </a:lnTo>
                  <a:lnTo>
                    <a:pt x="912" y="242"/>
                  </a:lnTo>
                  <a:lnTo>
                    <a:pt x="910" y="242"/>
                  </a:lnTo>
                  <a:lnTo>
                    <a:pt x="910" y="240"/>
                  </a:lnTo>
                  <a:lnTo>
                    <a:pt x="909" y="240"/>
                  </a:lnTo>
                  <a:lnTo>
                    <a:pt x="907" y="242"/>
                  </a:lnTo>
                  <a:lnTo>
                    <a:pt x="907" y="240"/>
                  </a:lnTo>
                  <a:lnTo>
                    <a:pt x="907" y="242"/>
                  </a:lnTo>
                  <a:lnTo>
                    <a:pt x="905" y="242"/>
                  </a:lnTo>
                  <a:lnTo>
                    <a:pt x="903" y="242"/>
                  </a:lnTo>
                  <a:lnTo>
                    <a:pt x="901" y="242"/>
                  </a:lnTo>
                  <a:lnTo>
                    <a:pt x="899" y="242"/>
                  </a:lnTo>
                  <a:lnTo>
                    <a:pt x="899" y="244"/>
                  </a:lnTo>
                  <a:lnTo>
                    <a:pt x="897" y="244"/>
                  </a:lnTo>
                  <a:lnTo>
                    <a:pt x="897" y="242"/>
                  </a:lnTo>
                  <a:lnTo>
                    <a:pt x="895" y="242"/>
                  </a:lnTo>
                  <a:lnTo>
                    <a:pt x="895" y="244"/>
                  </a:lnTo>
                  <a:lnTo>
                    <a:pt x="895" y="246"/>
                  </a:lnTo>
                  <a:lnTo>
                    <a:pt x="895" y="244"/>
                  </a:lnTo>
                  <a:lnTo>
                    <a:pt x="895" y="246"/>
                  </a:lnTo>
                  <a:lnTo>
                    <a:pt x="893" y="246"/>
                  </a:lnTo>
                  <a:lnTo>
                    <a:pt x="895" y="246"/>
                  </a:lnTo>
                  <a:lnTo>
                    <a:pt x="893" y="246"/>
                  </a:lnTo>
                  <a:lnTo>
                    <a:pt x="891" y="246"/>
                  </a:lnTo>
                  <a:lnTo>
                    <a:pt x="891" y="248"/>
                  </a:lnTo>
                  <a:lnTo>
                    <a:pt x="893" y="248"/>
                  </a:lnTo>
                  <a:lnTo>
                    <a:pt x="891" y="248"/>
                  </a:lnTo>
                  <a:lnTo>
                    <a:pt x="889" y="248"/>
                  </a:lnTo>
                  <a:lnTo>
                    <a:pt x="889" y="246"/>
                  </a:lnTo>
                  <a:lnTo>
                    <a:pt x="889" y="248"/>
                  </a:lnTo>
                  <a:lnTo>
                    <a:pt x="889" y="250"/>
                  </a:lnTo>
                  <a:lnTo>
                    <a:pt x="887" y="250"/>
                  </a:lnTo>
                  <a:lnTo>
                    <a:pt x="887" y="248"/>
                  </a:lnTo>
                  <a:lnTo>
                    <a:pt x="887" y="250"/>
                  </a:lnTo>
                  <a:lnTo>
                    <a:pt x="887" y="252"/>
                  </a:lnTo>
                  <a:lnTo>
                    <a:pt x="886" y="250"/>
                  </a:lnTo>
                  <a:lnTo>
                    <a:pt x="884" y="250"/>
                  </a:lnTo>
                  <a:lnTo>
                    <a:pt x="884" y="248"/>
                  </a:lnTo>
                  <a:lnTo>
                    <a:pt x="882" y="246"/>
                  </a:lnTo>
                  <a:lnTo>
                    <a:pt x="880" y="246"/>
                  </a:lnTo>
                  <a:lnTo>
                    <a:pt x="878" y="246"/>
                  </a:lnTo>
                  <a:lnTo>
                    <a:pt x="878" y="248"/>
                  </a:lnTo>
                  <a:lnTo>
                    <a:pt x="880" y="248"/>
                  </a:lnTo>
                  <a:lnTo>
                    <a:pt x="880" y="250"/>
                  </a:lnTo>
                  <a:lnTo>
                    <a:pt x="878" y="250"/>
                  </a:lnTo>
                  <a:lnTo>
                    <a:pt x="876" y="250"/>
                  </a:lnTo>
                  <a:lnTo>
                    <a:pt x="876" y="248"/>
                  </a:lnTo>
                  <a:lnTo>
                    <a:pt x="874" y="248"/>
                  </a:lnTo>
                  <a:lnTo>
                    <a:pt x="874" y="246"/>
                  </a:lnTo>
                  <a:lnTo>
                    <a:pt x="872" y="248"/>
                  </a:lnTo>
                  <a:lnTo>
                    <a:pt x="872" y="250"/>
                  </a:lnTo>
                  <a:lnTo>
                    <a:pt x="872" y="248"/>
                  </a:lnTo>
                  <a:lnTo>
                    <a:pt x="870" y="248"/>
                  </a:lnTo>
                  <a:lnTo>
                    <a:pt x="870" y="250"/>
                  </a:lnTo>
                  <a:lnTo>
                    <a:pt x="868" y="250"/>
                  </a:lnTo>
                  <a:lnTo>
                    <a:pt x="866" y="250"/>
                  </a:lnTo>
                  <a:lnTo>
                    <a:pt x="866" y="248"/>
                  </a:lnTo>
                  <a:lnTo>
                    <a:pt x="866" y="250"/>
                  </a:lnTo>
                  <a:lnTo>
                    <a:pt x="864" y="248"/>
                  </a:lnTo>
                  <a:lnTo>
                    <a:pt x="864" y="246"/>
                  </a:lnTo>
                  <a:lnTo>
                    <a:pt x="862" y="248"/>
                  </a:lnTo>
                  <a:lnTo>
                    <a:pt x="862" y="250"/>
                  </a:lnTo>
                  <a:lnTo>
                    <a:pt x="861" y="250"/>
                  </a:lnTo>
                  <a:lnTo>
                    <a:pt x="859" y="250"/>
                  </a:lnTo>
                  <a:lnTo>
                    <a:pt x="857" y="250"/>
                  </a:lnTo>
                  <a:lnTo>
                    <a:pt x="857" y="252"/>
                  </a:lnTo>
                  <a:lnTo>
                    <a:pt x="855" y="252"/>
                  </a:lnTo>
                  <a:lnTo>
                    <a:pt x="857" y="252"/>
                  </a:lnTo>
                  <a:lnTo>
                    <a:pt x="857" y="253"/>
                  </a:lnTo>
                  <a:lnTo>
                    <a:pt x="859" y="253"/>
                  </a:lnTo>
                  <a:lnTo>
                    <a:pt x="857" y="255"/>
                  </a:lnTo>
                  <a:lnTo>
                    <a:pt x="857" y="253"/>
                  </a:lnTo>
                  <a:lnTo>
                    <a:pt x="855" y="253"/>
                  </a:lnTo>
                  <a:lnTo>
                    <a:pt x="855" y="255"/>
                  </a:lnTo>
                  <a:lnTo>
                    <a:pt x="857" y="255"/>
                  </a:lnTo>
                  <a:lnTo>
                    <a:pt x="855" y="255"/>
                  </a:lnTo>
                  <a:lnTo>
                    <a:pt x="853" y="255"/>
                  </a:lnTo>
                  <a:lnTo>
                    <a:pt x="851" y="255"/>
                  </a:lnTo>
                  <a:lnTo>
                    <a:pt x="851" y="257"/>
                  </a:lnTo>
                  <a:lnTo>
                    <a:pt x="851" y="255"/>
                  </a:lnTo>
                  <a:lnTo>
                    <a:pt x="853" y="257"/>
                  </a:lnTo>
                  <a:lnTo>
                    <a:pt x="851" y="257"/>
                  </a:lnTo>
                  <a:lnTo>
                    <a:pt x="851" y="259"/>
                  </a:lnTo>
                  <a:lnTo>
                    <a:pt x="849" y="259"/>
                  </a:lnTo>
                  <a:lnTo>
                    <a:pt x="851" y="259"/>
                  </a:lnTo>
                  <a:lnTo>
                    <a:pt x="851" y="261"/>
                  </a:lnTo>
                  <a:lnTo>
                    <a:pt x="849" y="261"/>
                  </a:lnTo>
                  <a:lnTo>
                    <a:pt x="849" y="259"/>
                  </a:lnTo>
                  <a:lnTo>
                    <a:pt x="847" y="259"/>
                  </a:lnTo>
                  <a:lnTo>
                    <a:pt x="845" y="259"/>
                  </a:lnTo>
                  <a:lnTo>
                    <a:pt x="845" y="261"/>
                  </a:lnTo>
                  <a:lnTo>
                    <a:pt x="843" y="261"/>
                  </a:lnTo>
                  <a:lnTo>
                    <a:pt x="843" y="263"/>
                  </a:lnTo>
                  <a:lnTo>
                    <a:pt x="843" y="261"/>
                  </a:lnTo>
                  <a:lnTo>
                    <a:pt x="843" y="259"/>
                  </a:lnTo>
                  <a:lnTo>
                    <a:pt x="843" y="257"/>
                  </a:lnTo>
                  <a:lnTo>
                    <a:pt x="841" y="257"/>
                  </a:lnTo>
                  <a:lnTo>
                    <a:pt x="841" y="259"/>
                  </a:lnTo>
                  <a:lnTo>
                    <a:pt x="841" y="257"/>
                  </a:lnTo>
                  <a:lnTo>
                    <a:pt x="839" y="259"/>
                  </a:lnTo>
                  <a:lnTo>
                    <a:pt x="841" y="259"/>
                  </a:lnTo>
                  <a:lnTo>
                    <a:pt x="839" y="261"/>
                  </a:lnTo>
                  <a:lnTo>
                    <a:pt x="839" y="259"/>
                  </a:lnTo>
                  <a:lnTo>
                    <a:pt x="839" y="257"/>
                  </a:lnTo>
                  <a:lnTo>
                    <a:pt x="838" y="257"/>
                  </a:lnTo>
                  <a:lnTo>
                    <a:pt x="838" y="259"/>
                  </a:lnTo>
                  <a:lnTo>
                    <a:pt x="836" y="259"/>
                  </a:lnTo>
                  <a:lnTo>
                    <a:pt x="836" y="261"/>
                  </a:lnTo>
                  <a:lnTo>
                    <a:pt x="834" y="261"/>
                  </a:lnTo>
                  <a:lnTo>
                    <a:pt x="834" y="263"/>
                  </a:lnTo>
                  <a:lnTo>
                    <a:pt x="832" y="263"/>
                  </a:lnTo>
                  <a:lnTo>
                    <a:pt x="832" y="261"/>
                  </a:lnTo>
                  <a:lnTo>
                    <a:pt x="830" y="263"/>
                  </a:lnTo>
                  <a:lnTo>
                    <a:pt x="830" y="261"/>
                  </a:lnTo>
                  <a:lnTo>
                    <a:pt x="830" y="263"/>
                  </a:lnTo>
                  <a:lnTo>
                    <a:pt x="828" y="265"/>
                  </a:lnTo>
                  <a:lnTo>
                    <a:pt x="828" y="263"/>
                  </a:lnTo>
                  <a:lnTo>
                    <a:pt x="826" y="263"/>
                  </a:lnTo>
                  <a:lnTo>
                    <a:pt x="826" y="265"/>
                  </a:lnTo>
                  <a:lnTo>
                    <a:pt x="824" y="265"/>
                  </a:lnTo>
                  <a:lnTo>
                    <a:pt x="824" y="263"/>
                  </a:lnTo>
                  <a:lnTo>
                    <a:pt x="822" y="263"/>
                  </a:lnTo>
                  <a:lnTo>
                    <a:pt x="820" y="263"/>
                  </a:lnTo>
                  <a:lnTo>
                    <a:pt x="820" y="265"/>
                  </a:lnTo>
                  <a:lnTo>
                    <a:pt x="820" y="263"/>
                  </a:lnTo>
                  <a:lnTo>
                    <a:pt x="818" y="265"/>
                  </a:lnTo>
                  <a:lnTo>
                    <a:pt x="818" y="267"/>
                  </a:lnTo>
                  <a:lnTo>
                    <a:pt x="818" y="265"/>
                  </a:lnTo>
                  <a:lnTo>
                    <a:pt x="816" y="265"/>
                  </a:lnTo>
                  <a:lnTo>
                    <a:pt x="818" y="267"/>
                  </a:lnTo>
                  <a:lnTo>
                    <a:pt x="816" y="267"/>
                  </a:lnTo>
                  <a:lnTo>
                    <a:pt x="816" y="265"/>
                  </a:lnTo>
                  <a:lnTo>
                    <a:pt x="814" y="265"/>
                  </a:lnTo>
                  <a:lnTo>
                    <a:pt x="814" y="267"/>
                  </a:lnTo>
                  <a:lnTo>
                    <a:pt x="813" y="267"/>
                  </a:lnTo>
                  <a:lnTo>
                    <a:pt x="813" y="269"/>
                  </a:lnTo>
                  <a:lnTo>
                    <a:pt x="813" y="267"/>
                  </a:lnTo>
                  <a:lnTo>
                    <a:pt x="811" y="267"/>
                  </a:lnTo>
                  <a:lnTo>
                    <a:pt x="811" y="269"/>
                  </a:lnTo>
                  <a:lnTo>
                    <a:pt x="811" y="271"/>
                  </a:lnTo>
                  <a:lnTo>
                    <a:pt x="809" y="271"/>
                  </a:lnTo>
                  <a:lnTo>
                    <a:pt x="811" y="271"/>
                  </a:lnTo>
                  <a:lnTo>
                    <a:pt x="811" y="273"/>
                  </a:lnTo>
                  <a:lnTo>
                    <a:pt x="809" y="273"/>
                  </a:lnTo>
                  <a:lnTo>
                    <a:pt x="809" y="271"/>
                  </a:lnTo>
                  <a:lnTo>
                    <a:pt x="807" y="271"/>
                  </a:lnTo>
                  <a:lnTo>
                    <a:pt x="807" y="273"/>
                  </a:lnTo>
                  <a:lnTo>
                    <a:pt x="807" y="271"/>
                  </a:lnTo>
                  <a:lnTo>
                    <a:pt x="805" y="271"/>
                  </a:lnTo>
                  <a:lnTo>
                    <a:pt x="803" y="271"/>
                  </a:lnTo>
                  <a:lnTo>
                    <a:pt x="803" y="269"/>
                  </a:lnTo>
                  <a:lnTo>
                    <a:pt x="803" y="271"/>
                  </a:lnTo>
                  <a:lnTo>
                    <a:pt x="801" y="271"/>
                  </a:lnTo>
                  <a:lnTo>
                    <a:pt x="801" y="273"/>
                  </a:lnTo>
                  <a:lnTo>
                    <a:pt x="801" y="271"/>
                  </a:lnTo>
                  <a:lnTo>
                    <a:pt x="799" y="271"/>
                  </a:lnTo>
                  <a:lnTo>
                    <a:pt x="799" y="273"/>
                  </a:lnTo>
                  <a:lnTo>
                    <a:pt x="797" y="273"/>
                  </a:lnTo>
                  <a:lnTo>
                    <a:pt x="797" y="271"/>
                  </a:lnTo>
                  <a:lnTo>
                    <a:pt x="797" y="273"/>
                  </a:lnTo>
                  <a:lnTo>
                    <a:pt x="795" y="273"/>
                  </a:lnTo>
                  <a:lnTo>
                    <a:pt x="795" y="275"/>
                  </a:lnTo>
                  <a:lnTo>
                    <a:pt x="795" y="273"/>
                  </a:lnTo>
                  <a:lnTo>
                    <a:pt x="793" y="273"/>
                  </a:lnTo>
                  <a:lnTo>
                    <a:pt x="795" y="273"/>
                  </a:lnTo>
                  <a:lnTo>
                    <a:pt x="795" y="271"/>
                  </a:lnTo>
                  <a:lnTo>
                    <a:pt x="793" y="271"/>
                  </a:lnTo>
                  <a:lnTo>
                    <a:pt x="793" y="273"/>
                  </a:lnTo>
                  <a:lnTo>
                    <a:pt x="793" y="271"/>
                  </a:lnTo>
                  <a:lnTo>
                    <a:pt x="791" y="271"/>
                  </a:lnTo>
                  <a:lnTo>
                    <a:pt x="793" y="271"/>
                  </a:lnTo>
                  <a:lnTo>
                    <a:pt x="793" y="269"/>
                  </a:lnTo>
                  <a:lnTo>
                    <a:pt x="791" y="269"/>
                  </a:lnTo>
                  <a:lnTo>
                    <a:pt x="790" y="269"/>
                  </a:lnTo>
                  <a:lnTo>
                    <a:pt x="788" y="269"/>
                  </a:lnTo>
                  <a:lnTo>
                    <a:pt x="788" y="271"/>
                  </a:lnTo>
                  <a:lnTo>
                    <a:pt x="788" y="269"/>
                  </a:lnTo>
                  <a:lnTo>
                    <a:pt x="786" y="269"/>
                  </a:lnTo>
                  <a:lnTo>
                    <a:pt x="788" y="269"/>
                  </a:lnTo>
                  <a:lnTo>
                    <a:pt x="786" y="267"/>
                  </a:lnTo>
                  <a:lnTo>
                    <a:pt x="784" y="267"/>
                  </a:lnTo>
                  <a:lnTo>
                    <a:pt x="782" y="267"/>
                  </a:lnTo>
                  <a:lnTo>
                    <a:pt x="780" y="267"/>
                  </a:lnTo>
                  <a:lnTo>
                    <a:pt x="780" y="269"/>
                  </a:lnTo>
                  <a:lnTo>
                    <a:pt x="782" y="269"/>
                  </a:lnTo>
                  <a:lnTo>
                    <a:pt x="782" y="271"/>
                  </a:lnTo>
                  <a:lnTo>
                    <a:pt x="780" y="271"/>
                  </a:lnTo>
                  <a:lnTo>
                    <a:pt x="780" y="269"/>
                  </a:lnTo>
                  <a:lnTo>
                    <a:pt x="780" y="271"/>
                  </a:lnTo>
                  <a:lnTo>
                    <a:pt x="778" y="271"/>
                  </a:lnTo>
                  <a:lnTo>
                    <a:pt x="778" y="269"/>
                  </a:lnTo>
                  <a:lnTo>
                    <a:pt x="778" y="271"/>
                  </a:lnTo>
                  <a:lnTo>
                    <a:pt x="776" y="271"/>
                  </a:lnTo>
                  <a:lnTo>
                    <a:pt x="776" y="269"/>
                  </a:lnTo>
                  <a:lnTo>
                    <a:pt x="776" y="267"/>
                  </a:lnTo>
                  <a:lnTo>
                    <a:pt x="774" y="267"/>
                  </a:lnTo>
                  <a:lnTo>
                    <a:pt x="774" y="265"/>
                  </a:lnTo>
                  <a:lnTo>
                    <a:pt x="772" y="267"/>
                  </a:lnTo>
                  <a:lnTo>
                    <a:pt x="774" y="267"/>
                  </a:lnTo>
                  <a:lnTo>
                    <a:pt x="772" y="267"/>
                  </a:lnTo>
                  <a:lnTo>
                    <a:pt x="772" y="269"/>
                  </a:lnTo>
                  <a:lnTo>
                    <a:pt x="772" y="267"/>
                  </a:lnTo>
                  <a:lnTo>
                    <a:pt x="770" y="267"/>
                  </a:lnTo>
                  <a:lnTo>
                    <a:pt x="772" y="267"/>
                  </a:lnTo>
                  <a:lnTo>
                    <a:pt x="772" y="269"/>
                  </a:lnTo>
                  <a:lnTo>
                    <a:pt x="770" y="271"/>
                  </a:lnTo>
                  <a:lnTo>
                    <a:pt x="770" y="269"/>
                  </a:lnTo>
                  <a:lnTo>
                    <a:pt x="768" y="269"/>
                  </a:lnTo>
                  <a:lnTo>
                    <a:pt x="766" y="269"/>
                  </a:lnTo>
                  <a:lnTo>
                    <a:pt x="766" y="271"/>
                  </a:lnTo>
                  <a:lnTo>
                    <a:pt x="766" y="273"/>
                  </a:lnTo>
                  <a:lnTo>
                    <a:pt x="765" y="273"/>
                  </a:lnTo>
                  <a:lnTo>
                    <a:pt x="765" y="271"/>
                  </a:lnTo>
                  <a:lnTo>
                    <a:pt x="763" y="271"/>
                  </a:lnTo>
                  <a:lnTo>
                    <a:pt x="763" y="269"/>
                  </a:lnTo>
                  <a:lnTo>
                    <a:pt x="763" y="271"/>
                  </a:lnTo>
                  <a:lnTo>
                    <a:pt x="761" y="271"/>
                  </a:lnTo>
                  <a:lnTo>
                    <a:pt x="759" y="271"/>
                  </a:lnTo>
                  <a:lnTo>
                    <a:pt x="759" y="269"/>
                  </a:lnTo>
                  <a:lnTo>
                    <a:pt x="757" y="269"/>
                  </a:lnTo>
                  <a:lnTo>
                    <a:pt x="757" y="271"/>
                  </a:lnTo>
                  <a:lnTo>
                    <a:pt x="757" y="269"/>
                  </a:lnTo>
                  <a:lnTo>
                    <a:pt x="755" y="269"/>
                  </a:lnTo>
                  <a:lnTo>
                    <a:pt x="753" y="269"/>
                  </a:lnTo>
                  <a:lnTo>
                    <a:pt x="753" y="267"/>
                  </a:lnTo>
                  <a:lnTo>
                    <a:pt x="753" y="269"/>
                  </a:lnTo>
                  <a:lnTo>
                    <a:pt x="751" y="269"/>
                  </a:lnTo>
                  <a:lnTo>
                    <a:pt x="751" y="271"/>
                  </a:lnTo>
                  <a:lnTo>
                    <a:pt x="749" y="269"/>
                  </a:lnTo>
                  <a:lnTo>
                    <a:pt x="749" y="271"/>
                  </a:lnTo>
                  <a:lnTo>
                    <a:pt x="747" y="271"/>
                  </a:lnTo>
                  <a:lnTo>
                    <a:pt x="747" y="269"/>
                  </a:lnTo>
                  <a:lnTo>
                    <a:pt x="747" y="267"/>
                  </a:lnTo>
                  <a:lnTo>
                    <a:pt x="745" y="267"/>
                  </a:lnTo>
                  <a:lnTo>
                    <a:pt x="745" y="265"/>
                  </a:lnTo>
                  <a:lnTo>
                    <a:pt x="743" y="265"/>
                  </a:lnTo>
                  <a:lnTo>
                    <a:pt x="743" y="267"/>
                  </a:lnTo>
                  <a:lnTo>
                    <a:pt x="742" y="267"/>
                  </a:lnTo>
                  <a:lnTo>
                    <a:pt x="742" y="265"/>
                  </a:lnTo>
                  <a:lnTo>
                    <a:pt x="740" y="265"/>
                  </a:lnTo>
                  <a:lnTo>
                    <a:pt x="740" y="267"/>
                  </a:lnTo>
                  <a:lnTo>
                    <a:pt x="742" y="267"/>
                  </a:lnTo>
                  <a:lnTo>
                    <a:pt x="742" y="269"/>
                  </a:lnTo>
                  <a:lnTo>
                    <a:pt x="740" y="269"/>
                  </a:lnTo>
                  <a:lnTo>
                    <a:pt x="742" y="269"/>
                  </a:lnTo>
                  <a:lnTo>
                    <a:pt x="740" y="269"/>
                  </a:lnTo>
                  <a:lnTo>
                    <a:pt x="740" y="271"/>
                  </a:lnTo>
                  <a:lnTo>
                    <a:pt x="740" y="269"/>
                  </a:lnTo>
                  <a:lnTo>
                    <a:pt x="740" y="271"/>
                  </a:lnTo>
                  <a:lnTo>
                    <a:pt x="740" y="273"/>
                  </a:lnTo>
                  <a:lnTo>
                    <a:pt x="738" y="273"/>
                  </a:lnTo>
                  <a:lnTo>
                    <a:pt x="738" y="275"/>
                  </a:lnTo>
                  <a:lnTo>
                    <a:pt x="738" y="273"/>
                  </a:lnTo>
                  <a:lnTo>
                    <a:pt x="738" y="275"/>
                  </a:lnTo>
                  <a:lnTo>
                    <a:pt x="736" y="275"/>
                  </a:lnTo>
                  <a:lnTo>
                    <a:pt x="738" y="275"/>
                  </a:lnTo>
                  <a:lnTo>
                    <a:pt x="738" y="276"/>
                  </a:lnTo>
                  <a:lnTo>
                    <a:pt x="736" y="276"/>
                  </a:lnTo>
                  <a:lnTo>
                    <a:pt x="736" y="278"/>
                  </a:lnTo>
                  <a:lnTo>
                    <a:pt x="736" y="276"/>
                  </a:lnTo>
                  <a:lnTo>
                    <a:pt x="734" y="276"/>
                  </a:lnTo>
                  <a:lnTo>
                    <a:pt x="734" y="278"/>
                  </a:lnTo>
                  <a:lnTo>
                    <a:pt x="732" y="278"/>
                  </a:lnTo>
                  <a:lnTo>
                    <a:pt x="732" y="280"/>
                  </a:lnTo>
                  <a:lnTo>
                    <a:pt x="730" y="280"/>
                  </a:lnTo>
                  <a:lnTo>
                    <a:pt x="730" y="282"/>
                  </a:lnTo>
                  <a:lnTo>
                    <a:pt x="728" y="282"/>
                  </a:lnTo>
                  <a:lnTo>
                    <a:pt x="726" y="282"/>
                  </a:lnTo>
                  <a:lnTo>
                    <a:pt x="728" y="284"/>
                  </a:lnTo>
                  <a:lnTo>
                    <a:pt x="726" y="284"/>
                  </a:lnTo>
                  <a:lnTo>
                    <a:pt x="726" y="286"/>
                  </a:lnTo>
                  <a:lnTo>
                    <a:pt x="724" y="286"/>
                  </a:lnTo>
                  <a:lnTo>
                    <a:pt x="724" y="288"/>
                  </a:lnTo>
                  <a:lnTo>
                    <a:pt x="722" y="288"/>
                  </a:lnTo>
                  <a:lnTo>
                    <a:pt x="722" y="290"/>
                  </a:lnTo>
                  <a:lnTo>
                    <a:pt x="720" y="290"/>
                  </a:lnTo>
                  <a:lnTo>
                    <a:pt x="720" y="288"/>
                  </a:lnTo>
                  <a:lnTo>
                    <a:pt x="720" y="290"/>
                  </a:lnTo>
                  <a:lnTo>
                    <a:pt x="720" y="288"/>
                  </a:lnTo>
                  <a:lnTo>
                    <a:pt x="718" y="288"/>
                  </a:lnTo>
                  <a:lnTo>
                    <a:pt x="718" y="290"/>
                  </a:lnTo>
                  <a:lnTo>
                    <a:pt x="720" y="290"/>
                  </a:lnTo>
                  <a:lnTo>
                    <a:pt x="718" y="290"/>
                  </a:lnTo>
                  <a:lnTo>
                    <a:pt x="717" y="290"/>
                  </a:lnTo>
                  <a:lnTo>
                    <a:pt x="717" y="292"/>
                  </a:lnTo>
                  <a:lnTo>
                    <a:pt x="715" y="292"/>
                  </a:lnTo>
                  <a:lnTo>
                    <a:pt x="715" y="290"/>
                  </a:lnTo>
                  <a:lnTo>
                    <a:pt x="715" y="292"/>
                  </a:lnTo>
                  <a:lnTo>
                    <a:pt x="717" y="292"/>
                  </a:lnTo>
                  <a:lnTo>
                    <a:pt x="717" y="294"/>
                  </a:lnTo>
                  <a:lnTo>
                    <a:pt x="715" y="294"/>
                  </a:lnTo>
                  <a:lnTo>
                    <a:pt x="713" y="294"/>
                  </a:lnTo>
                  <a:lnTo>
                    <a:pt x="713" y="296"/>
                  </a:lnTo>
                  <a:lnTo>
                    <a:pt x="711" y="296"/>
                  </a:lnTo>
                  <a:lnTo>
                    <a:pt x="711" y="294"/>
                  </a:lnTo>
                  <a:lnTo>
                    <a:pt x="709" y="294"/>
                  </a:lnTo>
                  <a:lnTo>
                    <a:pt x="709" y="296"/>
                  </a:lnTo>
                  <a:lnTo>
                    <a:pt x="707" y="296"/>
                  </a:lnTo>
                  <a:lnTo>
                    <a:pt x="707" y="294"/>
                  </a:lnTo>
                  <a:lnTo>
                    <a:pt x="707" y="296"/>
                  </a:lnTo>
                  <a:lnTo>
                    <a:pt x="707" y="298"/>
                  </a:lnTo>
                  <a:lnTo>
                    <a:pt x="705" y="298"/>
                  </a:lnTo>
                  <a:lnTo>
                    <a:pt x="703" y="298"/>
                  </a:lnTo>
                  <a:lnTo>
                    <a:pt x="701" y="298"/>
                  </a:lnTo>
                  <a:lnTo>
                    <a:pt x="701" y="296"/>
                  </a:lnTo>
                  <a:lnTo>
                    <a:pt x="701" y="298"/>
                  </a:lnTo>
                  <a:lnTo>
                    <a:pt x="699" y="298"/>
                  </a:lnTo>
                  <a:lnTo>
                    <a:pt x="699" y="300"/>
                  </a:lnTo>
                  <a:lnTo>
                    <a:pt x="697" y="300"/>
                  </a:lnTo>
                  <a:lnTo>
                    <a:pt x="697" y="298"/>
                  </a:lnTo>
                  <a:lnTo>
                    <a:pt x="697" y="300"/>
                  </a:lnTo>
                  <a:lnTo>
                    <a:pt x="697" y="298"/>
                  </a:lnTo>
                  <a:lnTo>
                    <a:pt x="695" y="298"/>
                  </a:lnTo>
                  <a:lnTo>
                    <a:pt x="695" y="300"/>
                  </a:lnTo>
                  <a:lnTo>
                    <a:pt x="694" y="300"/>
                  </a:lnTo>
                  <a:lnTo>
                    <a:pt x="694" y="298"/>
                  </a:lnTo>
                  <a:lnTo>
                    <a:pt x="694" y="300"/>
                  </a:lnTo>
                  <a:lnTo>
                    <a:pt x="692" y="300"/>
                  </a:lnTo>
                  <a:lnTo>
                    <a:pt x="690" y="301"/>
                  </a:lnTo>
                  <a:lnTo>
                    <a:pt x="690" y="300"/>
                  </a:lnTo>
                  <a:lnTo>
                    <a:pt x="688" y="300"/>
                  </a:lnTo>
                  <a:lnTo>
                    <a:pt x="686" y="300"/>
                  </a:lnTo>
                  <a:lnTo>
                    <a:pt x="688" y="300"/>
                  </a:lnTo>
                  <a:lnTo>
                    <a:pt x="688" y="301"/>
                  </a:lnTo>
                  <a:lnTo>
                    <a:pt x="688" y="303"/>
                  </a:lnTo>
                  <a:lnTo>
                    <a:pt x="686" y="303"/>
                  </a:lnTo>
                  <a:lnTo>
                    <a:pt x="688" y="303"/>
                  </a:lnTo>
                  <a:lnTo>
                    <a:pt x="688" y="305"/>
                  </a:lnTo>
                  <a:lnTo>
                    <a:pt x="686" y="305"/>
                  </a:lnTo>
                  <a:lnTo>
                    <a:pt x="688" y="305"/>
                  </a:lnTo>
                  <a:lnTo>
                    <a:pt x="686" y="305"/>
                  </a:lnTo>
                  <a:lnTo>
                    <a:pt x="684" y="305"/>
                  </a:lnTo>
                  <a:lnTo>
                    <a:pt x="682" y="305"/>
                  </a:lnTo>
                  <a:lnTo>
                    <a:pt x="682" y="303"/>
                  </a:lnTo>
                  <a:lnTo>
                    <a:pt x="682" y="305"/>
                  </a:lnTo>
                  <a:lnTo>
                    <a:pt x="682" y="303"/>
                  </a:lnTo>
                  <a:lnTo>
                    <a:pt x="682" y="305"/>
                  </a:lnTo>
                  <a:lnTo>
                    <a:pt x="680" y="305"/>
                  </a:lnTo>
                  <a:lnTo>
                    <a:pt x="678" y="305"/>
                  </a:lnTo>
                  <a:lnTo>
                    <a:pt x="678" y="307"/>
                  </a:lnTo>
                  <a:lnTo>
                    <a:pt x="676" y="307"/>
                  </a:lnTo>
                  <a:lnTo>
                    <a:pt x="676" y="309"/>
                  </a:lnTo>
                  <a:lnTo>
                    <a:pt x="676" y="307"/>
                  </a:lnTo>
                  <a:lnTo>
                    <a:pt x="676" y="309"/>
                  </a:lnTo>
                  <a:lnTo>
                    <a:pt x="676" y="307"/>
                  </a:lnTo>
                  <a:lnTo>
                    <a:pt x="676" y="309"/>
                  </a:lnTo>
                  <a:lnTo>
                    <a:pt x="674" y="309"/>
                  </a:lnTo>
                  <a:lnTo>
                    <a:pt x="672" y="309"/>
                  </a:lnTo>
                  <a:lnTo>
                    <a:pt x="672" y="311"/>
                  </a:lnTo>
                  <a:lnTo>
                    <a:pt x="672" y="309"/>
                  </a:lnTo>
                  <a:lnTo>
                    <a:pt x="670" y="311"/>
                  </a:lnTo>
                  <a:lnTo>
                    <a:pt x="669" y="311"/>
                  </a:lnTo>
                  <a:lnTo>
                    <a:pt x="669" y="313"/>
                  </a:lnTo>
                  <a:lnTo>
                    <a:pt x="669" y="311"/>
                  </a:lnTo>
                  <a:lnTo>
                    <a:pt x="667" y="313"/>
                  </a:lnTo>
                  <a:lnTo>
                    <a:pt x="665" y="313"/>
                  </a:lnTo>
                  <a:lnTo>
                    <a:pt x="665" y="315"/>
                  </a:lnTo>
                  <a:lnTo>
                    <a:pt x="663" y="315"/>
                  </a:lnTo>
                  <a:lnTo>
                    <a:pt x="663" y="317"/>
                  </a:lnTo>
                  <a:lnTo>
                    <a:pt x="661" y="317"/>
                  </a:lnTo>
                  <a:lnTo>
                    <a:pt x="661" y="319"/>
                  </a:lnTo>
                  <a:lnTo>
                    <a:pt x="659" y="319"/>
                  </a:lnTo>
                  <a:lnTo>
                    <a:pt x="659" y="321"/>
                  </a:lnTo>
                  <a:lnTo>
                    <a:pt x="659" y="323"/>
                  </a:lnTo>
                  <a:lnTo>
                    <a:pt x="657" y="323"/>
                  </a:lnTo>
                  <a:lnTo>
                    <a:pt x="657" y="324"/>
                  </a:lnTo>
                  <a:lnTo>
                    <a:pt x="655" y="324"/>
                  </a:lnTo>
                  <a:lnTo>
                    <a:pt x="655" y="326"/>
                  </a:lnTo>
                  <a:lnTo>
                    <a:pt x="653" y="326"/>
                  </a:lnTo>
                  <a:lnTo>
                    <a:pt x="651" y="326"/>
                  </a:lnTo>
                  <a:lnTo>
                    <a:pt x="651" y="328"/>
                  </a:lnTo>
                  <a:lnTo>
                    <a:pt x="651" y="330"/>
                  </a:lnTo>
                  <a:lnTo>
                    <a:pt x="649" y="330"/>
                  </a:lnTo>
                  <a:lnTo>
                    <a:pt x="647" y="330"/>
                  </a:lnTo>
                  <a:lnTo>
                    <a:pt x="647" y="332"/>
                  </a:lnTo>
                  <a:lnTo>
                    <a:pt x="647" y="334"/>
                  </a:lnTo>
                  <a:lnTo>
                    <a:pt x="646" y="334"/>
                  </a:lnTo>
                  <a:lnTo>
                    <a:pt x="644" y="334"/>
                  </a:lnTo>
                  <a:lnTo>
                    <a:pt x="644" y="336"/>
                  </a:lnTo>
                  <a:lnTo>
                    <a:pt x="642" y="336"/>
                  </a:lnTo>
                  <a:lnTo>
                    <a:pt x="642" y="334"/>
                  </a:lnTo>
                  <a:lnTo>
                    <a:pt x="642" y="332"/>
                  </a:lnTo>
                  <a:lnTo>
                    <a:pt x="640" y="332"/>
                  </a:lnTo>
                  <a:lnTo>
                    <a:pt x="638" y="332"/>
                  </a:lnTo>
                  <a:lnTo>
                    <a:pt x="638" y="330"/>
                  </a:lnTo>
                  <a:lnTo>
                    <a:pt x="636" y="332"/>
                  </a:lnTo>
                  <a:lnTo>
                    <a:pt x="636" y="330"/>
                  </a:lnTo>
                  <a:lnTo>
                    <a:pt x="634" y="330"/>
                  </a:lnTo>
                  <a:lnTo>
                    <a:pt x="634" y="328"/>
                  </a:lnTo>
                  <a:lnTo>
                    <a:pt x="632" y="328"/>
                  </a:lnTo>
                  <a:lnTo>
                    <a:pt x="632" y="326"/>
                  </a:lnTo>
                  <a:lnTo>
                    <a:pt x="630" y="326"/>
                  </a:lnTo>
                  <a:lnTo>
                    <a:pt x="630" y="324"/>
                  </a:lnTo>
                  <a:lnTo>
                    <a:pt x="630" y="323"/>
                  </a:lnTo>
                  <a:lnTo>
                    <a:pt x="628" y="323"/>
                  </a:lnTo>
                  <a:lnTo>
                    <a:pt x="628" y="324"/>
                  </a:lnTo>
                  <a:lnTo>
                    <a:pt x="626" y="323"/>
                  </a:lnTo>
                  <a:lnTo>
                    <a:pt x="624" y="323"/>
                  </a:lnTo>
                  <a:lnTo>
                    <a:pt x="624" y="324"/>
                  </a:lnTo>
                  <a:lnTo>
                    <a:pt x="622" y="324"/>
                  </a:lnTo>
                  <a:lnTo>
                    <a:pt x="621" y="324"/>
                  </a:lnTo>
                  <a:lnTo>
                    <a:pt x="621" y="323"/>
                  </a:lnTo>
                  <a:lnTo>
                    <a:pt x="619" y="321"/>
                  </a:lnTo>
                  <a:lnTo>
                    <a:pt x="619" y="319"/>
                  </a:lnTo>
                  <a:lnTo>
                    <a:pt x="617" y="319"/>
                  </a:lnTo>
                  <a:lnTo>
                    <a:pt x="615" y="319"/>
                  </a:lnTo>
                  <a:lnTo>
                    <a:pt x="615" y="317"/>
                  </a:lnTo>
                  <a:lnTo>
                    <a:pt x="615" y="315"/>
                  </a:lnTo>
                  <a:lnTo>
                    <a:pt x="613" y="315"/>
                  </a:lnTo>
                  <a:lnTo>
                    <a:pt x="611" y="315"/>
                  </a:lnTo>
                  <a:lnTo>
                    <a:pt x="609" y="315"/>
                  </a:lnTo>
                  <a:lnTo>
                    <a:pt x="609" y="317"/>
                  </a:lnTo>
                  <a:lnTo>
                    <a:pt x="611" y="317"/>
                  </a:lnTo>
                  <a:lnTo>
                    <a:pt x="609" y="319"/>
                  </a:lnTo>
                  <a:lnTo>
                    <a:pt x="609" y="321"/>
                  </a:lnTo>
                  <a:lnTo>
                    <a:pt x="607" y="323"/>
                  </a:lnTo>
                  <a:lnTo>
                    <a:pt x="607" y="324"/>
                  </a:lnTo>
                  <a:lnTo>
                    <a:pt x="607" y="326"/>
                  </a:lnTo>
                  <a:lnTo>
                    <a:pt x="607" y="328"/>
                  </a:lnTo>
                  <a:lnTo>
                    <a:pt x="607" y="330"/>
                  </a:lnTo>
                  <a:lnTo>
                    <a:pt x="607" y="332"/>
                  </a:lnTo>
                  <a:lnTo>
                    <a:pt x="607" y="334"/>
                  </a:lnTo>
                  <a:lnTo>
                    <a:pt x="609" y="334"/>
                  </a:lnTo>
                  <a:lnTo>
                    <a:pt x="609" y="336"/>
                  </a:lnTo>
                  <a:lnTo>
                    <a:pt x="609" y="338"/>
                  </a:lnTo>
                  <a:lnTo>
                    <a:pt x="607" y="340"/>
                  </a:lnTo>
                  <a:lnTo>
                    <a:pt x="607" y="342"/>
                  </a:lnTo>
                  <a:lnTo>
                    <a:pt x="607" y="344"/>
                  </a:lnTo>
                  <a:lnTo>
                    <a:pt x="607" y="346"/>
                  </a:lnTo>
                  <a:lnTo>
                    <a:pt x="607" y="348"/>
                  </a:lnTo>
                  <a:lnTo>
                    <a:pt x="607" y="349"/>
                  </a:lnTo>
                  <a:lnTo>
                    <a:pt x="605" y="351"/>
                  </a:lnTo>
                  <a:lnTo>
                    <a:pt x="605" y="353"/>
                  </a:lnTo>
                  <a:lnTo>
                    <a:pt x="607" y="353"/>
                  </a:lnTo>
                  <a:lnTo>
                    <a:pt x="607" y="355"/>
                  </a:lnTo>
                  <a:lnTo>
                    <a:pt x="607" y="357"/>
                  </a:lnTo>
                  <a:lnTo>
                    <a:pt x="605" y="357"/>
                  </a:lnTo>
                  <a:lnTo>
                    <a:pt x="605" y="359"/>
                  </a:lnTo>
                  <a:lnTo>
                    <a:pt x="603" y="359"/>
                  </a:lnTo>
                  <a:lnTo>
                    <a:pt x="603" y="361"/>
                  </a:lnTo>
                  <a:lnTo>
                    <a:pt x="601" y="361"/>
                  </a:lnTo>
                  <a:lnTo>
                    <a:pt x="601" y="363"/>
                  </a:lnTo>
                  <a:lnTo>
                    <a:pt x="599" y="363"/>
                  </a:lnTo>
                  <a:lnTo>
                    <a:pt x="598" y="365"/>
                  </a:lnTo>
                  <a:lnTo>
                    <a:pt x="598" y="363"/>
                  </a:lnTo>
                  <a:lnTo>
                    <a:pt x="596" y="363"/>
                  </a:lnTo>
                  <a:lnTo>
                    <a:pt x="596" y="361"/>
                  </a:lnTo>
                  <a:lnTo>
                    <a:pt x="594" y="361"/>
                  </a:lnTo>
                  <a:lnTo>
                    <a:pt x="596" y="363"/>
                  </a:lnTo>
                  <a:lnTo>
                    <a:pt x="594" y="363"/>
                  </a:lnTo>
                  <a:lnTo>
                    <a:pt x="594" y="365"/>
                  </a:lnTo>
                  <a:lnTo>
                    <a:pt x="594" y="367"/>
                  </a:lnTo>
                  <a:lnTo>
                    <a:pt x="594" y="369"/>
                  </a:lnTo>
                  <a:lnTo>
                    <a:pt x="594" y="371"/>
                  </a:lnTo>
                  <a:lnTo>
                    <a:pt x="594" y="372"/>
                  </a:lnTo>
                  <a:lnTo>
                    <a:pt x="594" y="374"/>
                  </a:lnTo>
                  <a:lnTo>
                    <a:pt x="594" y="376"/>
                  </a:lnTo>
                  <a:lnTo>
                    <a:pt x="592" y="376"/>
                  </a:lnTo>
                  <a:lnTo>
                    <a:pt x="592" y="378"/>
                  </a:lnTo>
                  <a:lnTo>
                    <a:pt x="592" y="380"/>
                  </a:lnTo>
                  <a:lnTo>
                    <a:pt x="592" y="382"/>
                  </a:lnTo>
                  <a:lnTo>
                    <a:pt x="590" y="382"/>
                  </a:lnTo>
                  <a:lnTo>
                    <a:pt x="590" y="384"/>
                  </a:lnTo>
                  <a:lnTo>
                    <a:pt x="590" y="386"/>
                  </a:lnTo>
                  <a:lnTo>
                    <a:pt x="590" y="388"/>
                  </a:lnTo>
                  <a:lnTo>
                    <a:pt x="590" y="390"/>
                  </a:lnTo>
                  <a:lnTo>
                    <a:pt x="588" y="390"/>
                  </a:lnTo>
                  <a:lnTo>
                    <a:pt x="588" y="392"/>
                  </a:lnTo>
                  <a:lnTo>
                    <a:pt x="586" y="392"/>
                  </a:lnTo>
                  <a:lnTo>
                    <a:pt x="586" y="394"/>
                  </a:lnTo>
                  <a:lnTo>
                    <a:pt x="584" y="394"/>
                  </a:lnTo>
                  <a:lnTo>
                    <a:pt x="582" y="394"/>
                  </a:lnTo>
                  <a:lnTo>
                    <a:pt x="582" y="396"/>
                  </a:lnTo>
                  <a:lnTo>
                    <a:pt x="580" y="396"/>
                  </a:lnTo>
                  <a:lnTo>
                    <a:pt x="582" y="396"/>
                  </a:lnTo>
                  <a:lnTo>
                    <a:pt x="582" y="397"/>
                  </a:lnTo>
                  <a:lnTo>
                    <a:pt x="584" y="397"/>
                  </a:lnTo>
                  <a:lnTo>
                    <a:pt x="582" y="397"/>
                  </a:lnTo>
                  <a:lnTo>
                    <a:pt x="582" y="399"/>
                  </a:lnTo>
                  <a:lnTo>
                    <a:pt x="584" y="399"/>
                  </a:lnTo>
                  <a:lnTo>
                    <a:pt x="582" y="399"/>
                  </a:lnTo>
                  <a:lnTo>
                    <a:pt x="584" y="401"/>
                  </a:lnTo>
                  <a:lnTo>
                    <a:pt x="584" y="403"/>
                  </a:lnTo>
                  <a:lnTo>
                    <a:pt x="584" y="405"/>
                  </a:lnTo>
                  <a:lnTo>
                    <a:pt x="584" y="403"/>
                  </a:lnTo>
                  <a:lnTo>
                    <a:pt x="584" y="405"/>
                  </a:lnTo>
                  <a:lnTo>
                    <a:pt x="584" y="407"/>
                  </a:lnTo>
                  <a:lnTo>
                    <a:pt x="582" y="407"/>
                  </a:lnTo>
                  <a:lnTo>
                    <a:pt x="584" y="407"/>
                  </a:lnTo>
                  <a:lnTo>
                    <a:pt x="582" y="407"/>
                  </a:lnTo>
                  <a:lnTo>
                    <a:pt x="582" y="409"/>
                  </a:lnTo>
                  <a:lnTo>
                    <a:pt x="582" y="411"/>
                  </a:lnTo>
                  <a:lnTo>
                    <a:pt x="580" y="411"/>
                  </a:lnTo>
                  <a:lnTo>
                    <a:pt x="582" y="411"/>
                  </a:lnTo>
                  <a:lnTo>
                    <a:pt x="580" y="411"/>
                  </a:lnTo>
                  <a:lnTo>
                    <a:pt x="580" y="413"/>
                  </a:lnTo>
                  <a:lnTo>
                    <a:pt x="580" y="415"/>
                  </a:lnTo>
                  <a:lnTo>
                    <a:pt x="578" y="415"/>
                  </a:lnTo>
                  <a:lnTo>
                    <a:pt x="580" y="415"/>
                  </a:lnTo>
                  <a:lnTo>
                    <a:pt x="580" y="417"/>
                  </a:lnTo>
                  <a:lnTo>
                    <a:pt x="578" y="417"/>
                  </a:lnTo>
                  <a:lnTo>
                    <a:pt x="576" y="417"/>
                  </a:lnTo>
                  <a:lnTo>
                    <a:pt x="576" y="419"/>
                  </a:lnTo>
                  <a:lnTo>
                    <a:pt x="576" y="420"/>
                  </a:lnTo>
                  <a:lnTo>
                    <a:pt x="576" y="422"/>
                  </a:lnTo>
                  <a:lnTo>
                    <a:pt x="574" y="422"/>
                  </a:lnTo>
                  <a:lnTo>
                    <a:pt x="576" y="424"/>
                  </a:lnTo>
                  <a:lnTo>
                    <a:pt x="574" y="424"/>
                  </a:lnTo>
                  <a:lnTo>
                    <a:pt x="574" y="426"/>
                  </a:lnTo>
                  <a:lnTo>
                    <a:pt x="573" y="428"/>
                  </a:lnTo>
                  <a:lnTo>
                    <a:pt x="574" y="428"/>
                  </a:lnTo>
                  <a:lnTo>
                    <a:pt x="574" y="430"/>
                  </a:lnTo>
                  <a:lnTo>
                    <a:pt x="573" y="430"/>
                  </a:lnTo>
                  <a:lnTo>
                    <a:pt x="573" y="428"/>
                  </a:lnTo>
                  <a:lnTo>
                    <a:pt x="573" y="430"/>
                  </a:lnTo>
                  <a:lnTo>
                    <a:pt x="573" y="432"/>
                  </a:lnTo>
                  <a:lnTo>
                    <a:pt x="573" y="430"/>
                  </a:lnTo>
                  <a:lnTo>
                    <a:pt x="573" y="432"/>
                  </a:lnTo>
                  <a:lnTo>
                    <a:pt x="573" y="434"/>
                  </a:lnTo>
                  <a:lnTo>
                    <a:pt x="571" y="434"/>
                  </a:lnTo>
                  <a:lnTo>
                    <a:pt x="571" y="432"/>
                  </a:lnTo>
                  <a:lnTo>
                    <a:pt x="571" y="434"/>
                  </a:lnTo>
                  <a:lnTo>
                    <a:pt x="571" y="436"/>
                  </a:lnTo>
                  <a:lnTo>
                    <a:pt x="571" y="434"/>
                  </a:lnTo>
                  <a:lnTo>
                    <a:pt x="573" y="434"/>
                  </a:lnTo>
                  <a:lnTo>
                    <a:pt x="573" y="436"/>
                  </a:lnTo>
                  <a:lnTo>
                    <a:pt x="571" y="436"/>
                  </a:lnTo>
                  <a:lnTo>
                    <a:pt x="571" y="434"/>
                  </a:lnTo>
                  <a:lnTo>
                    <a:pt x="569" y="434"/>
                  </a:lnTo>
                  <a:lnTo>
                    <a:pt x="571" y="436"/>
                  </a:lnTo>
                  <a:lnTo>
                    <a:pt x="569" y="436"/>
                  </a:lnTo>
                  <a:lnTo>
                    <a:pt x="569" y="438"/>
                  </a:lnTo>
                  <a:lnTo>
                    <a:pt x="571" y="438"/>
                  </a:lnTo>
                  <a:lnTo>
                    <a:pt x="571" y="440"/>
                  </a:lnTo>
                  <a:lnTo>
                    <a:pt x="569" y="440"/>
                  </a:lnTo>
                  <a:lnTo>
                    <a:pt x="567" y="440"/>
                  </a:lnTo>
                  <a:lnTo>
                    <a:pt x="565" y="440"/>
                  </a:lnTo>
                  <a:lnTo>
                    <a:pt x="563" y="440"/>
                  </a:lnTo>
                  <a:lnTo>
                    <a:pt x="565" y="442"/>
                  </a:lnTo>
                  <a:lnTo>
                    <a:pt x="565" y="444"/>
                  </a:lnTo>
                  <a:lnTo>
                    <a:pt x="565" y="445"/>
                  </a:lnTo>
                  <a:lnTo>
                    <a:pt x="567" y="444"/>
                  </a:lnTo>
                  <a:lnTo>
                    <a:pt x="567" y="445"/>
                  </a:lnTo>
                  <a:lnTo>
                    <a:pt x="565" y="445"/>
                  </a:lnTo>
                  <a:lnTo>
                    <a:pt x="565" y="447"/>
                  </a:lnTo>
                  <a:lnTo>
                    <a:pt x="567" y="447"/>
                  </a:lnTo>
                  <a:lnTo>
                    <a:pt x="567" y="449"/>
                  </a:lnTo>
                  <a:lnTo>
                    <a:pt x="567" y="451"/>
                  </a:lnTo>
                  <a:lnTo>
                    <a:pt x="567" y="453"/>
                  </a:lnTo>
                  <a:lnTo>
                    <a:pt x="567" y="451"/>
                  </a:lnTo>
                  <a:lnTo>
                    <a:pt x="567" y="453"/>
                  </a:lnTo>
                  <a:lnTo>
                    <a:pt x="567" y="455"/>
                  </a:lnTo>
                  <a:lnTo>
                    <a:pt x="565" y="455"/>
                  </a:lnTo>
                  <a:lnTo>
                    <a:pt x="565" y="457"/>
                  </a:lnTo>
                  <a:lnTo>
                    <a:pt x="563" y="457"/>
                  </a:lnTo>
                  <a:lnTo>
                    <a:pt x="565" y="457"/>
                  </a:lnTo>
                  <a:lnTo>
                    <a:pt x="563" y="459"/>
                  </a:lnTo>
                  <a:lnTo>
                    <a:pt x="565" y="459"/>
                  </a:lnTo>
                  <a:lnTo>
                    <a:pt x="567" y="459"/>
                  </a:lnTo>
                  <a:lnTo>
                    <a:pt x="567" y="461"/>
                  </a:lnTo>
                  <a:lnTo>
                    <a:pt x="567" y="459"/>
                  </a:lnTo>
                  <a:lnTo>
                    <a:pt x="569" y="459"/>
                  </a:lnTo>
                  <a:lnTo>
                    <a:pt x="567" y="459"/>
                  </a:lnTo>
                  <a:lnTo>
                    <a:pt x="569" y="459"/>
                  </a:lnTo>
                  <a:lnTo>
                    <a:pt x="569" y="461"/>
                  </a:lnTo>
                  <a:lnTo>
                    <a:pt x="571" y="461"/>
                  </a:lnTo>
                  <a:lnTo>
                    <a:pt x="569" y="461"/>
                  </a:lnTo>
                  <a:lnTo>
                    <a:pt x="569" y="463"/>
                  </a:lnTo>
                  <a:lnTo>
                    <a:pt x="571" y="463"/>
                  </a:lnTo>
                  <a:lnTo>
                    <a:pt x="571" y="465"/>
                  </a:lnTo>
                  <a:lnTo>
                    <a:pt x="569" y="467"/>
                  </a:lnTo>
                  <a:lnTo>
                    <a:pt x="571" y="467"/>
                  </a:lnTo>
                  <a:lnTo>
                    <a:pt x="573" y="467"/>
                  </a:lnTo>
                  <a:lnTo>
                    <a:pt x="573" y="468"/>
                  </a:lnTo>
                  <a:lnTo>
                    <a:pt x="574" y="468"/>
                  </a:lnTo>
                  <a:lnTo>
                    <a:pt x="573" y="468"/>
                  </a:lnTo>
                  <a:lnTo>
                    <a:pt x="573" y="470"/>
                  </a:lnTo>
                  <a:lnTo>
                    <a:pt x="574" y="470"/>
                  </a:lnTo>
                  <a:lnTo>
                    <a:pt x="574" y="472"/>
                  </a:lnTo>
                  <a:lnTo>
                    <a:pt x="576" y="472"/>
                  </a:lnTo>
                  <a:lnTo>
                    <a:pt x="576" y="474"/>
                  </a:lnTo>
                  <a:lnTo>
                    <a:pt x="574" y="474"/>
                  </a:lnTo>
                  <a:lnTo>
                    <a:pt x="576" y="474"/>
                  </a:lnTo>
                  <a:lnTo>
                    <a:pt x="578" y="474"/>
                  </a:lnTo>
                  <a:lnTo>
                    <a:pt x="576" y="474"/>
                  </a:lnTo>
                  <a:lnTo>
                    <a:pt x="576" y="476"/>
                  </a:lnTo>
                  <a:lnTo>
                    <a:pt x="576" y="478"/>
                  </a:lnTo>
                  <a:lnTo>
                    <a:pt x="578" y="478"/>
                  </a:lnTo>
                  <a:lnTo>
                    <a:pt x="580" y="478"/>
                  </a:lnTo>
                  <a:lnTo>
                    <a:pt x="580" y="480"/>
                  </a:lnTo>
                  <a:lnTo>
                    <a:pt x="580" y="482"/>
                  </a:lnTo>
                  <a:lnTo>
                    <a:pt x="582" y="482"/>
                  </a:lnTo>
                  <a:lnTo>
                    <a:pt x="582" y="484"/>
                  </a:lnTo>
                  <a:lnTo>
                    <a:pt x="580" y="486"/>
                  </a:lnTo>
                  <a:lnTo>
                    <a:pt x="578" y="486"/>
                  </a:lnTo>
                  <a:lnTo>
                    <a:pt x="576" y="486"/>
                  </a:lnTo>
                  <a:lnTo>
                    <a:pt x="574" y="486"/>
                  </a:lnTo>
                  <a:lnTo>
                    <a:pt x="573" y="484"/>
                  </a:lnTo>
                  <a:lnTo>
                    <a:pt x="571" y="484"/>
                  </a:lnTo>
                  <a:lnTo>
                    <a:pt x="571" y="482"/>
                  </a:lnTo>
                  <a:lnTo>
                    <a:pt x="569" y="480"/>
                  </a:lnTo>
                  <a:lnTo>
                    <a:pt x="569" y="478"/>
                  </a:lnTo>
                  <a:lnTo>
                    <a:pt x="569" y="476"/>
                  </a:lnTo>
                  <a:lnTo>
                    <a:pt x="571" y="474"/>
                  </a:lnTo>
                  <a:lnTo>
                    <a:pt x="571" y="472"/>
                  </a:lnTo>
                  <a:lnTo>
                    <a:pt x="571" y="470"/>
                  </a:lnTo>
                  <a:lnTo>
                    <a:pt x="569" y="470"/>
                  </a:lnTo>
                  <a:lnTo>
                    <a:pt x="567" y="470"/>
                  </a:lnTo>
                  <a:lnTo>
                    <a:pt x="565" y="470"/>
                  </a:lnTo>
                  <a:lnTo>
                    <a:pt x="563" y="472"/>
                  </a:lnTo>
                  <a:lnTo>
                    <a:pt x="563" y="474"/>
                  </a:lnTo>
                  <a:lnTo>
                    <a:pt x="563" y="476"/>
                  </a:lnTo>
                  <a:lnTo>
                    <a:pt x="565" y="478"/>
                  </a:lnTo>
                  <a:lnTo>
                    <a:pt x="565" y="480"/>
                  </a:lnTo>
                  <a:lnTo>
                    <a:pt x="567" y="480"/>
                  </a:lnTo>
                  <a:lnTo>
                    <a:pt x="567" y="482"/>
                  </a:lnTo>
                  <a:lnTo>
                    <a:pt x="567" y="484"/>
                  </a:lnTo>
                  <a:lnTo>
                    <a:pt x="565" y="484"/>
                  </a:lnTo>
                  <a:lnTo>
                    <a:pt x="563" y="484"/>
                  </a:lnTo>
                  <a:lnTo>
                    <a:pt x="563" y="482"/>
                  </a:lnTo>
                  <a:lnTo>
                    <a:pt x="561" y="480"/>
                  </a:lnTo>
                  <a:lnTo>
                    <a:pt x="561" y="478"/>
                  </a:lnTo>
                  <a:lnTo>
                    <a:pt x="561" y="480"/>
                  </a:lnTo>
                  <a:lnTo>
                    <a:pt x="559" y="480"/>
                  </a:lnTo>
                  <a:lnTo>
                    <a:pt x="557" y="480"/>
                  </a:lnTo>
                  <a:lnTo>
                    <a:pt x="555" y="480"/>
                  </a:lnTo>
                  <a:lnTo>
                    <a:pt x="557" y="480"/>
                  </a:lnTo>
                  <a:lnTo>
                    <a:pt x="559" y="480"/>
                  </a:lnTo>
                  <a:lnTo>
                    <a:pt x="559" y="482"/>
                  </a:lnTo>
                  <a:lnTo>
                    <a:pt x="557" y="482"/>
                  </a:lnTo>
                  <a:lnTo>
                    <a:pt x="555" y="482"/>
                  </a:lnTo>
                  <a:lnTo>
                    <a:pt x="557" y="482"/>
                  </a:lnTo>
                  <a:lnTo>
                    <a:pt x="559" y="482"/>
                  </a:lnTo>
                  <a:lnTo>
                    <a:pt x="559" y="484"/>
                  </a:lnTo>
                  <a:lnTo>
                    <a:pt x="557" y="484"/>
                  </a:lnTo>
                  <a:lnTo>
                    <a:pt x="557" y="486"/>
                  </a:lnTo>
                  <a:lnTo>
                    <a:pt x="557" y="484"/>
                  </a:lnTo>
                  <a:lnTo>
                    <a:pt x="555" y="484"/>
                  </a:lnTo>
                  <a:lnTo>
                    <a:pt x="555" y="486"/>
                  </a:lnTo>
                  <a:lnTo>
                    <a:pt x="557" y="486"/>
                  </a:lnTo>
                  <a:lnTo>
                    <a:pt x="555" y="486"/>
                  </a:lnTo>
                  <a:lnTo>
                    <a:pt x="555" y="488"/>
                  </a:lnTo>
                  <a:lnTo>
                    <a:pt x="557" y="488"/>
                  </a:lnTo>
                  <a:lnTo>
                    <a:pt x="555" y="488"/>
                  </a:lnTo>
                  <a:lnTo>
                    <a:pt x="555" y="490"/>
                  </a:lnTo>
                  <a:lnTo>
                    <a:pt x="557" y="490"/>
                  </a:lnTo>
                  <a:lnTo>
                    <a:pt x="557" y="488"/>
                  </a:lnTo>
                  <a:lnTo>
                    <a:pt x="559" y="488"/>
                  </a:lnTo>
                  <a:lnTo>
                    <a:pt x="559" y="490"/>
                  </a:lnTo>
                  <a:lnTo>
                    <a:pt x="557" y="490"/>
                  </a:lnTo>
                  <a:lnTo>
                    <a:pt x="559" y="490"/>
                  </a:lnTo>
                  <a:lnTo>
                    <a:pt x="559" y="492"/>
                  </a:lnTo>
                  <a:lnTo>
                    <a:pt x="557" y="492"/>
                  </a:lnTo>
                  <a:lnTo>
                    <a:pt x="557" y="490"/>
                  </a:lnTo>
                  <a:lnTo>
                    <a:pt x="557" y="492"/>
                  </a:lnTo>
                  <a:lnTo>
                    <a:pt x="557" y="493"/>
                  </a:lnTo>
                  <a:lnTo>
                    <a:pt x="557" y="492"/>
                  </a:lnTo>
                  <a:lnTo>
                    <a:pt x="557" y="493"/>
                  </a:lnTo>
                  <a:lnTo>
                    <a:pt x="557" y="495"/>
                  </a:lnTo>
                  <a:lnTo>
                    <a:pt x="557" y="493"/>
                  </a:lnTo>
                  <a:lnTo>
                    <a:pt x="555" y="493"/>
                  </a:lnTo>
                  <a:lnTo>
                    <a:pt x="555" y="495"/>
                  </a:lnTo>
                  <a:lnTo>
                    <a:pt x="553" y="495"/>
                  </a:lnTo>
                  <a:lnTo>
                    <a:pt x="555" y="495"/>
                  </a:lnTo>
                  <a:lnTo>
                    <a:pt x="555" y="497"/>
                  </a:lnTo>
                  <a:lnTo>
                    <a:pt x="557" y="497"/>
                  </a:lnTo>
                  <a:lnTo>
                    <a:pt x="555" y="497"/>
                  </a:lnTo>
                  <a:lnTo>
                    <a:pt x="553" y="497"/>
                  </a:lnTo>
                  <a:lnTo>
                    <a:pt x="553" y="499"/>
                  </a:lnTo>
                  <a:lnTo>
                    <a:pt x="553" y="501"/>
                  </a:lnTo>
                  <a:lnTo>
                    <a:pt x="551" y="501"/>
                  </a:lnTo>
                  <a:lnTo>
                    <a:pt x="550" y="501"/>
                  </a:lnTo>
                  <a:lnTo>
                    <a:pt x="551" y="501"/>
                  </a:lnTo>
                  <a:lnTo>
                    <a:pt x="551" y="503"/>
                  </a:lnTo>
                  <a:lnTo>
                    <a:pt x="550" y="503"/>
                  </a:lnTo>
                  <a:lnTo>
                    <a:pt x="548" y="503"/>
                  </a:lnTo>
                  <a:lnTo>
                    <a:pt x="548" y="505"/>
                  </a:lnTo>
                  <a:lnTo>
                    <a:pt x="548" y="503"/>
                  </a:lnTo>
                  <a:lnTo>
                    <a:pt x="548" y="505"/>
                  </a:lnTo>
                  <a:lnTo>
                    <a:pt x="546" y="505"/>
                  </a:lnTo>
                  <a:lnTo>
                    <a:pt x="546" y="507"/>
                  </a:lnTo>
                  <a:lnTo>
                    <a:pt x="544" y="507"/>
                  </a:lnTo>
                  <a:lnTo>
                    <a:pt x="544" y="509"/>
                  </a:lnTo>
                  <a:lnTo>
                    <a:pt x="542" y="509"/>
                  </a:lnTo>
                  <a:lnTo>
                    <a:pt x="542" y="511"/>
                  </a:lnTo>
                  <a:lnTo>
                    <a:pt x="544" y="509"/>
                  </a:lnTo>
                  <a:lnTo>
                    <a:pt x="544" y="511"/>
                  </a:lnTo>
                  <a:lnTo>
                    <a:pt x="542" y="511"/>
                  </a:lnTo>
                  <a:lnTo>
                    <a:pt x="542" y="513"/>
                  </a:lnTo>
                  <a:lnTo>
                    <a:pt x="542" y="515"/>
                  </a:lnTo>
                  <a:lnTo>
                    <a:pt x="540" y="515"/>
                  </a:lnTo>
                  <a:lnTo>
                    <a:pt x="542" y="515"/>
                  </a:lnTo>
                  <a:lnTo>
                    <a:pt x="540" y="515"/>
                  </a:lnTo>
                  <a:lnTo>
                    <a:pt x="540" y="516"/>
                  </a:lnTo>
                  <a:lnTo>
                    <a:pt x="538" y="516"/>
                  </a:lnTo>
                  <a:lnTo>
                    <a:pt x="538" y="518"/>
                  </a:lnTo>
                  <a:lnTo>
                    <a:pt x="538" y="516"/>
                  </a:lnTo>
                  <a:lnTo>
                    <a:pt x="536" y="518"/>
                  </a:lnTo>
                  <a:lnTo>
                    <a:pt x="538" y="518"/>
                  </a:lnTo>
                  <a:lnTo>
                    <a:pt x="536" y="518"/>
                  </a:lnTo>
                  <a:lnTo>
                    <a:pt x="536" y="520"/>
                  </a:lnTo>
                  <a:lnTo>
                    <a:pt x="534" y="520"/>
                  </a:lnTo>
                  <a:lnTo>
                    <a:pt x="532" y="520"/>
                  </a:lnTo>
                  <a:lnTo>
                    <a:pt x="530" y="520"/>
                  </a:lnTo>
                  <a:lnTo>
                    <a:pt x="530" y="522"/>
                  </a:lnTo>
                  <a:lnTo>
                    <a:pt x="528" y="522"/>
                  </a:lnTo>
                  <a:lnTo>
                    <a:pt x="528" y="520"/>
                  </a:lnTo>
                  <a:lnTo>
                    <a:pt x="526" y="520"/>
                  </a:lnTo>
                  <a:lnTo>
                    <a:pt x="526" y="518"/>
                  </a:lnTo>
                  <a:lnTo>
                    <a:pt x="525" y="518"/>
                  </a:lnTo>
                  <a:lnTo>
                    <a:pt x="525" y="516"/>
                  </a:lnTo>
                  <a:lnTo>
                    <a:pt x="523" y="518"/>
                  </a:lnTo>
                  <a:lnTo>
                    <a:pt x="523" y="516"/>
                  </a:lnTo>
                  <a:lnTo>
                    <a:pt x="521" y="516"/>
                  </a:lnTo>
                  <a:lnTo>
                    <a:pt x="519" y="516"/>
                  </a:lnTo>
                  <a:lnTo>
                    <a:pt x="517" y="518"/>
                  </a:lnTo>
                  <a:lnTo>
                    <a:pt x="515" y="518"/>
                  </a:lnTo>
                  <a:lnTo>
                    <a:pt x="513" y="518"/>
                  </a:lnTo>
                  <a:lnTo>
                    <a:pt x="513" y="516"/>
                  </a:lnTo>
                  <a:lnTo>
                    <a:pt x="513" y="518"/>
                  </a:lnTo>
                  <a:lnTo>
                    <a:pt x="511" y="520"/>
                  </a:lnTo>
                  <a:lnTo>
                    <a:pt x="511" y="522"/>
                  </a:lnTo>
                  <a:lnTo>
                    <a:pt x="509" y="522"/>
                  </a:lnTo>
                  <a:lnTo>
                    <a:pt x="507" y="524"/>
                  </a:lnTo>
                  <a:lnTo>
                    <a:pt x="505" y="526"/>
                  </a:lnTo>
                  <a:lnTo>
                    <a:pt x="505" y="530"/>
                  </a:lnTo>
                  <a:lnTo>
                    <a:pt x="505" y="532"/>
                  </a:lnTo>
                  <a:lnTo>
                    <a:pt x="505" y="534"/>
                  </a:lnTo>
                  <a:lnTo>
                    <a:pt x="505" y="536"/>
                  </a:lnTo>
                  <a:lnTo>
                    <a:pt x="505" y="538"/>
                  </a:lnTo>
                  <a:lnTo>
                    <a:pt x="503" y="538"/>
                  </a:lnTo>
                  <a:lnTo>
                    <a:pt x="503" y="540"/>
                  </a:lnTo>
                  <a:lnTo>
                    <a:pt x="502" y="541"/>
                  </a:lnTo>
                  <a:lnTo>
                    <a:pt x="500" y="541"/>
                  </a:lnTo>
                  <a:lnTo>
                    <a:pt x="498" y="541"/>
                  </a:lnTo>
                  <a:lnTo>
                    <a:pt x="496" y="541"/>
                  </a:lnTo>
                  <a:lnTo>
                    <a:pt x="494" y="541"/>
                  </a:lnTo>
                  <a:lnTo>
                    <a:pt x="494" y="543"/>
                  </a:lnTo>
                  <a:lnTo>
                    <a:pt x="436" y="603"/>
                  </a:lnTo>
                  <a:lnTo>
                    <a:pt x="434" y="603"/>
                  </a:lnTo>
                  <a:lnTo>
                    <a:pt x="434" y="605"/>
                  </a:lnTo>
                  <a:lnTo>
                    <a:pt x="432" y="605"/>
                  </a:lnTo>
                  <a:lnTo>
                    <a:pt x="431" y="607"/>
                  </a:lnTo>
                  <a:lnTo>
                    <a:pt x="429" y="607"/>
                  </a:lnTo>
                  <a:lnTo>
                    <a:pt x="429" y="605"/>
                  </a:lnTo>
                  <a:lnTo>
                    <a:pt x="427" y="605"/>
                  </a:lnTo>
                  <a:lnTo>
                    <a:pt x="425" y="605"/>
                  </a:lnTo>
                  <a:lnTo>
                    <a:pt x="423" y="605"/>
                  </a:lnTo>
                  <a:lnTo>
                    <a:pt x="421" y="605"/>
                  </a:lnTo>
                  <a:lnTo>
                    <a:pt x="421" y="603"/>
                  </a:lnTo>
                  <a:lnTo>
                    <a:pt x="423" y="603"/>
                  </a:lnTo>
                  <a:lnTo>
                    <a:pt x="425" y="603"/>
                  </a:lnTo>
                  <a:lnTo>
                    <a:pt x="425" y="601"/>
                  </a:lnTo>
                  <a:lnTo>
                    <a:pt x="425" y="599"/>
                  </a:lnTo>
                  <a:lnTo>
                    <a:pt x="427" y="599"/>
                  </a:lnTo>
                  <a:lnTo>
                    <a:pt x="427" y="597"/>
                  </a:lnTo>
                  <a:lnTo>
                    <a:pt x="425" y="597"/>
                  </a:lnTo>
                  <a:lnTo>
                    <a:pt x="425" y="595"/>
                  </a:lnTo>
                  <a:lnTo>
                    <a:pt x="423" y="593"/>
                  </a:lnTo>
                  <a:lnTo>
                    <a:pt x="421" y="593"/>
                  </a:lnTo>
                  <a:lnTo>
                    <a:pt x="419" y="593"/>
                  </a:lnTo>
                  <a:lnTo>
                    <a:pt x="417" y="593"/>
                  </a:lnTo>
                  <a:lnTo>
                    <a:pt x="415" y="593"/>
                  </a:lnTo>
                  <a:lnTo>
                    <a:pt x="413" y="593"/>
                  </a:lnTo>
                  <a:lnTo>
                    <a:pt x="413" y="591"/>
                  </a:lnTo>
                  <a:lnTo>
                    <a:pt x="413" y="589"/>
                  </a:lnTo>
                  <a:lnTo>
                    <a:pt x="411" y="589"/>
                  </a:lnTo>
                  <a:lnTo>
                    <a:pt x="411" y="588"/>
                  </a:lnTo>
                  <a:lnTo>
                    <a:pt x="411" y="586"/>
                  </a:lnTo>
                  <a:lnTo>
                    <a:pt x="409" y="584"/>
                  </a:lnTo>
                  <a:lnTo>
                    <a:pt x="407" y="584"/>
                  </a:lnTo>
                  <a:lnTo>
                    <a:pt x="407" y="586"/>
                  </a:lnTo>
                  <a:lnTo>
                    <a:pt x="407" y="588"/>
                  </a:lnTo>
                  <a:lnTo>
                    <a:pt x="406" y="589"/>
                  </a:lnTo>
                  <a:lnTo>
                    <a:pt x="404" y="589"/>
                  </a:lnTo>
                  <a:lnTo>
                    <a:pt x="404" y="588"/>
                  </a:lnTo>
                  <a:lnTo>
                    <a:pt x="402" y="586"/>
                  </a:lnTo>
                  <a:lnTo>
                    <a:pt x="400" y="586"/>
                  </a:lnTo>
                  <a:lnTo>
                    <a:pt x="400" y="588"/>
                  </a:lnTo>
                  <a:lnTo>
                    <a:pt x="400" y="589"/>
                  </a:lnTo>
                  <a:lnTo>
                    <a:pt x="400" y="591"/>
                  </a:lnTo>
                  <a:lnTo>
                    <a:pt x="398" y="591"/>
                  </a:lnTo>
                  <a:lnTo>
                    <a:pt x="398" y="589"/>
                  </a:lnTo>
                  <a:lnTo>
                    <a:pt x="396" y="588"/>
                  </a:lnTo>
                  <a:lnTo>
                    <a:pt x="394" y="588"/>
                  </a:lnTo>
                  <a:lnTo>
                    <a:pt x="392" y="588"/>
                  </a:lnTo>
                  <a:lnTo>
                    <a:pt x="392" y="589"/>
                  </a:lnTo>
                  <a:lnTo>
                    <a:pt x="390" y="591"/>
                  </a:lnTo>
                  <a:lnTo>
                    <a:pt x="390" y="593"/>
                  </a:lnTo>
                  <a:lnTo>
                    <a:pt x="388" y="593"/>
                  </a:lnTo>
                  <a:lnTo>
                    <a:pt x="386" y="593"/>
                  </a:lnTo>
                  <a:lnTo>
                    <a:pt x="384" y="593"/>
                  </a:lnTo>
                  <a:lnTo>
                    <a:pt x="383" y="591"/>
                  </a:lnTo>
                  <a:lnTo>
                    <a:pt x="383" y="589"/>
                  </a:lnTo>
                  <a:lnTo>
                    <a:pt x="383" y="588"/>
                  </a:lnTo>
                  <a:lnTo>
                    <a:pt x="383" y="586"/>
                  </a:lnTo>
                  <a:lnTo>
                    <a:pt x="384" y="586"/>
                  </a:lnTo>
                  <a:lnTo>
                    <a:pt x="384" y="584"/>
                  </a:lnTo>
                  <a:lnTo>
                    <a:pt x="384" y="582"/>
                  </a:lnTo>
                  <a:lnTo>
                    <a:pt x="383" y="580"/>
                  </a:lnTo>
                  <a:lnTo>
                    <a:pt x="383" y="578"/>
                  </a:lnTo>
                  <a:lnTo>
                    <a:pt x="381" y="578"/>
                  </a:lnTo>
                  <a:lnTo>
                    <a:pt x="381" y="576"/>
                  </a:lnTo>
                  <a:lnTo>
                    <a:pt x="379" y="576"/>
                  </a:lnTo>
                  <a:lnTo>
                    <a:pt x="379" y="574"/>
                  </a:lnTo>
                  <a:lnTo>
                    <a:pt x="379" y="572"/>
                  </a:lnTo>
                  <a:lnTo>
                    <a:pt x="377" y="572"/>
                  </a:lnTo>
                  <a:lnTo>
                    <a:pt x="377" y="570"/>
                  </a:lnTo>
                  <a:lnTo>
                    <a:pt x="375" y="570"/>
                  </a:lnTo>
                  <a:lnTo>
                    <a:pt x="375" y="568"/>
                  </a:lnTo>
                  <a:lnTo>
                    <a:pt x="373" y="568"/>
                  </a:lnTo>
                  <a:lnTo>
                    <a:pt x="371" y="568"/>
                  </a:lnTo>
                  <a:lnTo>
                    <a:pt x="371" y="570"/>
                  </a:lnTo>
                  <a:lnTo>
                    <a:pt x="371" y="572"/>
                  </a:lnTo>
                  <a:lnTo>
                    <a:pt x="373" y="572"/>
                  </a:lnTo>
                  <a:lnTo>
                    <a:pt x="373" y="574"/>
                  </a:lnTo>
                  <a:lnTo>
                    <a:pt x="373" y="576"/>
                  </a:lnTo>
                  <a:lnTo>
                    <a:pt x="373" y="578"/>
                  </a:lnTo>
                  <a:lnTo>
                    <a:pt x="371" y="578"/>
                  </a:lnTo>
                  <a:lnTo>
                    <a:pt x="371" y="576"/>
                  </a:lnTo>
                  <a:lnTo>
                    <a:pt x="367" y="574"/>
                  </a:lnTo>
                  <a:lnTo>
                    <a:pt x="365" y="572"/>
                  </a:lnTo>
                  <a:lnTo>
                    <a:pt x="365" y="570"/>
                  </a:lnTo>
                  <a:lnTo>
                    <a:pt x="363" y="570"/>
                  </a:lnTo>
                  <a:lnTo>
                    <a:pt x="363" y="568"/>
                  </a:lnTo>
                  <a:lnTo>
                    <a:pt x="363" y="566"/>
                  </a:lnTo>
                  <a:lnTo>
                    <a:pt x="361" y="566"/>
                  </a:lnTo>
                  <a:lnTo>
                    <a:pt x="361" y="564"/>
                  </a:lnTo>
                  <a:lnTo>
                    <a:pt x="361" y="563"/>
                  </a:lnTo>
                  <a:lnTo>
                    <a:pt x="363" y="563"/>
                  </a:lnTo>
                  <a:lnTo>
                    <a:pt x="365" y="563"/>
                  </a:lnTo>
                  <a:lnTo>
                    <a:pt x="367" y="563"/>
                  </a:lnTo>
                  <a:lnTo>
                    <a:pt x="367" y="561"/>
                  </a:lnTo>
                  <a:lnTo>
                    <a:pt x="365" y="559"/>
                  </a:lnTo>
                  <a:lnTo>
                    <a:pt x="363" y="559"/>
                  </a:lnTo>
                  <a:lnTo>
                    <a:pt x="363" y="557"/>
                  </a:lnTo>
                  <a:lnTo>
                    <a:pt x="363" y="555"/>
                  </a:lnTo>
                  <a:lnTo>
                    <a:pt x="363" y="553"/>
                  </a:lnTo>
                  <a:lnTo>
                    <a:pt x="365" y="553"/>
                  </a:lnTo>
                  <a:lnTo>
                    <a:pt x="367" y="553"/>
                  </a:lnTo>
                  <a:lnTo>
                    <a:pt x="367" y="551"/>
                  </a:lnTo>
                  <a:lnTo>
                    <a:pt x="367" y="549"/>
                  </a:lnTo>
                  <a:lnTo>
                    <a:pt x="367" y="547"/>
                  </a:lnTo>
                  <a:lnTo>
                    <a:pt x="365" y="547"/>
                  </a:lnTo>
                  <a:lnTo>
                    <a:pt x="365" y="545"/>
                  </a:lnTo>
                  <a:lnTo>
                    <a:pt x="363" y="545"/>
                  </a:lnTo>
                  <a:lnTo>
                    <a:pt x="361" y="545"/>
                  </a:lnTo>
                  <a:lnTo>
                    <a:pt x="361" y="547"/>
                  </a:lnTo>
                  <a:lnTo>
                    <a:pt x="359" y="547"/>
                  </a:lnTo>
                  <a:lnTo>
                    <a:pt x="358" y="547"/>
                  </a:lnTo>
                  <a:lnTo>
                    <a:pt x="356" y="549"/>
                  </a:lnTo>
                  <a:lnTo>
                    <a:pt x="358" y="551"/>
                  </a:lnTo>
                  <a:lnTo>
                    <a:pt x="359" y="553"/>
                  </a:lnTo>
                  <a:lnTo>
                    <a:pt x="359" y="555"/>
                  </a:lnTo>
                  <a:lnTo>
                    <a:pt x="358" y="555"/>
                  </a:lnTo>
                  <a:lnTo>
                    <a:pt x="358" y="557"/>
                  </a:lnTo>
                  <a:lnTo>
                    <a:pt x="356" y="557"/>
                  </a:lnTo>
                  <a:lnTo>
                    <a:pt x="356" y="555"/>
                  </a:lnTo>
                  <a:lnTo>
                    <a:pt x="356" y="553"/>
                  </a:lnTo>
                  <a:lnTo>
                    <a:pt x="354" y="553"/>
                  </a:lnTo>
                  <a:lnTo>
                    <a:pt x="352" y="551"/>
                  </a:lnTo>
                  <a:lnTo>
                    <a:pt x="352" y="549"/>
                  </a:lnTo>
                  <a:lnTo>
                    <a:pt x="352" y="547"/>
                  </a:lnTo>
                  <a:lnTo>
                    <a:pt x="354" y="547"/>
                  </a:lnTo>
                  <a:lnTo>
                    <a:pt x="356" y="547"/>
                  </a:lnTo>
                  <a:lnTo>
                    <a:pt x="356" y="545"/>
                  </a:lnTo>
                  <a:lnTo>
                    <a:pt x="354" y="545"/>
                  </a:lnTo>
                  <a:lnTo>
                    <a:pt x="354" y="543"/>
                  </a:lnTo>
                  <a:lnTo>
                    <a:pt x="352" y="543"/>
                  </a:lnTo>
                  <a:lnTo>
                    <a:pt x="352" y="541"/>
                  </a:lnTo>
                  <a:lnTo>
                    <a:pt x="350" y="540"/>
                  </a:lnTo>
                  <a:lnTo>
                    <a:pt x="352" y="538"/>
                  </a:lnTo>
                  <a:lnTo>
                    <a:pt x="352" y="536"/>
                  </a:lnTo>
                  <a:lnTo>
                    <a:pt x="352" y="534"/>
                  </a:lnTo>
                  <a:lnTo>
                    <a:pt x="352" y="532"/>
                  </a:lnTo>
                  <a:lnTo>
                    <a:pt x="350" y="532"/>
                  </a:lnTo>
                  <a:lnTo>
                    <a:pt x="348" y="532"/>
                  </a:lnTo>
                  <a:lnTo>
                    <a:pt x="346" y="534"/>
                  </a:lnTo>
                  <a:lnTo>
                    <a:pt x="344" y="536"/>
                  </a:lnTo>
                  <a:lnTo>
                    <a:pt x="342" y="536"/>
                  </a:lnTo>
                  <a:lnTo>
                    <a:pt x="340" y="536"/>
                  </a:lnTo>
                  <a:lnTo>
                    <a:pt x="338" y="536"/>
                  </a:lnTo>
                  <a:lnTo>
                    <a:pt x="338" y="534"/>
                  </a:lnTo>
                  <a:lnTo>
                    <a:pt x="340" y="532"/>
                  </a:lnTo>
                  <a:lnTo>
                    <a:pt x="340" y="530"/>
                  </a:lnTo>
                  <a:lnTo>
                    <a:pt x="342" y="530"/>
                  </a:lnTo>
                  <a:lnTo>
                    <a:pt x="342" y="528"/>
                  </a:lnTo>
                  <a:lnTo>
                    <a:pt x="342" y="526"/>
                  </a:lnTo>
                  <a:lnTo>
                    <a:pt x="342" y="524"/>
                  </a:lnTo>
                  <a:lnTo>
                    <a:pt x="340" y="524"/>
                  </a:lnTo>
                  <a:lnTo>
                    <a:pt x="338" y="524"/>
                  </a:lnTo>
                  <a:lnTo>
                    <a:pt x="336" y="524"/>
                  </a:lnTo>
                  <a:lnTo>
                    <a:pt x="336" y="522"/>
                  </a:lnTo>
                  <a:lnTo>
                    <a:pt x="336" y="520"/>
                  </a:lnTo>
                  <a:lnTo>
                    <a:pt x="335" y="520"/>
                  </a:lnTo>
                  <a:lnTo>
                    <a:pt x="335" y="518"/>
                  </a:lnTo>
                  <a:lnTo>
                    <a:pt x="335" y="516"/>
                  </a:lnTo>
                  <a:lnTo>
                    <a:pt x="336" y="516"/>
                  </a:lnTo>
                  <a:lnTo>
                    <a:pt x="336" y="515"/>
                  </a:lnTo>
                  <a:lnTo>
                    <a:pt x="336" y="513"/>
                  </a:lnTo>
                  <a:lnTo>
                    <a:pt x="335" y="513"/>
                  </a:lnTo>
                  <a:lnTo>
                    <a:pt x="335" y="511"/>
                  </a:lnTo>
                  <a:lnTo>
                    <a:pt x="333" y="511"/>
                  </a:lnTo>
                  <a:lnTo>
                    <a:pt x="331" y="509"/>
                  </a:lnTo>
                  <a:lnTo>
                    <a:pt x="331" y="507"/>
                  </a:lnTo>
                  <a:lnTo>
                    <a:pt x="329" y="507"/>
                  </a:lnTo>
                  <a:lnTo>
                    <a:pt x="329" y="505"/>
                  </a:lnTo>
                  <a:lnTo>
                    <a:pt x="329" y="503"/>
                  </a:lnTo>
                  <a:lnTo>
                    <a:pt x="329" y="501"/>
                  </a:lnTo>
                  <a:lnTo>
                    <a:pt x="327" y="501"/>
                  </a:lnTo>
                  <a:lnTo>
                    <a:pt x="327" y="499"/>
                  </a:lnTo>
                  <a:lnTo>
                    <a:pt x="325" y="499"/>
                  </a:lnTo>
                  <a:lnTo>
                    <a:pt x="323" y="497"/>
                  </a:lnTo>
                  <a:lnTo>
                    <a:pt x="323" y="495"/>
                  </a:lnTo>
                  <a:lnTo>
                    <a:pt x="321" y="495"/>
                  </a:lnTo>
                  <a:lnTo>
                    <a:pt x="321" y="493"/>
                  </a:lnTo>
                  <a:lnTo>
                    <a:pt x="321" y="492"/>
                  </a:lnTo>
                  <a:lnTo>
                    <a:pt x="319" y="492"/>
                  </a:lnTo>
                  <a:lnTo>
                    <a:pt x="317" y="492"/>
                  </a:lnTo>
                  <a:lnTo>
                    <a:pt x="317" y="493"/>
                  </a:lnTo>
                  <a:lnTo>
                    <a:pt x="315" y="493"/>
                  </a:lnTo>
                  <a:lnTo>
                    <a:pt x="313" y="493"/>
                  </a:lnTo>
                  <a:lnTo>
                    <a:pt x="313" y="495"/>
                  </a:lnTo>
                  <a:lnTo>
                    <a:pt x="311" y="495"/>
                  </a:lnTo>
                  <a:lnTo>
                    <a:pt x="311" y="493"/>
                  </a:lnTo>
                  <a:lnTo>
                    <a:pt x="310" y="493"/>
                  </a:lnTo>
                  <a:lnTo>
                    <a:pt x="310" y="495"/>
                  </a:lnTo>
                  <a:lnTo>
                    <a:pt x="308" y="495"/>
                  </a:lnTo>
                  <a:lnTo>
                    <a:pt x="306" y="495"/>
                  </a:lnTo>
                  <a:lnTo>
                    <a:pt x="306" y="493"/>
                  </a:lnTo>
                  <a:lnTo>
                    <a:pt x="304" y="493"/>
                  </a:lnTo>
                  <a:lnTo>
                    <a:pt x="304" y="492"/>
                  </a:lnTo>
                  <a:lnTo>
                    <a:pt x="302" y="492"/>
                  </a:lnTo>
                  <a:lnTo>
                    <a:pt x="300" y="492"/>
                  </a:lnTo>
                  <a:lnTo>
                    <a:pt x="298" y="492"/>
                  </a:lnTo>
                  <a:lnTo>
                    <a:pt x="298" y="490"/>
                  </a:lnTo>
                  <a:lnTo>
                    <a:pt x="296" y="490"/>
                  </a:lnTo>
                  <a:lnTo>
                    <a:pt x="294" y="490"/>
                  </a:lnTo>
                  <a:lnTo>
                    <a:pt x="292" y="488"/>
                  </a:lnTo>
                  <a:lnTo>
                    <a:pt x="292" y="486"/>
                  </a:lnTo>
                  <a:lnTo>
                    <a:pt x="290" y="486"/>
                  </a:lnTo>
                  <a:lnTo>
                    <a:pt x="290" y="484"/>
                  </a:lnTo>
                  <a:lnTo>
                    <a:pt x="288" y="484"/>
                  </a:lnTo>
                  <a:lnTo>
                    <a:pt x="287" y="484"/>
                  </a:lnTo>
                  <a:lnTo>
                    <a:pt x="287" y="482"/>
                  </a:lnTo>
                  <a:lnTo>
                    <a:pt x="287" y="480"/>
                  </a:lnTo>
                  <a:lnTo>
                    <a:pt x="285" y="480"/>
                  </a:lnTo>
                  <a:lnTo>
                    <a:pt x="283" y="480"/>
                  </a:lnTo>
                  <a:lnTo>
                    <a:pt x="283" y="478"/>
                  </a:lnTo>
                  <a:lnTo>
                    <a:pt x="281" y="478"/>
                  </a:lnTo>
                  <a:lnTo>
                    <a:pt x="279" y="478"/>
                  </a:lnTo>
                  <a:lnTo>
                    <a:pt x="277" y="478"/>
                  </a:lnTo>
                  <a:lnTo>
                    <a:pt x="275" y="476"/>
                  </a:lnTo>
                  <a:lnTo>
                    <a:pt x="273" y="474"/>
                  </a:lnTo>
                  <a:lnTo>
                    <a:pt x="273" y="472"/>
                  </a:lnTo>
                  <a:lnTo>
                    <a:pt x="273" y="470"/>
                  </a:lnTo>
                  <a:lnTo>
                    <a:pt x="271" y="470"/>
                  </a:lnTo>
                  <a:lnTo>
                    <a:pt x="271" y="468"/>
                  </a:lnTo>
                  <a:lnTo>
                    <a:pt x="271" y="467"/>
                  </a:lnTo>
                  <a:lnTo>
                    <a:pt x="269" y="467"/>
                  </a:lnTo>
                  <a:lnTo>
                    <a:pt x="269" y="465"/>
                  </a:lnTo>
                  <a:lnTo>
                    <a:pt x="267" y="465"/>
                  </a:lnTo>
                  <a:lnTo>
                    <a:pt x="267" y="467"/>
                  </a:lnTo>
                  <a:lnTo>
                    <a:pt x="269" y="467"/>
                  </a:lnTo>
                  <a:lnTo>
                    <a:pt x="269" y="468"/>
                  </a:lnTo>
                  <a:lnTo>
                    <a:pt x="269" y="470"/>
                  </a:lnTo>
                  <a:lnTo>
                    <a:pt x="267" y="470"/>
                  </a:lnTo>
                  <a:lnTo>
                    <a:pt x="267" y="472"/>
                  </a:lnTo>
                  <a:lnTo>
                    <a:pt x="267" y="474"/>
                  </a:lnTo>
                  <a:lnTo>
                    <a:pt x="265" y="474"/>
                  </a:lnTo>
                  <a:lnTo>
                    <a:pt x="265" y="472"/>
                  </a:lnTo>
                  <a:lnTo>
                    <a:pt x="265" y="470"/>
                  </a:lnTo>
                  <a:lnTo>
                    <a:pt x="263" y="470"/>
                  </a:lnTo>
                  <a:lnTo>
                    <a:pt x="262" y="470"/>
                  </a:lnTo>
                  <a:lnTo>
                    <a:pt x="258" y="470"/>
                  </a:lnTo>
                  <a:lnTo>
                    <a:pt x="258" y="468"/>
                  </a:lnTo>
                  <a:lnTo>
                    <a:pt x="258" y="467"/>
                  </a:lnTo>
                  <a:lnTo>
                    <a:pt x="256" y="467"/>
                  </a:lnTo>
                  <a:lnTo>
                    <a:pt x="256" y="465"/>
                  </a:lnTo>
                  <a:lnTo>
                    <a:pt x="254" y="465"/>
                  </a:lnTo>
                  <a:lnTo>
                    <a:pt x="252" y="465"/>
                  </a:lnTo>
                  <a:lnTo>
                    <a:pt x="250" y="465"/>
                  </a:lnTo>
                  <a:lnTo>
                    <a:pt x="248" y="465"/>
                  </a:lnTo>
                  <a:lnTo>
                    <a:pt x="248" y="467"/>
                  </a:lnTo>
                  <a:lnTo>
                    <a:pt x="248" y="468"/>
                  </a:lnTo>
                  <a:lnTo>
                    <a:pt x="248" y="470"/>
                  </a:lnTo>
                  <a:lnTo>
                    <a:pt x="248" y="472"/>
                  </a:lnTo>
                  <a:lnTo>
                    <a:pt x="250" y="474"/>
                  </a:lnTo>
                  <a:lnTo>
                    <a:pt x="248" y="474"/>
                  </a:lnTo>
                  <a:lnTo>
                    <a:pt x="246" y="472"/>
                  </a:lnTo>
                  <a:lnTo>
                    <a:pt x="246" y="474"/>
                  </a:lnTo>
                  <a:lnTo>
                    <a:pt x="244" y="474"/>
                  </a:lnTo>
                  <a:lnTo>
                    <a:pt x="244" y="476"/>
                  </a:lnTo>
                  <a:lnTo>
                    <a:pt x="244" y="478"/>
                  </a:lnTo>
                  <a:lnTo>
                    <a:pt x="242" y="480"/>
                  </a:lnTo>
                  <a:lnTo>
                    <a:pt x="240" y="478"/>
                  </a:lnTo>
                  <a:lnTo>
                    <a:pt x="239" y="478"/>
                  </a:lnTo>
                  <a:lnTo>
                    <a:pt x="237" y="476"/>
                  </a:lnTo>
                  <a:lnTo>
                    <a:pt x="235" y="476"/>
                  </a:lnTo>
                  <a:lnTo>
                    <a:pt x="235" y="474"/>
                  </a:lnTo>
                  <a:lnTo>
                    <a:pt x="235" y="472"/>
                  </a:lnTo>
                  <a:lnTo>
                    <a:pt x="235" y="470"/>
                  </a:lnTo>
                  <a:lnTo>
                    <a:pt x="235" y="468"/>
                  </a:lnTo>
                  <a:lnTo>
                    <a:pt x="237" y="468"/>
                  </a:lnTo>
                  <a:lnTo>
                    <a:pt x="237" y="467"/>
                  </a:lnTo>
                  <a:lnTo>
                    <a:pt x="237" y="465"/>
                  </a:lnTo>
                  <a:lnTo>
                    <a:pt x="235" y="465"/>
                  </a:lnTo>
                  <a:lnTo>
                    <a:pt x="235" y="467"/>
                  </a:lnTo>
                  <a:lnTo>
                    <a:pt x="233" y="467"/>
                  </a:lnTo>
                  <a:lnTo>
                    <a:pt x="231" y="467"/>
                  </a:lnTo>
                  <a:lnTo>
                    <a:pt x="229" y="467"/>
                  </a:lnTo>
                  <a:lnTo>
                    <a:pt x="229" y="465"/>
                  </a:lnTo>
                  <a:lnTo>
                    <a:pt x="227" y="465"/>
                  </a:lnTo>
                  <a:lnTo>
                    <a:pt x="227" y="467"/>
                  </a:lnTo>
                  <a:lnTo>
                    <a:pt x="225" y="467"/>
                  </a:lnTo>
                  <a:lnTo>
                    <a:pt x="223" y="467"/>
                  </a:lnTo>
                  <a:lnTo>
                    <a:pt x="221" y="467"/>
                  </a:lnTo>
                  <a:lnTo>
                    <a:pt x="223" y="467"/>
                  </a:lnTo>
                  <a:lnTo>
                    <a:pt x="223" y="468"/>
                  </a:lnTo>
                  <a:lnTo>
                    <a:pt x="225" y="468"/>
                  </a:lnTo>
                  <a:lnTo>
                    <a:pt x="225" y="470"/>
                  </a:lnTo>
                  <a:lnTo>
                    <a:pt x="223" y="470"/>
                  </a:lnTo>
                  <a:lnTo>
                    <a:pt x="223" y="472"/>
                  </a:lnTo>
                  <a:lnTo>
                    <a:pt x="221" y="472"/>
                  </a:lnTo>
                  <a:lnTo>
                    <a:pt x="221" y="474"/>
                  </a:lnTo>
                  <a:lnTo>
                    <a:pt x="221" y="472"/>
                  </a:lnTo>
                  <a:lnTo>
                    <a:pt x="219" y="472"/>
                  </a:lnTo>
                  <a:lnTo>
                    <a:pt x="217" y="472"/>
                  </a:lnTo>
                  <a:lnTo>
                    <a:pt x="217" y="470"/>
                  </a:lnTo>
                  <a:lnTo>
                    <a:pt x="215" y="470"/>
                  </a:lnTo>
                  <a:lnTo>
                    <a:pt x="214" y="470"/>
                  </a:lnTo>
                  <a:lnTo>
                    <a:pt x="212" y="470"/>
                  </a:lnTo>
                  <a:lnTo>
                    <a:pt x="214" y="470"/>
                  </a:lnTo>
                  <a:lnTo>
                    <a:pt x="215" y="470"/>
                  </a:lnTo>
                  <a:lnTo>
                    <a:pt x="215" y="472"/>
                  </a:lnTo>
                  <a:lnTo>
                    <a:pt x="215" y="474"/>
                  </a:lnTo>
                  <a:lnTo>
                    <a:pt x="215" y="476"/>
                  </a:lnTo>
                  <a:lnTo>
                    <a:pt x="214" y="476"/>
                  </a:lnTo>
                  <a:lnTo>
                    <a:pt x="212" y="476"/>
                  </a:lnTo>
                  <a:lnTo>
                    <a:pt x="212" y="474"/>
                  </a:lnTo>
                  <a:lnTo>
                    <a:pt x="210" y="474"/>
                  </a:lnTo>
                  <a:lnTo>
                    <a:pt x="210" y="476"/>
                  </a:lnTo>
                  <a:lnTo>
                    <a:pt x="210" y="478"/>
                  </a:lnTo>
                  <a:lnTo>
                    <a:pt x="210" y="480"/>
                  </a:lnTo>
                  <a:lnTo>
                    <a:pt x="210" y="482"/>
                  </a:lnTo>
                  <a:lnTo>
                    <a:pt x="212" y="482"/>
                  </a:lnTo>
                  <a:lnTo>
                    <a:pt x="214" y="484"/>
                  </a:lnTo>
                  <a:lnTo>
                    <a:pt x="215" y="484"/>
                  </a:lnTo>
                  <a:lnTo>
                    <a:pt x="215" y="486"/>
                  </a:lnTo>
                  <a:lnTo>
                    <a:pt x="215" y="488"/>
                  </a:lnTo>
                  <a:lnTo>
                    <a:pt x="214" y="488"/>
                  </a:lnTo>
                  <a:lnTo>
                    <a:pt x="214" y="486"/>
                  </a:lnTo>
                  <a:lnTo>
                    <a:pt x="212" y="486"/>
                  </a:lnTo>
                  <a:lnTo>
                    <a:pt x="210" y="486"/>
                  </a:lnTo>
                  <a:lnTo>
                    <a:pt x="210" y="488"/>
                  </a:lnTo>
                  <a:lnTo>
                    <a:pt x="208" y="488"/>
                  </a:lnTo>
                  <a:lnTo>
                    <a:pt x="208" y="486"/>
                  </a:lnTo>
                  <a:lnTo>
                    <a:pt x="206" y="488"/>
                  </a:lnTo>
                  <a:lnTo>
                    <a:pt x="208" y="488"/>
                  </a:lnTo>
                  <a:lnTo>
                    <a:pt x="208" y="490"/>
                  </a:lnTo>
                  <a:lnTo>
                    <a:pt x="210" y="490"/>
                  </a:lnTo>
                  <a:lnTo>
                    <a:pt x="210" y="492"/>
                  </a:lnTo>
                  <a:lnTo>
                    <a:pt x="210" y="493"/>
                  </a:lnTo>
                  <a:lnTo>
                    <a:pt x="208" y="493"/>
                  </a:lnTo>
                  <a:lnTo>
                    <a:pt x="206" y="493"/>
                  </a:lnTo>
                  <a:lnTo>
                    <a:pt x="206" y="495"/>
                  </a:lnTo>
                  <a:lnTo>
                    <a:pt x="208" y="495"/>
                  </a:lnTo>
                  <a:lnTo>
                    <a:pt x="208" y="493"/>
                  </a:lnTo>
                  <a:lnTo>
                    <a:pt x="210" y="493"/>
                  </a:lnTo>
                  <a:lnTo>
                    <a:pt x="212" y="493"/>
                  </a:lnTo>
                  <a:lnTo>
                    <a:pt x="212" y="495"/>
                  </a:lnTo>
                  <a:lnTo>
                    <a:pt x="212" y="497"/>
                  </a:lnTo>
                  <a:lnTo>
                    <a:pt x="214" y="497"/>
                  </a:lnTo>
                  <a:lnTo>
                    <a:pt x="212" y="499"/>
                  </a:lnTo>
                  <a:lnTo>
                    <a:pt x="214" y="501"/>
                  </a:lnTo>
                  <a:lnTo>
                    <a:pt x="214" y="503"/>
                  </a:lnTo>
                  <a:lnTo>
                    <a:pt x="212" y="503"/>
                  </a:lnTo>
                  <a:lnTo>
                    <a:pt x="212" y="501"/>
                  </a:lnTo>
                  <a:lnTo>
                    <a:pt x="210" y="501"/>
                  </a:lnTo>
                  <a:lnTo>
                    <a:pt x="210" y="499"/>
                  </a:lnTo>
                  <a:lnTo>
                    <a:pt x="208" y="501"/>
                  </a:lnTo>
                  <a:lnTo>
                    <a:pt x="208" y="503"/>
                  </a:lnTo>
                  <a:lnTo>
                    <a:pt x="210" y="501"/>
                  </a:lnTo>
                  <a:lnTo>
                    <a:pt x="210" y="503"/>
                  </a:lnTo>
                  <a:lnTo>
                    <a:pt x="212" y="503"/>
                  </a:lnTo>
                  <a:lnTo>
                    <a:pt x="210" y="503"/>
                  </a:lnTo>
                  <a:lnTo>
                    <a:pt x="210" y="505"/>
                  </a:lnTo>
                  <a:lnTo>
                    <a:pt x="210" y="507"/>
                  </a:lnTo>
                  <a:lnTo>
                    <a:pt x="212" y="507"/>
                  </a:lnTo>
                  <a:lnTo>
                    <a:pt x="210" y="507"/>
                  </a:lnTo>
                  <a:lnTo>
                    <a:pt x="210" y="509"/>
                  </a:lnTo>
                  <a:lnTo>
                    <a:pt x="208" y="509"/>
                  </a:lnTo>
                  <a:lnTo>
                    <a:pt x="208" y="507"/>
                  </a:lnTo>
                  <a:lnTo>
                    <a:pt x="206" y="507"/>
                  </a:lnTo>
                  <a:lnTo>
                    <a:pt x="206" y="509"/>
                  </a:lnTo>
                  <a:lnTo>
                    <a:pt x="204" y="509"/>
                  </a:lnTo>
                  <a:lnTo>
                    <a:pt x="204" y="511"/>
                  </a:lnTo>
                  <a:lnTo>
                    <a:pt x="202" y="511"/>
                  </a:lnTo>
                  <a:lnTo>
                    <a:pt x="202" y="509"/>
                  </a:lnTo>
                  <a:lnTo>
                    <a:pt x="202" y="511"/>
                  </a:lnTo>
                  <a:lnTo>
                    <a:pt x="200" y="511"/>
                  </a:lnTo>
                  <a:lnTo>
                    <a:pt x="198" y="511"/>
                  </a:lnTo>
                  <a:lnTo>
                    <a:pt x="198" y="509"/>
                  </a:lnTo>
                  <a:lnTo>
                    <a:pt x="196" y="509"/>
                  </a:lnTo>
                  <a:lnTo>
                    <a:pt x="196" y="511"/>
                  </a:lnTo>
                  <a:lnTo>
                    <a:pt x="194" y="511"/>
                  </a:lnTo>
                  <a:lnTo>
                    <a:pt x="194" y="509"/>
                  </a:lnTo>
                  <a:lnTo>
                    <a:pt x="194" y="511"/>
                  </a:lnTo>
                  <a:lnTo>
                    <a:pt x="192" y="511"/>
                  </a:lnTo>
                  <a:lnTo>
                    <a:pt x="192" y="513"/>
                  </a:lnTo>
                  <a:lnTo>
                    <a:pt x="194" y="513"/>
                  </a:lnTo>
                  <a:lnTo>
                    <a:pt x="194" y="515"/>
                  </a:lnTo>
                  <a:lnTo>
                    <a:pt x="192" y="515"/>
                  </a:lnTo>
                  <a:lnTo>
                    <a:pt x="192" y="516"/>
                  </a:lnTo>
                  <a:lnTo>
                    <a:pt x="192" y="518"/>
                  </a:lnTo>
                  <a:lnTo>
                    <a:pt x="191" y="518"/>
                  </a:lnTo>
                  <a:lnTo>
                    <a:pt x="192" y="518"/>
                  </a:lnTo>
                  <a:lnTo>
                    <a:pt x="191" y="518"/>
                  </a:lnTo>
                  <a:lnTo>
                    <a:pt x="191" y="520"/>
                  </a:lnTo>
                  <a:lnTo>
                    <a:pt x="191" y="518"/>
                  </a:lnTo>
                  <a:lnTo>
                    <a:pt x="189" y="518"/>
                  </a:lnTo>
                  <a:lnTo>
                    <a:pt x="187" y="518"/>
                  </a:lnTo>
                  <a:lnTo>
                    <a:pt x="189" y="518"/>
                  </a:lnTo>
                  <a:lnTo>
                    <a:pt x="189" y="520"/>
                  </a:lnTo>
                  <a:lnTo>
                    <a:pt x="187" y="520"/>
                  </a:lnTo>
                  <a:lnTo>
                    <a:pt x="187" y="522"/>
                  </a:lnTo>
                  <a:lnTo>
                    <a:pt x="187" y="524"/>
                  </a:lnTo>
                  <a:lnTo>
                    <a:pt x="185" y="524"/>
                  </a:lnTo>
                  <a:lnTo>
                    <a:pt x="183" y="524"/>
                  </a:lnTo>
                  <a:lnTo>
                    <a:pt x="183" y="526"/>
                  </a:lnTo>
                  <a:lnTo>
                    <a:pt x="181" y="526"/>
                  </a:lnTo>
                  <a:lnTo>
                    <a:pt x="179" y="526"/>
                  </a:lnTo>
                  <a:lnTo>
                    <a:pt x="179" y="524"/>
                  </a:lnTo>
                  <a:lnTo>
                    <a:pt x="179" y="526"/>
                  </a:lnTo>
                  <a:lnTo>
                    <a:pt x="179" y="528"/>
                  </a:lnTo>
                  <a:lnTo>
                    <a:pt x="177" y="528"/>
                  </a:lnTo>
                  <a:lnTo>
                    <a:pt x="177" y="526"/>
                  </a:lnTo>
                  <a:lnTo>
                    <a:pt x="175" y="528"/>
                  </a:lnTo>
                  <a:lnTo>
                    <a:pt x="177" y="528"/>
                  </a:lnTo>
                  <a:lnTo>
                    <a:pt x="177" y="530"/>
                  </a:lnTo>
                  <a:lnTo>
                    <a:pt x="177" y="532"/>
                  </a:lnTo>
                  <a:lnTo>
                    <a:pt x="179" y="532"/>
                  </a:lnTo>
                  <a:lnTo>
                    <a:pt x="179" y="534"/>
                  </a:lnTo>
                  <a:lnTo>
                    <a:pt x="177" y="534"/>
                  </a:lnTo>
                  <a:lnTo>
                    <a:pt x="177" y="536"/>
                  </a:lnTo>
                  <a:lnTo>
                    <a:pt x="175" y="534"/>
                  </a:lnTo>
                  <a:lnTo>
                    <a:pt x="177" y="534"/>
                  </a:lnTo>
                  <a:lnTo>
                    <a:pt x="177" y="532"/>
                  </a:lnTo>
                  <a:lnTo>
                    <a:pt x="175" y="532"/>
                  </a:lnTo>
                  <a:lnTo>
                    <a:pt x="173" y="532"/>
                  </a:lnTo>
                  <a:lnTo>
                    <a:pt x="173" y="534"/>
                  </a:lnTo>
                  <a:lnTo>
                    <a:pt x="175" y="534"/>
                  </a:lnTo>
                  <a:lnTo>
                    <a:pt x="173" y="534"/>
                  </a:lnTo>
                  <a:lnTo>
                    <a:pt x="175" y="536"/>
                  </a:lnTo>
                  <a:lnTo>
                    <a:pt x="173" y="536"/>
                  </a:lnTo>
                  <a:lnTo>
                    <a:pt x="173" y="538"/>
                  </a:lnTo>
                  <a:lnTo>
                    <a:pt x="171" y="538"/>
                  </a:lnTo>
                  <a:lnTo>
                    <a:pt x="169" y="538"/>
                  </a:lnTo>
                  <a:lnTo>
                    <a:pt x="169" y="536"/>
                  </a:lnTo>
                  <a:lnTo>
                    <a:pt x="167" y="536"/>
                  </a:lnTo>
                  <a:lnTo>
                    <a:pt x="167" y="538"/>
                  </a:lnTo>
                  <a:lnTo>
                    <a:pt x="166" y="538"/>
                  </a:lnTo>
                  <a:lnTo>
                    <a:pt x="166" y="540"/>
                  </a:lnTo>
                  <a:lnTo>
                    <a:pt x="164" y="540"/>
                  </a:lnTo>
                  <a:lnTo>
                    <a:pt x="166" y="540"/>
                  </a:lnTo>
                  <a:lnTo>
                    <a:pt x="166" y="538"/>
                  </a:lnTo>
                  <a:lnTo>
                    <a:pt x="164" y="538"/>
                  </a:lnTo>
                  <a:lnTo>
                    <a:pt x="164" y="540"/>
                  </a:lnTo>
                  <a:lnTo>
                    <a:pt x="162" y="540"/>
                  </a:lnTo>
                  <a:lnTo>
                    <a:pt x="162" y="538"/>
                  </a:lnTo>
                  <a:lnTo>
                    <a:pt x="160" y="538"/>
                  </a:lnTo>
                  <a:lnTo>
                    <a:pt x="160" y="540"/>
                  </a:lnTo>
                  <a:lnTo>
                    <a:pt x="158" y="540"/>
                  </a:lnTo>
                  <a:lnTo>
                    <a:pt x="156" y="540"/>
                  </a:lnTo>
                  <a:lnTo>
                    <a:pt x="156" y="541"/>
                  </a:lnTo>
                  <a:lnTo>
                    <a:pt x="154" y="541"/>
                  </a:lnTo>
                  <a:lnTo>
                    <a:pt x="152" y="541"/>
                  </a:lnTo>
                  <a:lnTo>
                    <a:pt x="152" y="540"/>
                  </a:lnTo>
                  <a:lnTo>
                    <a:pt x="154" y="540"/>
                  </a:lnTo>
                  <a:lnTo>
                    <a:pt x="152" y="540"/>
                  </a:lnTo>
                  <a:lnTo>
                    <a:pt x="152" y="538"/>
                  </a:lnTo>
                  <a:lnTo>
                    <a:pt x="150" y="538"/>
                  </a:lnTo>
                  <a:lnTo>
                    <a:pt x="148" y="538"/>
                  </a:lnTo>
                  <a:lnTo>
                    <a:pt x="146" y="538"/>
                  </a:lnTo>
                  <a:lnTo>
                    <a:pt x="146" y="536"/>
                  </a:lnTo>
                  <a:lnTo>
                    <a:pt x="146" y="534"/>
                  </a:lnTo>
                  <a:lnTo>
                    <a:pt x="144" y="534"/>
                  </a:lnTo>
                  <a:lnTo>
                    <a:pt x="144" y="536"/>
                  </a:lnTo>
                  <a:lnTo>
                    <a:pt x="143" y="536"/>
                  </a:lnTo>
                  <a:lnTo>
                    <a:pt x="141" y="536"/>
                  </a:lnTo>
                  <a:lnTo>
                    <a:pt x="141" y="538"/>
                  </a:lnTo>
                  <a:lnTo>
                    <a:pt x="139" y="538"/>
                  </a:lnTo>
                  <a:lnTo>
                    <a:pt x="139" y="536"/>
                  </a:lnTo>
                  <a:lnTo>
                    <a:pt x="137" y="536"/>
                  </a:lnTo>
                  <a:lnTo>
                    <a:pt x="139" y="536"/>
                  </a:lnTo>
                  <a:lnTo>
                    <a:pt x="139" y="534"/>
                  </a:lnTo>
                  <a:lnTo>
                    <a:pt x="137" y="534"/>
                  </a:lnTo>
                  <a:lnTo>
                    <a:pt x="137" y="536"/>
                  </a:lnTo>
                  <a:lnTo>
                    <a:pt x="137" y="534"/>
                  </a:lnTo>
                  <a:lnTo>
                    <a:pt x="135" y="532"/>
                  </a:lnTo>
                  <a:lnTo>
                    <a:pt x="133" y="532"/>
                  </a:lnTo>
                  <a:lnTo>
                    <a:pt x="135" y="532"/>
                  </a:lnTo>
                  <a:lnTo>
                    <a:pt x="137" y="532"/>
                  </a:lnTo>
                  <a:lnTo>
                    <a:pt x="135" y="530"/>
                  </a:lnTo>
                  <a:lnTo>
                    <a:pt x="137" y="530"/>
                  </a:lnTo>
                  <a:lnTo>
                    <a:pt x="135" y="530"/>
                  </a:lnTo>
                  <a:lnTo>
                    <a:pt x="135" y="528"/>
                  </a:lnTo>
                  <a:lnTo>
                    <a:pt x="135" y="530"/>
                  </a:lnTo>
                  <a:lnTo>
                    <a:pt x="133" y="530"/>
                  </a:lnTo>
                  <a:lnTo>
                    <a:pt x="133" y="528"/>
                  </a:lnTo>
                  <a:lnTo>
                    <a:pt x="133" y="530"/>
                  </a:lnTo>
                  <a:lnTo>
                    <a:pt x="131" y="530"/>
                  </a:lnTo>
                  <a:lnTo>
                    <a:pt x="131" y="528"/>
                  </a:lnTo>
                  <a:lnTo>
                    <a:pt x="131" y="526"/>
                  </a:lnTo>
                  <a:lnTo>
                    <a:pt x="129" y="526"/>
                  </a:lnTo>
                  <a:lnTo>
                    <a:pt x="127" y="526"/>
                  </a:lnTo>
                  <a:lnTo>
                    <a:pt x="127" y="524"/>
                  </a:lnTo>
                  <a:lnTo>
                    <a:pt x="127" y="522"/>
                  </a:lnTo>
                  <a:lnTo>
                    <a:pt x="125" y="522"/>
                  </a:lnTo>
                  <a:lnTo>
                    <a:pt x="125" y="524"/>
                  </a:lnTo>
                  <a:lnTo>
                    <a:pt x="125" y="522"/>
                  </a:lnTo>
                  <a:lnTo>
                    <a:pt x="125" y="520"/>
                  </a:lnTo>
                  <a:lnTo>
                    <a:pt x="127" y="520"/>
                  </a:lnTo>
                  <a:lnTo>
                    <a:pt x="129" y="520"/>
                  </a:lnTo>
                  <a:lnTo>
                    <a:pt x="129" y="518"/>
                  </a:lnTo>
                  <a:lnTo>
                    <a:pt x="127" y="518"/>
                  </a:lnTo>
                  <a:lnTo>
                    <a:pt x="129" y="518"/>
                  </a:lnTo>
                  <a:lnTo>
                    <a:pt x="129" y="516"/>
                  </a:lnTo>
                  <a:lnTo>
                    <a:pt x="127" y="516"/>
                  </a:lnTo>
                  <a:lnTo>
                    <a:pt x="129" y="516"/>
                  </a:lnTo>
                  <a:lnTo>
                    <a:pt x="129" y="515"/>
                  </a:lnTo>
                  <a:lnTo>
                    <a:pt x="127" y="515"/>
                  </a:lnTo>
                  <a:lnTo>
                    <a:pt x="125" y="515"/>
                  </a:lnTo>
                  <a:lnTo>
                    <a:pt x="125" y="513"/>
                  </a:lnTo>
                  <a:lnTo>
                    <a:pt x="127" y="513"/>
                  </a:lnTo>
                  <a:lnTo>
                    <a:pt x="125" y="513"/>
                  </a:lnTo>
                  <a:lnTo>
                    <a:pt x="125" y="515"/>
                  </a:lnTo>
                  <a:lnTo>
                    <a:pt x="125" y="513"/>
                  </a:lnTo>
                  <a:lnTo>
                    <a:pt x="123" y="513"/>
                  </a:lnTo>
                  <a:lnTo>
                    <a:pt x="123" y="515"/>
                  </a:lnTo>
                  <a:lnTo>
                    <a:pt x="121" y="515"/>
                  </a:lnTo>
                  <a:lnTo>
                    <a:pt x="121" y="513"/>
                  </a:lnTo>
                  <a:lnTo>
                    <a:pt x="119" y="513"/>
                  </a:lnTo>
                  <a:lnTo>
                    <a:pt x="119" y="515"/>
                  </a:lnTo>
                  <a:lnTo>
                    <a:pt x="118" y="515"/>
                  </a:lnTo>
                  <a:lnTo>
                    <a:pt x="118" y="513"/>
                  </a:lnTo>
                  <a:lnTo>
                    <a:pt x="116" y="513"/>
                  </a:lnTo>
                  <a:lnTo>
                    <a:pt x="116" y="515"/>
                  </a:lnTo>
                  <a:lnTo>
                    <a:pt x="116" y="513"/>
                  </a:lnTo>
                  <a:lnTo>
                    <a:pt x="114" y="513"/>
                  </a:lnTo>
                  <a:lnTo>
                    <a:pt x="114" y="511"/>
                  </a:lnTo>
                  <a:lnTo>
                    <a:pt x="112" y="511"/>
                  </a:lnTo>
                  <a:lnTo>
                    <a:pt x="112" y="513"/>
                  </a:lnTo>
                  <a:lnTo>
                    <a:pt x="112" y="511"/>
                  </a:lnTo>
                  <a:lnTo>
                    <a:pt x="110" y="511"/>
                  </a:lnTo>
                  <a:lnTo>
                    <a:pt x="110" y="509"/>
                  </a:lnTo>
                  <a:lnTo>
                    <a:pt x="108" y="509"/>
                  </a:lnTo>
                  <a:lnTo>
                    <a:pt x="108" y="507"/>
                  </a:lnTo>
                  <a:lnTo>
                    <a:pt x="110" y="509"/>
                  </a:lnTo>
                  <a:lnTo>
                    <a:pt x="110" y="507"/>
                  </a:lnTo>
                  <a:lnTo>
                    <a:pt x="110" y="505"/>
                  </a:lnTo>
                  <a:lnTo>
                    <a:pt x="112" y="505"/>
                  </a:lnTo>
                  <a:lnTo>
                    <a:pt x="110" y="505"/>
                  </a:lnTo>
                  <a:lnTo>
                    <a:pt x="110" y="503"/>
                  </a:lnTo>
                  <a:lnTo>
                    <a:pt x="108" y="503"/>
                  </a:lnTo>
                  <a:lnTo>
                    <a:pt x="108" y="501"/>
                  </a:lnTo>
                  <a:lnTo>
                    <a:pt x="106" y="501"/>
                  </a:lnTo>
                  <a:lnTo>
                    <a:pt x="106" y="503"/>
                  </a:lnTo>
                  <a:lnTo>
                    <a:pt x="106" y="501"/>
                  </a:lnTo>
                  <a:lnTo>
                    <a:pt x="104" y="501"/>
                  </a:lnTo>
                  <a:lnTo>
                    <a:pt x="104" y="503"/>
                  </a:lnTo>
                  <a:lnTo>
                    <a:pt x="104" y="501"/>
                  </a:lnTo>
                  <a:lnTo>
                    <a:pt x="102" y="501"/>
                  </a:lnTo>
                  <a:lnTo>
                    <a:pt x="100" y="501"/>
                  </a:lnTo>
                  <a:lnTo>
                    <a:pt x="100" y="499"/>
                  </a:lnTo>
                  <a:lnTo>
                    <a:pt x="100" y="497"/>
                  </a:lnTo>
                  <a:lnTo>
                    <a:pt x="100" y="495"/>
                  </a:lnTo>
                  <a:lnTo>
                    <a:pt x="98" y="495"/>
                  </a:lnTo>
                  <a:lnTo>
                    <a:pt x="98" y="497"/>
                  </a:lnTo>
                  <a:lnTo>
                    <a:pt x="96" y="497"/>
                  </a:lnTo>
                  <a:lnTo>
                    <a:pt x="96" y="495"/>
                  </a:lnTo>
                  <a:lnTo>
                    <a:pt x="95" y="495"/>
                  </a:lnTo>
                  <a:lnTo>
                    <a:pt x="95" y="493"/>
                  </a:lnTo>
                  <a:lnTo>
                    <a:pt x="93" y="493"/>
                  </a:lnTo>
                  <a:lnTo>
                    <a:pt x="91" y="493"/>
                  </a:lnTo>
                  <a:lnTo>
                    <a:pt x="91" y="492"/>
                  </a:lnTo>
                  <a:lnTo>
                    <a:pt x="89" y="492"/>
                  </a:lnTo>
                  <a:lnTo>
                    <a:pt x="89" y="493"/>
                  </a:lnTo>
                  <a:lnTo>
                    <a:pt x="89" y="492"/>
                  </a:lnTo>
                  <a:lnTo>
                    <a:pt x="89" y="490"/>
                  </a:lnTo>
                  <a:lnTo>
                    <a:pt x="87" y="490"/>
                  </a:lnTo>
                  <a:lnTo>
                    <a:pt x="85" y="490"/>
                  </a:lnTo>
                  <a:lnTo>
                    <a:pt x="85" y="488"/>
                  </a:lnTo>
                  <a:lnTo>
                    <a:pt x="87" y="488"/>
                  </a:lnTo>
                  <a:lnTo>
                    <a:pt x="85" y="488"/>
                  </a:lnTo>
                  <a:lnTo>
                    <a:pt x="83" y="488"/>
                  </a:lnTo>
                  <a:lnTo>
                    <a:pt x="83" y="486"/>
                  </a:lnTo>
                  <a:lnTo>
                    <a:pt x="85" y="486"/>
                  </a:lnTo>
                  <a:lnTo>
                    <a:pt x="83" y="486"/>
                  </a:lnTo>
                  <a:lnTo>
                    <a:pt x="85" y="486"/>
                  </a:lnTo>
                  <a:lnTo>
                    <a:pt x="85" y="484"/>
                  </a:lnTo>
                  <a:lnTo>
                    <a:pt x="83" y="484"/>
                  </a:lnTo>
                  <a:lnTo>
                    <a:pt x="83" y="482"/>
                  </a:lnTo>
                  <a:lnTo>
                    <a:pt x="81" y="482"/>
                  </a:lnTo>
                  <a:lnTo>
                    <a:pt x="79" y="482"/>
                  </a:lnTo>
                  <a:lnTo>
                    <a:pt x="79" y="480"/>
                  </a:lnTo>
                  <a:lnTo>
                    <a:pt x="79" y="482"/>
                  </a:lnTo>
                  <a:lnTo>
                    <a:pt x="79" y="480"/>
                  </a:lnTo>
                  <a:lnTo>
                    <a:pt x="77" y="480"/>
                  </a:lnTo>
                  <a:lnTo>
                    <a:pt x="75" y="480"/>
                  </a:lnTo>
                  <a:lnTo>
                    <a:pt x="75" y="478"/>
                  </a:lnTo>
                  <a:lnTo>
                    <a:pt x="73" y="478"/>
                  </a:lnTo>
                  <a:lnTo>
                    <a:pt x="75" y="478"/>
                  </a:lnTo>
                  <a:lnTo>
                    <a:pt x="75" y="476"/>
                  </a:lnTo>
                  <a:lnTo>
                    <a:pt x="73" y="476"/>
                  </a:lnTo>
                  <a:lnTo>
                    <a:pt x="71" y="476"/>
                  </a:lnTo>
                  <a:lnTo>
                    <a:pt x="71" y="474"/>
                  </a:lnTo>
                  <a:lnTo>
                    <a:pt x="70" y="474"/>
                  </a:lnTo>
                  <a:lnTo>
                    <a:pt x="70" y="472"/>
                  </a:lnTo>
                  <a:lnTo>
                    <a:pt x="70" y="474"/>
                  </a:lnTo>
                  <a:lnTo>
                    <a:pt x="68" y="474"/>
                  </a:lnTo>
                  <a:lnTo>
                    <a:pt x="68" y="472"/>
                  </a:lnTo>
                  <a:lnTo>
                    <a:pt x="70" y="472"/>
                  </a:lnTo>
                  <a:lnTo>
                    <a:pt x="70" y="470"/>
                  </a:lnTo>
                  <a:lnTo>
                    <a:pt x="70" y="468"/>
                  </a:lnTo>
                  <a:lnTo>
                    <a:pt x="68" y="468"/>
                  </a:lnTo>
                  <a:lnTo>
                    <a:pt x="66" y="468"/>
                  </a:lnTo>
                  <a:lnTo>
                    <a:pt x="64" y="468"/>
                  </a:lnTo>
                  <a:lnTo>
                    <a:pt x="64" y="467"/>
                  </a:lnTo>
                  <a:lnTo>
                    <a:pt x="66" y="467"/>
                  </a:lnTo>
                  <a:lnTo>
                    <a:pt x="64" y="467"/>
                  </a:lnTo>
                  <a:lnTo>
                    <a:pt x="64" y="465"/>
                  </a:lnTo>
                  <a:lnTo>
                    <a:pt x="64" y="463"/>
                  </a:lnTo>
                  <a:lnTo>
                    <a:pt x="62" y="463"/>
                  </a:lnTo>
                  <a:lnTo>
                    <a:pt x="62" y="465"/>
                  </a:lnTo>
                  <a:lnTo>
                    <a:pt x="62" y="463"/>
                  </a:lnTo>
                  <a:lnTo>
                    <a:pt x="64" y="463"/>
                  </a:lnTo>
                  <a:lnTo>
                    <a:pt x="64" y="461"/>
                  </a:lnTo>
                  <a:lnTo>
                    <a:pt x="66" y="459"/>
                  </a:lnTo>
                  <a:lnTo>
                    <a:pt x="66" y="461"/>
                  </a:lnTo>
                  <a:lnTo>
                    <a:pt x="66" y="459"/>
                  </a:lnTo>
                  <a:lnTo>
                    <a:pt x="64" y="459"/>
                  </a:lnTo>
                  <a:lnTo>
                    <a:pt x="64" y="457"/>
                  </a:lnTo>
                  <a:lnTo>
                    <a:pt x="62" y="457"/>
                  </a:lnTo>
                  <a:lnTo>
                    <a:pt x="62" y="455"/>
                  </a:lnTo>
                  <a:lnTo>
                    <a:pt x="62" y="453"/>
                  </a:lnTo>
                  <a:lnTo>
                    <a:pt x="64" y="453"/>
                  </a:lnTo>
                  <a:lnTo>
                    <a:pt x="64" y="451"/>
                  </a:lnTo>
                  <a:lnTo>
                    <a:pt x="66" y="451"/>
                  </a:lnTo>
                  <a:lnTo>
                    <a:pt x="64" y="451"/>
                  </a:lnTo>
                  <a:lnTo>
                    <a:pt x="64" y="449"/>
                  </a:lnTo>
                  <a:lnTo>
                    <a:pt x="66" y="449"/>
                  </a:lnTo>
                  <a:lnTo>
                    <a:pt x="66" y="451"/>
                  </a:lnTo>
                  <a:lnTo>
                    <a:pt x="66" y="449"/>
                  </a:lnTo>
                  <a:lnTo>
                    <a:pt x="64" y="449"/>
                  </a:lnTo>
                  <a:lnTo>
                    <a:pt x="64" y="447"/>
                  </a:lnTo>
                  <a:lnTo>
                    <a:pt x="62" y="447"/>
                  </a:lnTo>
                  <a:lnTo>
                    <a:pt x="64" y="447"/>
                  </a:lnTo>
                  <a:lnTo>
                    <a:pt x="62" y="447"/>
                  </a:lnTo>
                  <a:lnTo>
                    <a:pt x="62" y="445"/>
                  </a:lnTo>
                  <a:lnTo>
                    <a:pt x="62" y="447"/>
                  </a:lnTo>
                  <a:lnTo>
                    <a:pt x="62" y="445"/>
                  </a:lnTo>
                  <a:lnTo>
                    <a:pt x="62" y="447"/>
                  </a:lnTo>
                  <a:lnTo>
                    <a:pt x="60" y="447"/>
                  </a:lnTo>
                  <a:lnTo>
                    <a:pt x="60" y="445"/>
                  </a:lnTo>
                  <a:lnTo>
                    <a:pt x="60" y="444"/>
                  </a:lnTo>
                  <a:lnTo>
                    <a:pt x="62" y="444"/>
                  </a:lnTo>
                  <a:lnTo>
                    <a:pt x="60" y="444"/>
                  </a:lnTo>
                  <a:lnTo>
                    <a:pt x="60" y="442"/>
                  </a:lnTo>
                  <a:lnTo>
                    <a:pt x="60" y="444"/>
                  </a:lnTo>
                  <a:lnTo>
                    <a:pt x="62" y="444"/>
                  </a:lnTo>
                  <a:lnTo>
                    <a:pt x="62" y="442"/>
                  </a:lnTo>
                  <a:lnTo>
                    <a:pt x="62" y="440"/>
                  </a:lnTo>
                  <a:lnTo>
                    <a:pt x="62" y="438"/>
                  </a:lnTo>
                  <a:lnTo>
                    <a:pt x="60" y="438"/>
                  </a:lnTo>
                  <a:lnTo>
                    <a:pt x="62" y="438"/>
                  </a:lnTo>
                  <a:lnTo>
                    <a:pt x="60" y="438"/>
                  </a:lnTo>
                  <a:lnTo>
                    <a:pt x="60" y="436"/>
                  </a:lnTo>
                  <a:lnTo>
                    <a:pt x="60" y="434"/>
                  </a:lnTo>
                  <a:lnTo>
                    <a:pt x="60" y="436"/>
                  </a:lnTo>
                  <a:lnTo>
                    <a:pt x="60" y="434"/>
                  </a:lnTo>
                  <a:lnTo>
                    <a:pt x="58" y="434"/>
                  </a:lnTo>
                  <a:lnTo>
                    <a:pt x="58" y="436"/>
                  </a:lnTo>
                  <a:lnTo>
                    <a:pt x="56" y="436"/>
                  </a:lnTo>
                  <a:lnTo>
                    <a:pt x="54" y="436"/>
                  </a:lnTo>
                  <a:lnTo>
                    <a:pt x="52" y="436"/>
                  </a:lnTo>
                  <a:lnTo>
                    <a:pt x="52" y="434"/>
                  </a:lnTo>
                  <a:lnTo>
                    <a:pt x="54" y="434"/>
                  </a:lnTo>
                  <a:lnTo>
                    <a:pt x="54" y="432"/>
                  </a:lnTo>
                  <a:lnTo>
                    <a:pt x="52" y="432"/>
                  </a:lnTo>
                  <a:lnTo>
                    <a:pt x="52" y="430"/>
                  </a:lnTo>
                  <a:lnTo>
                    <a:pt x="52" y="432"/>
                  </a:lnTo>
                  <a:lnTo>
                    <a:pt x="52" y="430"/>
                  </a:lnTo>
                  <a:lnTo>
                    <a:pt x="52" y="428"/>
                  </a:lnTo>
                  <a:lnTo>
                    <a:pt x="52" y="426"/>
                  </a:lnTo>
                  <a:lnTo>
                    <a:pt x="50" y="426"/>
                  </a:lnTo>
                  <a:lnTo>
                    <a:pt x="50" y="424"/>
                  </a:lnTo>
                  <a:lnTo>
                    <a:pt x="48" y="424"/>
                  </a:lnTo>
                  <a:lnTo>
                    <a:pt x="48" y="422"/>
                  </a:lnTo>
                  <a:lnTo>
                    <a:pt x="50" y="422"/>
                  </a:lnTo>
                  <a:lnTo>
                    <a:pt x="48" y="422"/>
                  </a:lnTo>
                  <a:lnTo>
                    <a:pt x="48" y="420"/>
                  </a:lnTo>
                  <a:lnTo>
                    <a:pt x="48" y="419"/>
                  </a:lnTo>
                  <a:lnTo>
                    <a:pt x="47" y="419"/>
                  </a:lnTo>
                  <a:lnTo>
                    <a:pt x="47" y="417"/>
                  </a:lnTo>
                  <a:lnTo>
                    <a:pt x="45" y="417"/>
                  </a:lnTo>
                  <a:lnTo>
                    <a:pt x="47" y="417"/>
                  </a:lnTo>
                  <a:lnTo>
                    <a:pt x="47" y="415"/>
                  </a:lnTo>
                  <a:lnTo>
                    <a:pt x="45" y="415"/>
                  </a:lnTo>
                  <a:lnTo>
                    <a:pt x="45" y="417"/>
                  </a:lnTo>
                  <a:lnTo>
                    <a:pt x="45" y="415"/>
                  </a:lnTo>
                  <a:lnTo>
                    <a:pt x="45" y="417"/>
                  </a:lnTo>
                  <a:lnTo>
                    <a:pt x="43" y="417"/>
                  </a:lnTo>
                  <a:lnTo>
                    <a:pt x="43" y="415"/>
                  </a:lnTo>
                  <a:lnTo>
                    <a:pt x="41" y="415"/>
                  </a:lnTo>
                  <a:lnTo>
                    <a:pt x="39" y="415"/>
                  </a:lnTo>
                  <a:lnTo>
                    <a:pt x="41" y="413"/>
                  </a:lnTo>
                  <a:lnTo>
                    <a:pt x="41" y="415"/>
                  </a:lnTo>
                  <a:lnTo>
                    <a:pt x="41" y="413"/>
                  </a:lnTo>
                  <a:lnTo>
                    <a:pt x="39" y="413"/>
                  </a:lnTo>
                  <a:lnTo>
                    <a:pt x="39" y="411"/>
                  </a:lnTo>
                  <a:lnTo>
                    <a:pt x="37" y="411"/>
                  </a:lnTo>
                  <a:lnTo>
                    <a:pt x="35" y="411"/>
                  </a:lnTo>
                  <a:lnTo>
                    <a:pt x="35" y="409"/>
                  </a:lnTo>
                  <a:lnTo>
                    <a:pt x="35" y="411"/>
                  </a:lnTo>
                  <a:lnTo>
                    <a:pt x="33" y="411"/>
                  </a:lnTo>
                  <a:lnTo>
                    <a:pt x="33" y="409"/>
                  </a:lnTo>
                  <a:lnTo>
                    <a:pt x="33" y="411"/>
                  </a:lnTo>
                  <a:lnTo>
                    <a:pt x="31" y="411"/>
                  </a:lnTo>
                  <a:lnTo>
                    <a:pt x="31" y="409"/>
                  </a:lnTo>
                  <a:lnTo>
                    <a:pt x="31" y="407"/>
                  </a:lnTo>
                  <a:lnTo>
                    <a:pt x="29" y="407"/>
                  </a:lnTo>
                  <a:lnTo>
                    <a:pt x="31" y="407"/>
                  </a:lnTo>
                  <a:lnTo>
                    <a:pt x="29" y="407"/>
                  </a:lnTo>
                  <a:lnTo>
                    <a:pt x="29" y="405"/>
                  </a:lnTo>
                  <a:lnTo>
                    <a:pt x="27" y="405"/>
                  </a:lnTo>
                  <a:lnTo>
                    <a:pt x="27" y="403"/>
                  </a:lnTo>
                  <a:lnTo>
                    <a:pt x="29" y="403"/>
                  </a:lnTo>
                  <a:lnTo>
                    <a:pt x="29" y="401"/>
                  </a:lnTo>
                  <a:lnTo>
                    <a:pt x="29" y="399"/>
                  </a:lnTo>
                  <a:lnTo>
                    <a:pt x="29" y="397"/>
                  </a:lnTo>
                  <a:lnTo>
                    <a:pt x="27" y="397"/>
                  </a:lnTo>
                  <a:lnTo>
                    <a:pt x="27" y="396"/>
                  </a:lnTo>
                  <a:lnTo>
                    <a:pt x="25" y="396"/>
                  </a:lnTo>
                  <a:lnTo>
                    <a:pt x="25" y="394"/>
                  </a:lnTo>
                  <a:lnTo>
                    <a:pt x="23" y="394"/>
                  </a:lnTo>
                  <a:lnTo>
                    <a:pt x="23" y="392"/>
                  </a:lnTo>
                  <a:lnTo>
                    <a:pt x="23" y="390"/>
                  </a:lnTo>
                  <a:lnTo>
                    <a:pt x="22" y="390"/>
                  </a:lnTo>
                  <a:lnTo>
                    <a:pt x="20" y="390"/>
                  </a:lnTo>
                  <a:lnTo>
                    <a:pt x="18" y="390"/>
                  </a:lnTo>
                  <a:lnTo>
                    <a:pt x="18" y="388"/>
                  </a:lnTo>
                  <a:lnTo>
                    <a:pt x="18" y="386"/>
                  </a:lnTo>
                  <a:lnTo>
                    <a:pt x="18" y="384"/>
                  </a:lnTo>
                  <a:lnTo>
                    <a:pt x="16" y="384"/>
                  </a:lnTo>
                  <a:lnTo>
                    <a:pt x="14" y="382"/>
                  </a:lnTo>
                  <a:lnTo>
                    <a:pt x="12" y="382"/>
                  </a:lnTo>
                  <a:lnTo>
                    <a:pt x="12" y="380"/>
                  </a:lnTo>
                  <a:lnTo>
                    <a:pt x="10" y="380"/>
                  </a:lnTo>
                  <a:lnTo>
                    <a:pt x="10" y="378"/>
                  </a:lnTo>
                  <a:lnTo>
                    <a:pt x="8" y="378"/>
                  </a:lnTo>
                  <a:lnTo>
                    <a:pt x="8" y="376"/>
                  </a:lnTo>
                  <a:lnTo>
                    <a:pt x="10" y="376"/>
                  </a:lnTo>
                  <a:lnTo>
                    <a:pt x="10" y="374"/>
                  </a:lnTo>
                  <a:lnTo>
                    <a:pt x="8" y="372"/>
                  </a:lnTo>
                  <a:lnTo>
                    <a:pt x="8" y="371"/>
                  </a:lnTo>
                  <a:lnTo>
                    <a:pt x="6" y="371"/>
                  </a:lnTo>
                  <a:lnTo>
                    <a:pt x="4" y="371"/>
                  </a:lnTo>
                  <a:lnTo>
                    <a:pt x="4" y="369"/>
                  </a:lnTo>
                  <a:lnTo>
                    <a:pt x="2" y="367"/>
                  </a:lnTo>
                  <a:lnTo>
                    <a:pt x="2" y="365"/>
                  </a:lnTo>
                  <a:lnTo>
                    <a:pt x="0" y="365"/>
                  </a:lnTo>
                  <a:lnTo>
                    <a:pt x="0" y="363"/>
                  </a:lnTo>
                  <a:lnTo>
                    <a:pt x="0" y="361"/>
                  </a:lnTo>
                  <a:lnTo>
                    <a:pt x="0" y="359"/>
                  </a:lnTo>
                  <a:lnTo>
                    <a:pt x="0" y="357"/>
                  </a:lnTo>
                  <a:lnTo>
                    <a:pt x="2" y="357"/>
                  </a:lnTo>
                  <a:lnTo>
                    <a:pt x="0" y="355"/>
                  </a:lnTo>
                  <a:lnTo>
                    <a:pt x="0" y="353"/>
                  </a:lnTo>
                  <a:lnTo>
                    <a:pt x="0" y="219"/>
                  </a:lnTo>
                  <a:lnTo>
                    <a:pt x="0" y="217"/>
                  </a:lnTo>
                  <a:lnTo>
                    <a:pt x="0" y="194"/>
                  </a:lnTo>
                  <a:lnTo>
                    <a:pt x="0" y="169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6" name="Freeform 4875">
              <a:hlinkClick r:id="" action="ppaction://noaction"/>
              <a:extLst>
                <a:ext uri="{FF2B5EF4-FFF2-40B4-BE49-F238E27FC236}">
                  <a16:creationId xmlns="" xmlns:a16="http://schemas.microsoft.com/office/drawing/2014/main" id="{B465FBFF-8334-44DD-B4F2-CA0945420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2291" y="4007779"/>
              <a:ext cx="103712" cy="249584"/>
            </a:xfrm>
            <a:custGeom>
              <a:avLst/>
              <a:gdLst>
                <a:gd name="T0" fmla="*/ 118 w 123"/>
                <a:gd name="T1" fmla="*/ 15 h 296"/>
                <a:gd name="T2" fmla="*/ 118 w 123"/>
                <a:gd name="T3" fmla="*/ 25 h 296"/>
                <a:gd name="T4" fmla="*/ 118 w 123"/>
                <a:gd name="T5" fmla="*/ 39 h 296"/>
                <a:gd name="T6" fmla="*/ 114 w 123"/>
                <a:gd name="T7" fmla="*/ 48 h 296"/>
                <a:gd name="T8" fmla="*/ 119 w 123"/>
                <a:gd name="T9" fmla="*/ 56 h 296"/>
                <a:gd name="T10" fmla="*/ 123 w 123"/>
                <a:gd name="T11" fmla="*/ 63 h 296"/>
                <a:gd name="T12" fmla="*/ 116 w 123"/>
                <a:gd name="T13" fmla="*/ 73 h 296"/>
                <a:gd name="T14" fmla="*/ 108 w 123"/>
                <a:gd name="T15" fmla="*/ 87 h 296"/>
                <a:gd name="T16" fmla="*/ 100 w 123"/>
                <a:gd name="T17" fmla="*/ 100 h 296"/>
                <a:gd name="T18" fmla="*/ 91 w 123"/>
                <a:gd name="T19" fmla="*/ 111 h 296"/>
                <a:gd name="T20" fmla="*/ 96 w 123"/>
                <a:gd name="T21" fmla="*/ 123 h 296"/>
                <a:gd name="T22" fmla="*/ 93 w 123"/>
                <a:gd name="T23" fmla="*/ 136 h 296"/>
                <a:gd name="T24" fmla="*/ 83 w 123"/>
                <a:gd name="T25" fmla="*/ 150 h 296"/>
                <a:gd name="T26" fmla="*/ 85 w 123"/>
                <a:gd name="T27" fmla="*/ 165 h 296"/>
                <a:gd name="T28" fmla="*/ 93 w 123"/>
                <a:gd name="T29" fmla="*/ 175 h 296"/>
                <a:gd name="T30" fmla="*/ 89 w 123"/>
                <a:gd name="T31" fmla="*/ 188 h 296"/>
                <a:gd name="T32" fmla="*/ 91 w 123"/>
                <a:gd name="T33" fmla="*/ 196 h 296"/>
                <a:gd name="T34" fmla="*/ 89 w 123"/>
                <a:gd name="T35" fmla="*/ 207 h 296"/>
                <a:gd name="T36" fmla="*/ 83 w 123"/>
                <a:gd name="T37" fmla="*/ 219 h 296"/>
                <a:gd name="T38" fmla="*/ 73 w 123"/>
                <a:gd name="T39" fmla="*/ 219 h 296"/>
                <a:gd name="T40" fmla="*/ 62 w 123"/>
                <a:gd name="T41" fmla="*/ 221 h 296"/>
                <a:gd name="T42" fmla="*/ 54 w 123"/>
                <a:gd name="T43" fmla="*/ 236 h 296"/>
                <a:gd name="T44" fmla="*/ 47 w 123"/>
                <a:gd name="T45" fmla="*/ 246 h 296"/>
                <a:gd name="T46" fmla="*/ 37 w 123"/>
                <a:gd name="T47" fmla="*/ 257 h 296"/>
                <a:gd name="T48" fmla="*/ 43 w 123"/>
                <a:gd name="T49" fmla="*/ 269 h 296"/>
                <a:gd name="T50" fmla="*/ 31 w 123"/>
                <a:gd name="T51" fmla="*/ 271 h 296"/>
                <a:gd name="T52" fmla="*/ 25 w 123"/>
                <a:gd name="T53" fmla="*/ 279 h 296"/>
                <a:gd name="T54" fmla="*/ 18 w 123"/>
                <a:gd name="T55" fmla="*/ 288 h 296"/>
                <a:gd name="T56" fmla="*/ 6 w 123"/>
                <a:gd name="T57" fmla="*/ 292 h 296"/>
                <a:gd name="T58" fmla="*/ 4 w 123"/>
                <a:gd name="T59" fmla="*/ 288 h 296"/>
                <a:gd name="T60" fmla="*/ 10 w 123"/>
                <a:gd name="T61" fmla="*/ 277 h 296"/>
                <a:gd name="T62" fmla="*/ 16 w 123"/>
                <a:gd name="T63" fmla="*/ 265 h 296"/>
                <a:gd name="T64" fmla="*/ 22 w 123"/>
                <a:gd name="T65" fmla="*/ 257 h 296"/>
                <a:gd name="T66" fmla="*/ 25 w 123"/>
                <a:gd name="T67" fmla="*/ 240 h 296"/>
                <a:gd name="T68" fmla="*/ 23 w 123"/>
                <a:gd name="T69" fmla="*/ 225 h 296"/>
                <a:gd name="T70" fmla="*/ 27 w 123"/>
                <a:gd name="T71" fmla="*/ 207 h 296"/>
                <a:gd name="T72" fmla="*/ 31 w 123"/>
                <a:gd name="T73" fmla="*/ 194 h 296"/>
                <a:gd name="T74" fmla="*/ 41 w 123"/>
                <a:gd name="T75" fmla="*/ 194 h 296"/>
                <a:gd name="T76" fmla="*/ 54 w 123"/>
                <a:gd name="T77" fmla="*/ 192 h 296"/>
                <a:gd name="T78" fmla="*/ 56 w 123"/>
                <a:gd name="T79" fmla="*/ 173 h 296"/>
                <a:gd name="T80" fmla="*/ 62 w 123"/>
                <a:gd name="T81" fmla="*/ 161 h 296"/>
                <a:gd name="T82" fmla="*/ 64 w 123"/>
                <a:gd name="T83" fmla="*/ 148 h 296"/>
                <a:gd name="T84" fmla="*/ 62 w 123"/>
                <a:gd name="T85" fmla="*/ 129 h 296"/>
                <a:gd name="T86" fmla="*/ 68 w 123"/>
                <a:gd name="T87" fmla="*/ 113 h 296"/>
                <a:gd name="T88" fmla="*/ 71 w 123"/>
                <a:gd name="T89" fmla="*/ 104 h 296"/>
                <a:gd name="T90" fmla="*/ 73 w 123"/>
                <a:gd name="T91" fmla="*/ 88 h 296"/>
                <a:gd name="T92" fmla="*/ 75 w 123"/>
                <a:gd name="T93" fmla="*/ 77 h 296"/>
                <a:gd name="T94" fmla="*/ 71 w 123"/>
                <a:gd name="T95" fmla="*/ 63 h 296"/>
                <a:gd name="T96" fmla="*/ 64 w 123"/>
                <a:gd name="T97" fmla="*/ 54 h 296"/>
                <a:gd name="T98" fmla="*/ 70 w 123"/>
                <a:gd name="T99" fmla="*/ 50 h 296"/>
                <a:gd name="T100" fmla="*/ 75 w 123"/>
                <a:gd name="T101" fmla="*/ 46 h 296"/>
                <a:gd name="T102" fmla="*/ 75 w 123"/>
                <a:gd name="T103" fmla="*/ 37 h 296"/>
                <a:gd name="T104" fmla="*/ 87 w 123"/>
                <a:gd name="T105" fmla="*/ 29 h 296"/>
                <a:gd name="T106" fmla="*/ 89 w 123"/>
                <a:gd name="T107" fmla="*/ 21 h 296"/>
                <a:gd name="T108" fmla="*/ 91 w 123"/>
                <a:gd name="T109" fmla="*/ 14 h 296"/>
                <a:gd name="T110" fmla="*/ 98 w 123"/>
                <a:gd name="T111" fmla="*/ 12 h 296"/>
                <a:gd name="T112" fmla="*/ 98 w 123"/>
                <a:gd name="T113" fmla="*/ 6 h 296"/>
                <a:gd name="T114" fmla="*/ 104 w 123"/>
                <a:gd name="T115" fmla="*/ 2 h 296"/>
                <a:gd name="T116" fmla="*/ 116 w 123"/>
                <a:gd name="T117" fmla="*/ 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296">
                  <a:moveTo>
                    <a:pt x="119" y="6"/>
                  </a:moveTo>
                  <a:lnTo>
                    <a:pt x="119" y="8"/>
                  </a:lnTo>
                  <a:lnTo>
                    <a:pt x="121" y="8"/>
                  </a:lnTo>
                  <a:lnTo>
                    <a:pt x="121" y="10"/>
                  </a:lnTo>
                  <a:lnTo>
                    <a:pt x="119" y="10"/>
                  </a:lnTo>
                  <a:lnTo>
                    <a:pt x="119" y="12"/>
                  </a:lnTo>
                  <a:lnTo>
                    <a:pt x="118" y="12"/>
                  </a:lnTo>
                  <a:lnTo>
                    <a:pt x="118" y="10"/>
                  </a:lnTo>
                  <a:lnTo>
                    <a:pt x="118" y="12"/>
                  </a:lnTo>
                  <a:lnTo>
                    <a:pt x="118" y="14"/>
                  </a:lnTo>
                  <a:lnTo>
                    <a:pt x="118" y="15"/>
                  </a:lnTo>
                  <a:lnTo>
                    <a:pt x="118" y="17"/>
                  </a:lnTo>
                  <a:lnTo>
                    <a:pt x="116" y="17"/>
                  </a:lnTo>
                  <a:lnTo>
                    <a:pt x="118" y="17"/>
                  </a:lnTo>
                  <a:lnTo>
                    <a:pt x="116" y="17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8" y="21"/>
                  </a:lnTo>
                  <a:lnTo>
                    <a:pt x="119" y="21"/>
                  </a:lnTo>
                  <a:lnTo>
                    <a:pt x="119" y="23"/>
                  </a:lnTo>
                  <a:lnTo>
                    <a:pt x="118" y="23"/>
                  </a:lnTo>
                  <a:lnTo>
                    <a:pt x="118" y="25"/>
                  </a:lnTo>
                  <a:lnTo>
                    <a:pt x="119" y="25"/>
                  </a:lnTo>
                  <a:lnTo>
                    <a:pt x="118" y="25"/>
                  </a:lnTo>
                  <a:lnTo>
                    <a:pt x="119" y="25"/>
                  </a:lnTo>
                  <a:lnTo>
                    <a:pt x="119" y="27"/>
                  </a:lnTo>
                  <a:lnTo>
                    <a:pt x="119" y="29"/>
                  </a:lnTo>
                  <a:lnTo>
                    <a:pt x="119" y="31"/>
                  </a:lnTo>
                  <a:lnTo>
                    <a:pt x="119" y="33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8" y="37"/>
                  </a:lnTo>
                  <a:lnTo>
                    <a:pt x="118" y="39"/>
                  </a:lnTo>
                  <a:lnTo>
                    <a:pt x="118" y="40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2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8" y="46"/>
                  </a:lnTo>
                  <a:lnTo>
                    <a:pt x="116" y="46"/>
                  </a:lnTo>
                  <a:lnTo>
                    <a:pt x="116" y="48"/>
                  </a:lnTo>
                  <a:lnTo>
                    <a:pt x="114" y="48"/>
                  </a:lnTo>
                  <a:lnTo>
                    <a:pt x="114" y="50"/>
                  </a:lnTo>
                  <a:lnTo>
                    <a:pt x="114" y="52"/>
                  </a:lnTo>
                  <a:lnTo>
                    <a:pt x="112" y="52"/>
                  </a:lnTo>
                  <a:lnTo>
                    <a:pt x="112" y="54"/>
                  </a:lnTo>
                  <a:lnTo>
                    <a:pt x="114" y="54"/>
                  </a:lnTo>
                  <a:lnTo>
                    <a:pt x="116" y="54"/>
                  </a:lnTo>
                  <a:lnTo>
                    <a:pt x="118" y="54"/>
                  </a:lnTo>
                  <a:lnTo>
                    <a:pt x="118" y="56"/>
                  </a:lnTo>
                  <a:lnTo>
                    <a:pt x="119" y="56"/>
                  </a:lnTo>
                  <a:lnTo>
                    <a:pt x="118" y="56"/>
                  </a:lnTo>
                  <a:lnTo>
                    <a:pt x="119" y="56"/>
                  </a:lnTo>
                  <a:lnTo>
                    <a:pt x="118" y="56"/>
                  </a:lnTo>
                  <a:lnTo>
                    <a:pt x="119" y="56"/>
                  </a:lnTo>
                  <a:lnTo>
                    <a:pt x="119" y="58"/>
                  </a:lnTo>
                  <a:lnTo>
                    <a:pt x="121" y="58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3" y="58"/>
                  </a:lnTo>
                  <a:lnTo>
                    <a:pt x="123" y="60"/>
                  </a:lnTo>
                  <a:lnTo>
                    <a:pt x="123" y="62"/>
                  </a:lnTo>
                  <a:lnTo>
                    <a:pt x="121" y="62"/>
                  </a:lnTo>
                  <a:lnTo>
                    <a:pt x="123" y="63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19" y="67"/>
                  </a:lnTo>
                  <a:lnTo>
                    <a:pt x="119" y="69"/>
                  </a:lnTo>
                  <a:lnTo>
                    <a:pt x="119" y="71"/>
                  </a:lnTo>
                  <a:lnTo>
                    <a:pt x="119" y="73"/>
                  </a:lnTo>
                  <a:lnTo>
                    <a:pt x="119" y="75"/>
                  </a:lnTo>
                  <a:lnTo>
                    <a:pt x="119" y="73"/>
                  </a:lnTo>
                  <a:lnTo>
                    <a:pt x="118" y="73"/>
                  </a:lnTo>
                  <a:lnTo>
                    <a:pt x="116" y="73"/>
                  </a:lnTo>
                  <a:lnTo>
                    <a:pt x="116" y="75"/>
                  </a:lnTo>
                  <a:lnTo>
                    <a:pt x="114" y="75"/>
                  </a:lnTo>
                  <a:lnTo>
                    <a:pt x="114" y="77"/>
                  </a:lnTo>
                  <a:lnTo>
                    <a:pt x="114" y="79"/>
                  </a:lnTo>
                  <a:lnTo>
                    <a:pt x="112" y="79"/>
                  </a:lnTo>
                  <a:lnTo>
                    <a:pt x="112" y="81"/>
                  </a:lnTo>
                  <a:lnTo>
                    <a:pt x="112" y="83"/>
                  </a:lnTo>
                  <a:lnTo>
                    <a:pt x="112" y="85"/>
                  </a:lnTo>
                  <a:lnTo>
                    <a:pt x="110" y="85"/>
                  </a:lnTo>
                  <a:lnTo>
                    <a:pt x="110" y="87"/>
                  </a:lnTo>
                  <a:lnTo>
                    <a:pt x="108" y="87"/>
                  </a:lnTo>
                  <a:lnTo>
                    <a:pt x="106" y="87"/>
                  </a:lnTo>
                  <a:lnTo>
                    <a:pt x="106" y="88"/>
                  </a:lnTo>
                  <a:lnTo>
                    <a:pt x="106" y="90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4" y="94"/>
                  </a:lnTo>
                  <a:lnTo>
                    <a:pt x="102" y="94"/>
                  </a:lnTo>
                  <a:lnTo>
                    <a:pt x="100" y="94"/>
                  </a:lnTo>
                  <a:lnTo>
                    <a:pt x="100" y="96"/>
                  </a:lnTo>
                  <a:lnTo>
                    <a:pt x="100" y="98"/>
                  </a:lnTo>
                  <a:lnTo>
                    <a:pt x="100" y="100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6" y="102"/>
                  </a:lnTo>
                  <a:lnTo>
                    <a:pt x="95" y="102"/>
                  </a:lnTo>
                  <a:lnTo>
                    <a:pt x="95" y="104"/>
                  </a:lnTo>
                  <a:lnTo>
                    <a:pt x="93" y="104"/>
                  </a:lnTo>
                  <a:lnTo>
                    <a:pt x="93" y="106"/>
                  </a:lnTo>
                  <a:lnTo>
                    <a:pt x="91" y="106"/>
                  </a:lnTo>
                  <a:lnTo>
                    <a:pt x="91" y="108"/>
                  </a:lnTo>
                  <a:lnTo>
                    <a:pt x="91" y="110"/>
                  </a:lnTo>
                  <a:lnTo>
                    <a:pt x="91" y="111"/>
                  </a:lnTo>
                  <a:lnTo>
                    <a:pt x="91" y="113"/>
                  </a:lnTo>
                  <a:lnTo>
                    <a:pt x="91" y="115"/>
                  </a:lnTo>
                  <a:lnTo>
                    <a:pt x="91" y="117"/>
                  </a:lnTo>
                  <a:lnTo>
                    <a:pt x="91" y="119"/>
                  </a:lnTo>
                  <a:lnTo>
                    <a:pt x="91" y="121"/>
                  </a:lnTo>
                  <a:lnTo>
                    <a:pt x="93" y="121"/>
                  </a:lnTo>
                  <a:lnTo>
                    <a:pt x="93" y="123"/>
                  </a:lnTo>
                  <a:lnTo>
                    <a:pt x="95" y="123"/>
                  </a:lnTo>
                  <a:lnTo>
                    <a:pt x="96" y="123"/>
                  </a:lnTo>
                  <a:lnTo>
                    <a:pt x="96" y="121"/>
                  </a:lnTo>
                  <a:lnTo>
                    <a:pt x="96" y="123"/>
                  </a:lnTo>
                  <a:lnTo>
                    <a:pt x="95" y="123"/>
                  </a:lnTo>
                  <a:lnTo>
                    <a:pt x="95" y="125"/>
                  </a:lnTo>
                  <a:lnTo>
                    <a:pt x="96" y="125"/>
                  </a:lnTo>
                  <a:lnTo>
                    <a:pt x="96" y="127"/>
                  </a:lnTo>
                  <a:lnTo>
                    <a:pt x="95" y="127"/>
                  </a:lnTo>
                  <a:lnTo>
                    <a:pt x="95" y="129"/>
                  </a:lnTo>
                  <a:lnTo>
                    <a:pt x="95" y="131"/>
                  </a:lnTo>
                  <a:lnTo>
                    <a:pt x="95" y="133"/>
                  </a:lnTo>
                  <a:lnTo>
                    <a:pt x="93" y="133"/>
                  </a:lnTo>
                  <a:lnTo>
                    <a:pt x="93" y="135"/>
                  </a:lnTo>
                  <a:lnTo>
                    <a:pt x="93" y="136"/>
                  </a:lnTo>
                  <a:lnTo>
                    <a:pt x="91" y="138"/>
                  </a:lnTo>
                  <a:lnTo>
                    <a:pt x="91" y="140"/>
                  </a:lnTo>
                  <a:lnTo>
                    <a:pt x="89" y="140"/>
                  </a:lnTo>
                  <a:lnTo>
                    <a:pt x="89" y="142"/>
                  </a:lnTo>
                  <a:lnTo>
                    <a:pt x="87" y="142"/>
                  </a:lnTo>
                  <a:lnTo>
                    <a:pt x="87" y="144"/>
                  </a:lnTo>
                  <a:lnTo>
                    <a:pt x="87" y="146"/>
                  </a:lnTo>
                  <a:lnTo>
                    <a:pt x="85" y="146"/>
                  </a:lnTo>
                  <a:lnTo>
                    <a:pt x="85" y="148"/>
                  </a:lnTo>
                  <a:lnTo>
                    <a:pt x="83" y="148"/>
                  </a:lnTo>
                  <a:lnTo>
                    <a:pt x="83" y="150"/>
                  </a:lnTo>
                  <a:lnTo>
                    <a:pt x="83" y="152"/>
                  </a:lnTo>
                  <a:lnTo>
                    <a:pt x="81" y="152"/>
                  </a:lnTo>
                  <a:lnTo>
                    <a:pt x="81" y="154"/>
                  </a:lnTo>
                  <a:lnTo>
                    <a:pt x="81" y="156"/>
                  </a:lnTo>
                  <a:lnTo>
                    <a:pt x="81" y="158"/>
                  </a:lnTo>
                  <a:lnTo>
                    <a:pt x="83" y="158"/>
                  </a:lnTo>
                  <a:lnTo>
                    <a:pt x="83" y="159"/>
                  </a:lnTo>
                  <a:lnTo>
                    <a:pt x="83" y="161"/>
                  </a:lnTo>
                  <a:lnTo>
                    <a:pt x="85" y="161"/>
                  </a:lnTo>
                  <a:lnTo>
                    <a:pt x="85" y="163"/>
                  </a:lnTo>
                  <a:lnTo>
                    <a:pt x="85" y="165"/>
                  </a:lnTo>
                  <a:lnTo>
                    <a:pt x="85" y="167"/>
                  </a:lnTo>
                  <a:lnTo>
                    <a:pt x="85" y="169"/>
                  </a:lnTo>
                  <a:lnTo>
                    <a:pt x="85" y="171"/>
                  </a:lnTo>
                  <a:lnTo>
                    <a:pt x="87" y="171"/>
                  </a:lnTo>
                  <a:lnTo>
                    <a:pt x="89" y="171"/>
                  </a:lnTo>
                  <a:lnTo>
                    <a:pt x="87" y="171"/>
                  </a:lnTo>
                  <a:lnTo>
                    <a:pt x="87" y="173"/>
                  </a:lnTo>
                  <a:lnTo>
                    <a:pt x="89" y="173"/>
                  </a:lnTo>
                  <a:lnTo>
                    <a:pt x="89" y="175"/>
                  </a:lnTo>
                  <a:lnTo>
                    <a:pt x="91" y="175"/>
                  </a:lnTo>
                  <a:lnTo>
                    <a:pt x="93" y="175"/>
                  </a:lnTo>
                  <a:lnTo>
                    <a:pt x="91" y="175"/>
                  </a:lnTo>
                  <a:lnTo>
                    <a:pt x="91" y="177"/>
                  </a:lnTo>
                  <a:lnTo>
                    <a:pt x="93" y="177"/>
                  </a:lnTo>
                  <a:lnTo>
                    <a:pt x="93" y="179"/>
                  </a:lnTo>
                  <a:lnTo>
                    <a:pt x="91" y="179"/>
                  </a:lnTo>
                  <a:lnTo>
                    <a:pt x="91" y="181"/>
                  </a:lnTo>
                  <a:lnTo>
                    <a:pt x="91" y="183"/>
                  </a:lnTo>
                  <a:lnTo>
                    <a:pt x="91" y="184"/>
                  </a:lnTo>
                  <a:lnTo>
                    <a:pt x="91" y="186"/>
                  </a:lnTo>
                  <a:lnTo>
                    <a:pt x="89" y="186"/>
                  </a:lnTo>
                  <a:lnTo>
                    <a:pt x="89" y="188"/>
                  </a:lnTo>
                  <a:lnTo>
                    <a:pt x="91" y="188"/>
                  </a:lnTo>
                  <a:lnTo>
                    <a:pt x="93" y="188"/>
                  </a:lnTo>
                  <a:lnTo>
                    <a:pt x="93" y="190"/>
                  </a:lnTo>
                  <a:lnTo>
                    <a:pt x="95" y="190"/>
                  </a:lnTo>
                  <a:lnTo>
                    <a:pt x="96" y="190"/>
                  </a:lnTo>
                  <a:lnTo>
                    <a:pt x="96" y="192"/>
                  </a:lnTo>
                  <a:lnTo>
                    <a:pt x="95" y="192"/>
                  </a:lnTo>
                  <a:lnTo>
                    <a:pt x="95" y="194"/>
                  </a:lnTo>
                  <a:lnTo>
                    <a:pt x="95" y="196"/>
                  </a:lnTo>
                  <a:lnTo>
                    <a:pt x="93" y="196"/>
                  </a:lnTo>
                  <a:lnTo>
                    <a:pt x="91" y="196"/>
                  </a:lnTo>
                  <a:lnTo>
                    <a:pt x="89" y="196"/>
                  </a:lnTo>
                  <a:lnTo>
                    <a:pt x="89" y="198"/>
                  </a:lnTo>
                  <a:lnTo>
                    <a:pt x="87" y="198"/>
                  </a:lnTo>
                  <a:lnTo>
                    <a:pt x="87" y="200"/>
                  </a:lnTo>
                  <a:lnTo>
                    <a:pt x="87" y="202"/>
                  </a:lnTo>
                  <a:lnTo>
                    <a:pt x="85" y="202"/>
                  </a:lnTo>
                  <a:lnTo>
                    <a:pt x="87" y="202"/>
                  </a:lnTo>
                  <a:lnTo>
                    <a:pt x="87" y="204"/>
                  </a:lnTo>
                  <a:lnTo>
                    <a:pt x="87" y="206"/>
                  </a:lnTo>
                  <a:lnTo>
                    <a:pt x="87" y="207"/>
                  </a:lnTo>
                  <a:lnTo>
                    <a:pt x="89" y="207"/>
                  </a:lnTo>
                  <a:lnTo>
                    <a:pt x="87" y="207"/>
                  </a:lnTo>
                  <a:lnTo>
                    <a:pt x="87" y="209"/>
                  </a:lnTo>
                  <a:lnTo>
                    <a:pt x="87" y="211"/>
                  </a:lnTo>
                  <a:lnTo>
                    <a:pt x="87" y="213"/>
                  </a:lnTo>
                  <a:lnTo>
                    <a:pt x="85" y="213"/>
                  </a:lnTo>
                  <a:lnTo>
                    <a:pt x="85" y="215"/>
                  </a:lnTo>
                  <a:lnTo>
                    <a:pt x="85" y="217"/>
                  </a:lnTo>
                  <a:lnTo>
                    <a:pt x="83" y="217"/>
                  </a:lnTo>
                  <a:lnTo>
                    <a:pt x="83" y="219"/>
                  </a:lnTo>
                  <a:lnTo>
                    <a:pt x="83" y="217"/>
                  </a:lnTo>
                  <a:lnTo>
                    <a:pt x="83" y="219"/>
                  </a:lnTo>
                  <a:lnTo>
                    <a:pt x="81" y="219"/>
                  </a:lnTo>
                  <a:lnTo>
                    <a:pt x="81" y="221"/>
                  </a:lnTo>
                  <a:lnTo>
                    <a:pt x="81" y="223"/>
                  </a:lnTo>
                  <a:lnTo>
                    <a:pt x="79" y="223"/>
                  </a:lnTo>
                  <a:lnTo>
                    <a:pt x="79" y="221"/>
                  </a:lnTo>
                  <a:lnTo>
                    <a:pt x="81" y="221"/>
                  </a:lnTo>
                  <a:lnTo>
                    <a:pt x="79" y="221"/>
                  </a:lnTo>
                  <a:lnTo>
                    <a:pt x="79" y="219"/>
                  </a:lnTo>
                  <a:lnTo>
                    <a:pt x="77" y="219"/>
                  </a:lnTo>
                  <a:lnTo>
                    <a:pt x="75" y="219"/>
                  </a:lnTo>
                  <a:lnTo>
                    <a:pt x="73" y="219"/>
                  </a:lnTo>
                  <a:lnTo>
                    <a:pt x="73" y="221"/>
                  </a:lnTo>
                  <a:lnTo>
                    <a:pt x="71" y="221"/>
                  </a:lnTo>
                  <a:lnTo>
                    <a:pt x="70" y="221"/>
                  </a:lnTo>
                  <a:lnTo>
                    <a:pt x="70" y="219"/>
                  </a:lnTo>
                  <a:lnTo>
                    <a:pt x="68" y="219"/>
                  </a:lnTo>
                  <a:lnTo>
                    <a:pt x="66" y="219"/>
                  </a:lnTo>
                  <a:lnTo>
                    <a:pt x="66" y="221"/>
                  </a:lnTo>
                  <a:lnTo>
                    <a:pt x="64" y="221"/>
                  </a:lnTo>
                  <a:lnTo>
                    <a:pt x="64" y="219"/>
                  </a:lnTo>
                  <a:lnTo>
                    <a:pt x="64" y="221"/>
                  </a:lnTo>
                  <a:lnTo>
                    <a:pt x="62" y="221"/>
                  </a:lnTo>
                  <a:lnTo>
                    <a:pt x="62" y="223"/>
                  </a:lnTo>
                  <a:lnTo>
                    <a:pt x="60" y="225"/>
                  </a:lnTo>
                  <a:lnTo>
                    <a:pt x="60" y="227"/>
                  </a:lnTo>
                  <a:lnTo>
                    <a:pt x="58" y="229"/>
                  </a:lnTo>
                  <a:lnTo>
                    <a:pt x="58" y="231"/>
                  </a:lnTo>
                  <a:lnTo>
                    <a:pt x="58" y="232"/>
                  </a:lnTo>
                  <a:lnTo>
                    <a:pt x="56" y="234"/>
                  </a:lnTo>
                  <a:lnTo>
                    <a:pt x="56" y="236"/>
                  </a:lnTo>
                  <a:lnTo>
                    <a:pt x="54" y="236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2" y="236"/>
                  </a:lnTo>
                  <a:lnTo>
                    <a:pt x="50" y="236"/>
                  </a:lnTo>
                  <a:lnTo>
                    <a:pt x="52" y="238"/>
                  </a:lnTo>
                  <a:lnTo>
                    <a:pt x="52" y="240"/>
                  </a:lnTo>
                  <a:lnTo>
                    <a:pt x="52" y="242"/>
                  </a:lnTo>
                  <a:lnTo>
                    <a:pt x="50" y="242"/>
                  </a:lnTo>
                  <a:lnTo>
                    <a:pt x="48" y="244"/>
                  </a:lnTo>
                  <a:lnTo>
                    <a:pt x="48" y="246"/>
                  </a:lnTo>
                  <a:lnTo>
                    <a:pt x="47" y="246"/>
                  </a:lnTo>
                  <a:lnTo>
                    <a:pt x="48" y="246"/>
                  </a:lnTo>
                  <a:lnTo>
                    <a:pt x="47" y="246"/>
                  </a:lnTo>
                  <a:lnTo>
                    <a:pt x="47" y="248"/>
                  </a:lnTo>
                  <a:lnTo>
                    <a:pt x="47" y="250"/>
                  </a:lnTo>
                  <a:lnTo>
                    <a:pt x="45" y="250"/>
                  </a:lnTo>
                  <a:lnTo>
                    <a:pt x="45" y="252"/>
                  </a:lnTo>
                  <a:lnTo>
                    <a:pt x="43" y="254"/>
                  </a:lnTo>
                  <a:lnTo>
                    <a:pt x="41" y="255"/>
                  </a:lnTo>
                  <a:lnTo>
                    <a:pt x="39" y="255"/>
                  </a:lnTo>
                  <a:lnTo>
                    <a:pt x="39" y="254"/>
                  </a:lnTo>
                  <a:lnTo>
                    <a:pt x="37" y="254"/>
                  </a:lnTo>
                  <a:lnTo>
                    <a:pt x="37" y="255"/>
                  </a:lnTo>
                  <a:lnTo>
                    <a:pt x="37" y="257"/>
                  </a:lnTo>
                  <a:lnTo>
                    <a:pt x="37" y="259"/>
                  </a:lnTo>
                  <a:lnTo>
                    <a:pt x="39" y="259"/>
                  </a:lnTo>
                  <a:lnTo>
                    <a:pt x="39" y="261"/>
                  </a:lnTo>
                  <a:lnTo>
                    <a:pt x="39" y="263"/>
                  </a:lnTo>
                  <a:lnTo>
                    <a:pt x="41" y="263"/>
                  </a:lnTo>
                  <a:lnTo>
                    <a:pt x="39" y="263"/>
                  </a:lnTo>
                  <a:lnTo>
                    <a:pt x="39" y="265"/>
                  </a:lnTo>
                  <a:lnTo>
                    <a:pt x="39" y="267"/>
                  </a:lnTo>
                  <a:lnTo>
                    <a:pt x="41" y="267"/>
                  </a:lnTo>
                  <a:lnTo>
                    <a:pt x="43" y="267"/>
                  </a:lnTo>
                  <a:lnTo>
                    <a:pt x="43" y="269"/>
                  </a:lnTo>
                  <a:lnTo>
                    <a:pt x="43" y="271"/>
                  </a:lnTo>
                  <a:lnTo>
                    <a:pt x="43" y="273"/>
                  </a:lnTo>
                  <a:lnTo>
                    <a:pt x="41" y="273"/>
                  </a:lnTo>
                  <a:lnTo>
                    <a:pt x="39" y="273"/>
                  </a:lnTo>
                  <a:lnTo>
                    <a:pt x="37" y="273"/>
                  </a:lnTo>
                  <a:lnTo>
                    <a:pt x="37" y="271"/>
                  </a:lnTo>
                  <a:lnTo>
                    <a:pt x="35" y="271"/>
                  </a:lnTo>
                  <a:lnTo>
                    <a:pt x="35" y="269"/>
                  </a:lnTo>
                  <a:lnTo>
                    <a:pt x="33" y="269"/>
                  </a:lnTo>
                  <a:lnTo>
                    <a:pt x="33" y="271"/>
                  </a:lnTo>
                  <a:lnTo>
                    <a:pt x="31" y="271"/>
                  </a:lnTo>
                  <a:lnTo>
                    <a:pt x="31" y="273"/>
                  </a:lnTo>
                  <a:lnTo>
                    <a:pt x="31" y="275"/>
                  </a:lnTo>
                  <a:lnTo>
                    <a:pt x="29" y="275"/>
                  </a:lnTo>
                  <a:lnTo>
                    <a:pt x="29" y="273"/>
                  </a:lnTo>
                  <a:lnTo>
                    <a:pt x="29" y="275"/>
                  </a:lnTo>
                  <a:lnTo>
                    <a:pt x="27" y="275"/>
                  </a:lnTo>
                  <a:lnTo>
                    <a:pt x="25" y="275"/>
                  </a:lnTo>
                  <a:lnTo>
                    <a:pt x="27" y="275"/>
                  </a:lnTo>
                  <a:lnTo>
                    <a:pt x="27" y="277"/>
                  </a:lnTo>
                  <a:lnTo>
                    <a:pt x="25" y="277"/>
                  </a:lnTo>
                  <a:lnTo>
                    <a:pt x="25" y="279"/>
                  </a:lnTo>
                  <a:lnTo>
                    <a:pt x="23" y="279"/>
                  </a:lnTo>
                  <a:lnTo>
                    <a:pt x="23" y="280"/>
                  </a:lnTo>
                  <a:lnTo>
                    <a:pt x="22" y="280"/>
                  </a:lnTo>
                  <a:lnTo>
                    <a:pt x="20" y="280"/>
                  </a:lnTo>
                  <a:lnTo>
                    <a:pt x="20" y="282"/>
                  </a:lnTo>
                  <a:lnTo>
                    <a:pt x="20" y="284"/>
                  </a:lnTo>
                  <a:lnTo>
                    <a:pt x="18" y="284"/>
                  </a:lnTo>
                  <a:lnTo>
                    <a:pt x="16" y="284"/>
                  </a:lnTo>
                  <a:lnTo>
                    <a:pt x="16" y="286"/>
                  </a:lnTo>
                  <a:lnTo>
                    <a:pt x="18" y="286"/>
                  </a:lnTo>
                  <a:lnTo>
                    <a:pt x="18" y="288"/>
                  </a:lnTo>
                  <a:lnTo>
                    <a:pt x="18" y="290"/>
                  </a:lnTo>
                  <a:lnTo>
                    <a:pt x="16" y="290"/>
                  </a:lnTo>
                  <a:lnTo>
                    <a:pt x="16" y="288"/>
                  </a:lnTo>
                  <a:lnTo>
                    <a:pt x="14" y="290"/>
                  </a:lnTo>
                  <a:lnTo>
                    <a:pt x="16" y="292"/>
                  </a:lnTo>
                  <a:lnTo>
                    <a:pt x="16" y="294"/>
                  </a:lnTo>
                  <a:lnTo>
                    <a:pt x="14" y="294"/>
                  </a:lnTo>
                  <a:lnTo>
                    <a:pt x="12" y="292"/>
                  </a:lnTo>
                  <a:lnTo>
                    <a:pt x="10" y="292"/>
                  </a:lnTo>
                  <a:lnTo>
                    <a:pt x="8" y="292"/>
                  </a:lnTo>
                  <a:lnTo>
                    <a:pt x="6" y="292"/>
                  </a:lnTo>
                  <a:lnTo>
                    <a:pt x="6" y="294"/>
                  </a:lnTo>
                  <a:lnTo>
                    <a:pt x="4" y="294"/>
                  </a:lnTo>
                  <a:lnTo>
                    <a:pt x="4" y="296"/>
                  </a:lnTo>
                  <a:lnTo>
                    <a:pt x="2" y="296"/>
                  </a:lnTo>
                  <a:lnTo>
                    <a:pt x="0" y="296"/>
                  </a:lnTo>
                  <a:lnTo>
                    <a:pt x="0" y="294"/>
                  </a:lnTo>
                  <a:lnTo>
                    <a:pt x="0" y="292"/>
                  </a:lnTo>
                  <a:lnTo>
                    <a:pt x="2" y="292"/>
                  </a:lnTo>
                  <a:lnTo>
                    <a:pt x="2" y="290"/>
                  </a:lnTo>
                  <a:lnTo>
                    <a:pt x="4" y="290"/>
                  </a:lnTo>
                  <a:lnTo>
                    <a:pt x="4" y="288"/>
                  </a:lnTo>
                  <a:lnTo>
                    <a:pt x="6" y="288"/>
                  </a:lnTo>
                  <a:lnTo>
                    <a:pt x="6" y="286"/>
                  </a:lnTo>
                  <a:lnTo>
                    <a:pt x="4" y="286"/>
                  </a:lnTo>
                  <a:lnTo>
                    <a:pt x="4" y="284"/>
                  </a:lnTo>
                  <a:lnTo>
                    <a:pt x="4" y="282"/>
                  </a:lnTo>
                  <a:lnTo>
                    <a:pt x="6" y="282"/>
                  </a:lnTo>
                  <a:lnTo>
                    <a:pt x="6" y="280"/>
                  </a:lnTo>
                  <a:lnTo>
                    <a:pt x="8" y="280"/>
                  </a:lnTo>
                  <a:lnTo>
                    <a:pt x="10" y="280"/>
                  </a:lnTo>
                  <a:lnTo>
                    <a:pt x="10" y="279"/>
                  </a:lnTo>
                  <a:lnTo>
                    <a:pt x="10" y="277"/>
                  </a:lnTo>
                  <a:lnTo>
                    <a:pt x="12" y="277"/>
                  </a:lnTo>
                  <a:lnTo>
                    <a:pt x="12" y="275"/>
                  </a:lnTo>
                  <a:lnTo>
                    <a:pt x="12" y="273"/>
                  </a:lnTo>
                  <a:lnTo>
                    <a:pt x="14" y="273"/>
                  </a:lnTo>
                  <a:lnTo>
                    <a:pt x="14" y="271"/>
                  </a:lnTo>
                  <a:lnTo>
                    <a:pt x="16" y="271"/>
                  </a:lnTo>
                  <a:lnTo>
                    <a:pt x="16" y="269"/>
                  </a:lnTo>
                  <a:lnTo>
                    <a:pt x="16" y="267"/>
                  </a:lnTo>
                  <a:lnTo>
                    <a:pt x="16" y="265"/>
                  </a:lnTo>
                  <a:lnTo>
                    <a:pt x="18" y="265"/>
                  </a:lnTo>
                  <a:lnTo>
                    <a:pt x="16" y="265"/>
                  </a:lnTo>
                  <a:lnTo>
                    <a:pt x="18" y="265"/>
                  </a:lnTo>
                  <a:lnTo>
                    <a:pt x="16" y="265"/>
                  </a:lnTo>
                  <a:lnTo>
                    <a:pt x="18" y="265"/>
                  </a:lnTo>
                  <a:lnTo>
                    <a:pt x="18" y="263"/>
                  </a:lnTo>
                  <a:lnTo>
                    <a:pt x="18" y="261"/>
                  </a:lnTo>
                  <a:lnTo>
                    <a:pt x="18" y="259"/>
                  </a:lnTo>
                  <a:lnTo>
                    <a:pt x="20" y="259"/>
                  </a:lnTo>
                  <a:lnTo>
                    <a:pt x="20" y="257"/>
                  </a:lnTo>
                  <a:lnTo>
                    <a:pt x="20" y="255"/>
                  </a:lnTo>
                  <a:lnTo>
                    <a:pt x="20" y="257"/>
                  </a:lnTo>
                  <a:lnTo>
                    <a:pt x="22" y="257"/>
                  </a:lnTo>
                  <a:lnTo>
                    <a:pt x="22" y="255"/>
                  </a:lnTo>
                  <a:lnTo>
                    <a:pt x="22" y="254"/>
                  </a:lnTo>
                  <a:lnTo>
                    <a:pt x="22" y="252"/>
                  </a:lnTo>
                  <a:lnTo>
                    <a:pt x="23" y="252"/>
                  </a:lnTo>
                  <a:lnTo>
                    <a:pt x="23" y="250"/>
                  </a:lnTo>
                  <a:lnTo>
                    <a:pt x="23" y="248"/>
                  </a:lnTo>
                  <a:lnTo>
                    <a:pt x="25" y="248"/>
                  </a:lnTo>
                  <a:lnTo>
                    <a:pt x="25" y="246"/>
                  </a:lnTo>
                  <a:lnTo>
                    <a:pt x="25" y="244"/>
                  </a:lnTo>
                  <a:lnTo>
                    <a:pt x="25" y="242"/>
                  </a:lnTo>
                  <a:lnTo>
                    <a:pt x="25" y="240"/>
                  </a:lnTo>
                  <a:lnTo>
                    <a:pt x="25" y="238"/>
                  </a:lnTo>
                  <a:lnTo>
                    <a:pt x="25" y="236"/>
                  </a:lnTo>
                  <a:lnTo>
                    <a:pt x="25" y="234"/>
                  </a:lnTo>
                  <a:lnTo>
                    <a:pt x="25" y="232"/>
                  </a:lnTo>
                  <a:lnTo>
                    <a:pt x="25" y="231"/>
                  </a:lnTo>
                  <a:lnTo>
                    <a:pt x="23" y="231"/>
                  </a:lnTo>
                  <a:lnTo>
                    <a:pt x="23" y="229"/>
                  </a:lnTo>
                  <a:lnTo>
                    <a:pt x="22" y="229"/>
                  </a:lnTo>
                  <a:lnTo>
                    <a:pt x="22" y="227"/>
                  </a:lnTo>
                  <a:lnTo>
                    <a:pt x="22" y="225"/>
                  </a:lnTo>
                  <a:lnTo>
                    <a:pt x="23" y="225"/>
                  </a:lnTo>
                  <a:lnTo>
                    <a:pt x="23" y="223"/>
                  </a:lnTo>
                  <a:lnTo>
                    <a:pt x="23" y="221"/>
                  </a:lnTo>
                  <a:lnTo>
                    <a:pt x="23" y="219"/>
                  </a:lnTo>
                  <a:lnTo>
                    <a:pt x="23" y="217"/>
                  </a:lnTo>
                  <a:lnTo>
                    <a:pt x="23" y="215"/>
                  </a:lnTo>
                  <a:lnTo>
                    <a:pt x="23" y="213"/>
                  </a:lnTo>
                  <a:lnTo>
                    <a:pt x="23" y="211"/>
                  </a:lnTo>
                  <a:lnTo>
                    <a:pt x="25" y="211"/>
                  </a:lnTo>
                  <a:lnTo>
                    <a:pt x="25" y="209"/>
                  </a:lnTo>
                  <a:lnTo>
                    <a:pt x="27" y="209"/>
                  </a:lnTo>
                  <a:lnTo>
                    <a:pt x="27" y="207"/>
                  </a:lnTo>
                  <a:lnTo>
                    <a:pt x="27" y="206"/>
                  </a:lnTo>
                  <a:lnTo>
                    <a:pt x="27" y="204"/>
                  </a:lnTo>
                  <a:lnTo>
                    <a:pt x="27" y="202"/>
                  </a:lnTo>
                  <a:lnTo>
                    <a:pt x="29" y="202"/>
                  </a:lnTo>
                  <a:lnTo>
                    <a:pt x="27" y="202"/>
                  </a:lnTo>
                  <a:lnTo>
                    <a:pt x="29" y="202"/>
                  </a:lnTo>
                  <a:lnTo>
                    <a:pt x="29" y="200"/>
                  </a:lnTo>
                  <a:lnTo>
                    <a:pt x="29" y="198"/>
                  </a:lnTo>
                  <a:lnTo>
                    <a:pt x="29" y="196"/>
                  </a:lnTo>
                  <a:lnTo>
                    <a:pt x="31" y="196"/>
                  </a:lnTo>
                  <a:lnTo>
                    <a:pt x="31" y="194"/>
                  </a:lnTo>
                  <a:lnTo>
                    <a:pt x="31" y="192"/>
                  </a:lnTo>
                  <a:lnTo>
                    <a:pt x="33" y="192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3" y="190"/>
                  </a:lnTo>
                  <a:lnTo>
                    <a:pt x="35" y="190"/>
                  </a:lnTo>
                  <a:lnTo>
                    <a:pt x="37" y="190"/>
                  </a:lnTo>
                  <a:lnTo>
                    <a:pt x="37" y="192"/>
                  </a:lnTo>
                  <a:lnTo>
                    <a:pt x="39" y="192"/>
                  </a:lnTo>
                  <a:lnTo>
                    <a:pt x="39" y="194"/>
                  </a:lnTo>
                  <a:lnTo>
                    <a:pt x="41" y="194"/>
                  </a:lnTo>
                  <a:lnTo>
                    <a:pt x="41" y="196"/>
                  </a:lnTo>
                  <a:lnTo>
                    <a:pt x="43" y="196"/>
                  </a:lnTo>
                  <a:lnTo>
                    <a:pt x="45" y="196"/>
                  </a:lnTo>
                  <a:lnTo>
                    <a:pt x="47" y="196"/>
                  </a:lnTo>
                  <a:lnTo>
                    <a:pt x="48" y="196"/>
                  </a:lnTo>
                  <a:lnTo>
                    <a:pt x="48" y="198"/>
                  </a:lnTo>
                  <a:lnTo>
                    <a:pt x="50" y="198"/>
                  </a:lnTo>
                  <a:lnTo>
                    <a:pt x="52" y="198"/>
                  </a:lnTo>
                  <a:lnTo>
                    <a:pt x="54" y="196"/>
                  </a:lnTo>
                  <a:lnTo>
                    <a:pt x="54" y="194"/>
                  </a:lnTo>
                  <a:lnTo>
                    <a:pt x="54" y="192"/>
                  </a:lnTo>
                  <a:lnTo>
                    <a:pt x="54" y="190"/>
                  </a:lnTo>
                  <a:lnTo>
                    <a:pt x="56" y="190"/>
                  </a:lnTo>
                  <a:lnTo>
                    <a:pt x="56" y="188"/>
                  </a:lnTo>
                  <a:lnTo>
                    <a:pt x="56" y="186"/>
                  </a:lnTo>
                  <a:lnTo>
                    <a:pt x="56" y="184"/>
                  </a:lnTo>
                  <a:lnTo>
                    <a:pt x="56" y="183"/>
                  </a:lnTo>
                  <a:lnTo>
                    <a:pt x="56" y="181"/>
                  </a:lnTo>
                  <a:lnTo>
                    <a:pt x="56" y="179"/>
                  </a:lnTo>
                  <a:lnTo>
                    <a:pt x="56" y="177"/>
                  </a:lnTo>
                  <a:lnTo>
                    <a:pt x="56" y="175"/>
                  </a:lnTo>
                  <a:lnTo>
                    <a:pt x="56" y="173"/>
                  </a:lnTo>
                  <a:lnTo>
                    <a:pt x="56" y="171"/>
                  </a:lnTo>
                  <a:lnTo>
                    <a:pt x="58" y="171"/>
                  </a:lnTo>
                  <a:lnTo>
                    <a:pt x="58" y="169"/>
                  </a:lnTo>
                  <a:lnTo>
                    <a:pt x="58" y="167"/>
                  </a:lnTo>
                  <a:lnTo>
                    <a:pt x="60" y="167"/>
                  </a:lnTo>
                  <a:lnTo>
                    <a:pt x="60" y="165"/>
                  </a:lnTo>
                  <a:lnTo>
                    <a:pt x="60" y="163"/>
                  </a:lnTo>
                  <a:lnTo>
                    <a:pt x="60" y="165"/>
                  </a:lnTo>
                  <a:lnTo>
                    <a:pt x="62" y="165"/>
                  </a:lnTo>
                  <a:lnTo>
                    <a:pt x="62" y="163"/>
                  </a:lnTo>
                  <a:lnTo>
                    <a:pt x="62" y="161"/>
                  </a:lnTo>
                  <a:lnTo>
                    <a:pt x="64" y="161"/>
                  </a:lnTo>
                  <a:lnTo>
                    <a:pt x="64" y="159"/>
                  </a:lnTo>
                  <a:lnTo>
                    <a:pt x="66" y="159"/>
                  </a:lnTo>
                  <a:lnTo>
                    <a:pt x="66" y="158"/>
                  </a:lnTo>
                  <a:lnTo>
                    <a:pt x="66" y="156"/>
                  </a:lnTo>
                  <a:lnTo>
                    <a:pt x="66" y="154"/>
                  </a:lnTo>
                  <a:lnTo>
                    <a:pt x="66" y="152"/>
                  </a:lnTo>
                  <a:lnTo>
                    <a:pt x="64" y="150"/>
                  </a:lnTo>
                  <a:lnTo>
                    <a:pt x="62" y="150"/>
                  </a:lnTo>
                  <a:lnTo>
                    <a:pt x="62" y="148"/>
                  </a:lnTo>
                  <a:lnTo>
                    <a:pt x="64" y="148"/>
                  </a:lnTo>
                  <a:lnTo>
                    <a:pt x="64" y="146"/>
                  </a:lnTo>
                  <a:lnTo>
                    <a:pt x="64" y="144"/>
                  </a:lnTo>
                  <a:lnTo>
                    <a:pt x="64" y="142"/>
                  </a:lnTo>
                  <a:lnTo>
                    <a:pt x="64" y="140"/>
                  </a:lnTo>
                  <a:lnTo>
                    <a:pt x="64" y="138"/>
                  </a:lnTo>
                  <a:lnTo>
                    <a:pt x="64" y="136"/>
                  </a:lnTo>
                  <a:lnTo>
                    <a:pt x="62" y="136"/>
                  </a:lnTo>
                  <a:lnTo>
                    <a:pt x="62" y="135"/>
                  </a:lnTo>
                  <a:lnTo>
                    <a:pt x="62" y="133"/>
                  </a:lnTo>
                  <a:lnTo>
                    <a:pt x="62" y="131"/>
                  </a:lnTo>
                  <a:lnTo>
                    <a:pt x="62" y="129"/>
                  </a:lnTo>
                  <a:lnTo>
                    <a:pt x="62" y="127"/>
                  </a:lnTo>
                  <a:lnTo>
                    <a:pt x="64" y="125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66" y="121"/>
                  </a:lnTo>
                  <a:lnTo>
                    <a:pt x="64" y="119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6" y="115"/>
                  </a:lnTo>
                  <a:lnTo>
                    <a:pt x="66" y="113"/>
                  </a:lnTo>
                  <a:lnTo>
                    <a:pt x="68" y="113"/>
                  </a:lnTo>
                  <a:lnTo>
                    <a:pt x="66" y="113"/>
                  </a:lnTo>
                  <a:lnTo>
                    <a:pt x="66" y="111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70" y="110"/>
                  </a:lnTo>
                  <a:lnTo>
                    <a:pt x="68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1" y="104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3" y="96"/>
                  </a:lnTo>
                  <a:lnTo>
                    <a:pt x="73" y="94"/>
                  </a:lnTo>
                  <a:lnTo>
                    <a:pt x="73" y="92"/>
                  </a:lnTo>
                  <a:lnTo>
                    <a:pt x="73" y="90"/>
                  </a:lnTo>
                  <a:lnTo>
                    <a:pt x="73" y="88"/>
                  </a:lnTo>
                  <a:lnTo>
                    <a:pt x="75" y="88"/>
                  </a:lnTo>
                  <a:lnTo>
                    <a:pt x="73" y="88"/>
                  </a:lnTo>
                  <a:lnTo>
                    <a:pt x="73" y="87"/>
                  </a:lnTo>
                  <a:lnTo>
                    <a:pt x="73" y="85"/>
                  </a:lnTo>
                  <a:lnTo>
                    <a:pt x="71" y="85"/>
                  </a:lnTo>
                  <a:lnTo>
                    <a:pt x="71" y="83"/>
                  </a:lnTo>
                  <a:lnTo>
                    <a:pt x="71" y="81"/>
                  </a:lnTo>
                  <a:lnTo>
                    <a:pt x="73" y="81"/>
                  </a:lnTo>
                  <a:lnTo>
                    <a:pt x="75" y="81"/>
                  </a:lnTo>
                  <a:lnTo>
                    <a:pt x="75" y="79"/>
                  </a:lnTo>
                  <a:lnTo>
                    <a:pt x="73" y="79"/>
                  </a:lnTo>
                  <a:lnTo>
                    <a:pt x="73" y="77"/>
                  </a:lnTo>
                  <a:lnTo>
                    <a:pt x="75" y="77"/>
                  </a:lnTo>
                  <a:lnTo>
                    <a:pt x="73" y="77"/>
                  </a:lnTo>
                  <a:lnTo>
                    <a:pt x="73" y="75"/>
                  </a:lnTo>
                  <a:lnTo>
                    <a:pt x="73" y="73"/>
                  </a:lnTo>
                  <a:lnTo>
                    <a:pt x="73" y="71"/>
                  </a:lnTo>
                  <a:lnTo>
                    <a:pt x="75" y="71"/>
                  </a:lnTo>
                  <a:lnTo>
                    <a:pt x="75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3" y="65"/>
                  </a:lnTo>
                  <a:lnTo>
                    <a:pt x="71" y="65"/>
                  </a:lnTo>
                  <a:lnTo>
                    <a:pt x="71" y="63"/>
                  </a:lnTo>
                  <a:lnTo>
                    <a:pt x="70" y="63"/>
                  </a:lnTo>
                  <a:lnTo>
                    <a:pt x="68" y="63"/>
                  </a:lnTo>
                  <a:lnTo>
                    <a:pt x="66" y="63"/>
                  </a:lnTo>
                  <a:lnTo>
                    <a:pt x="66" y="62"/>
                  </a:lnTo>
                  <a:lnTo>
                    <a:pt x="66" y="60"/>
                  </a:lnTo>
                  <a:lnTo>
                    <a:pt x="64" y="60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62" y="56"/>
                  </a:lnTo>
                  <a:lnTo>
                    <a:pt x="64" y="56"/>
                  </a:lnTo>
                  <a:lnTo>
                    <a:pt x="64" y="54"/>
                  </a:lnTo>
                  <a:lnTo>
                    <a:pt x="62" y="54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8" y="52"/>
                  </a:lnTo>
                  <a:lnTo>
                    <a:pt x="68" y="50"/>
                  </a:lnTo>
                  <a:lnTo>
                    <a:pt x="70" y="50"/>
                  </a:lnTo>
                  <a:lnTo>
                    <a:pt x="70" y="48"/>
                  </a:lnTo>
                  <a:lnTo>
                    <a:pt x="70" y="50"/>
                  </a:lnTo>
                  <a:lnTo>
                    <a:pt x="71" y="50"/>
                  </a:lnTo>
                  <a:lnTo>
                    <a:pt x="71" y="52"/>
                  </a:lnTo>
                  <a:lnTo>
                    <a:pt x="71" y="50"/>
                  </a:lnTo>
                  <a:lnTo>
                    <a:pt x="73" y="50"/>
                  </a:lnTo>
                  <a:lnTo>
                    <a:pt x="73" y="48"/>
                  </a:lnTo>
                  <a:lnTo>
                    <a:pt x="75" y="48"/>
                  </a:lnTo>
                  <a:lnTo>
                    <a:pt x="77" y="48"/>
                  </a:lnTo>
                  <a:lnTo>
                    <a:pt x="77" y="46"/>
                  </a:lnTo>
                  <a:lnTo>
                    <a:pt x="79" y="46"/>
                  </a:lnTo>
                  <a:lnTo>
                    <a:pt x="77" y="46"/>
                  </a:lnTo>
                  <a:lnTo>
                    <a:pt x="75" y="46"/>
                  </a:lnTo>
                  <a:lnTo>
                    <a:pt x="75" y="44"/>
                  </a:lnTo>
                  <a:lnTo>
                    <a:pt x="75" y="42"/>
                  </a:lnTo>
                  <a:lnTo>
                    <a:pt x="73" y="42"/>
                  </a:lnTo>
                  <a:lnTo>
                    <a:pt x="75" y="42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7"/>
                  </a:lnTo>
                  <a:lnTo>
                    <a:pt x="73" y="37"/>
                  </a:lnTo>
                  <a:lnTo>
                    <a:pt x="75" y="37"/>
                  </a:lnTo>
                  <a:lnTo>
                    <a:pt x="75" y="35"/>
                  </a:lnTo>
                  <a:lnTo>
                    <a:pt x="75" y="37"/>
                  </a:lnTo>
                  <a:lnTo>
                    <a:pt x="77" y="35"/>
                  </a:lnTo>
                  <a:lnTo>
                    <a:pt x="79" y="35"/>
                  </a:lnTo>
                  <a:lnTo>
                    <a:pt x="79" y="33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79" y="31"/>
                  </a:lnTo>
                  <a:lnTo>
                    <a:pt x="81" y="31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29"/>
                  </a:lnTo>
                  <a:lnTo>
                    <a:pt x="87" y="29"/>
                  </a:lnTo>
                  <a:lnTo>
                    <a:pt x="87" y="27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7" y="25"/>
                  </a:lnTo>
                  <a:lnTo>
                    <a:pt x="87" y="23"/>
                  </a:lnTo>
                  <a:lnTo>
                    <a:pt x="89" y="23"/>
                  </a:lnTo>
                  <a:lnTo>
                    <a:pt x="89" y="25"/>
                  </a:lnTo>
                  <a:lnTo>
                    <a:pt x="89" y="23"/>
                  </a:lnTo>
                  <a:lnTo>
                    <a:pt x="87" y="23"/>
                  </a:lnTo>
                  <a:lnTo>
                    <a:pt x="89" y="23"/>
                  </a:lnTo>
                  <a:lnTo>
                    <a:pt x="89" y="21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89" y="19"/>
                  </a:lnTo>
                  <a:lnTo>
                    <a:pt x="91" y="19"/>
                  </a:lnTo>
                  <a:lnTo>
                    <a:pt x="91" y="17"/>
                  </a:lnTo>
                  <a:lnTo>
                    <a:pt x="91" y="15"/>
                  </a:lnTo>
                  <a:lnTo>
                    <a:pt x="89" y="15"/>
                  </a:lnTo>
                  <a:lnTo>
                    <a:pt x="91" y="15"/>
                  </a:lnTo>
                  <a:lnTo>
                    <a:pt x="89" y="15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5" y="12"/>
                  </a:lnTo>
                  <a:lnTo>
                    <a:pt x="93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8" y="12"/>
                  </a:lnTo>
                  <a:lnTo>
                    <a:pt x="96" y="12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98" y="4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98" y="4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6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8" y="2"/>
                  </a:lnTo>
                  <a:lnTo>
                    <a:pt x="110" y="2"/>
                  </a:lnTo>
                  <a:lnTo>
                    <a:pt x="110" y="4"/>
                  </a:lnTo>
                  <a:lnTo>
                    <a:pt x="112" y="4"/>
                  </a:lnTo>
                  <a:lnTo>
                    <a:pt x="114" y="4"/>
                  </a:lnTo>
                  <a:lnTo>
                    <a:pt x="116" y="4"/>
                  </a:lnTo>
                  <a:lnTo>
                    <a:pt x="118" y="4"/>
                  </a:lnTo>
                  <a:lnTo>
                    <a:pt x="119" y="4"/>
                  </a:lnTo>
                  <a:lnTo>
                    <a:pt x="119" y="6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7" name="Freeform 4854">
              <a:hlinkClick r:id="" action="ppaction://noaction"/>
              <a:extLst>
                <a:ext uri="{FF2B5EF4-FFF2-40B4-BE49-F238E27FC236}">
                  <a16:creationId xmlns="" xmlns:a16="http://schemas.microsoft.com/office/drawing/2014/main" id="{60A260A0-8ABC-4342-9F3A-092319A59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2353" y="2667105"/>
              <a:ext cx="437615" cy="854996"/>
            </a:xfrm>
            <a:custGeom>
              <a:avLst/>
              <a:gdLst>
                <a:gd name="T0" fmla="*/ 48 w 519"/>
                <a:gd name="T1" fmla="*/ 161 h 1014"/>
                <a:gd name="T2" fmla="*/ 21 w 519"/>
                <a:gd name="T3" fmla="*/ 163 h 1014"/>
                <a:gd name="T4" fmla="*/ 6 w 519"/>
                <a:gd name="T5" fmla="*/ 171 h 1014"/>
                <a:gd name="T6" fmla="*/ 29 w 519"/>
                <a:gd name="T7" fmla="*/ 144 h 1014"/>
                <a:gd name="T8" fmla="*/ 48 w 519"/>
                <a:gd name="T9" fmla="*/ 136 h 1014"/>
                <a:gd name="T10" fmla="*/ 50 w 519"/>
                <a:gd name="T11" fmla="*/ 112 h 1014"/>
                <a:gd name="T12" fmla="*/ 39 w 519"/>
                <a:gd name="T13" fmla="*/ 110 h 1014"/>
                <a:gd name="T14" fmla="*/ 54 w 519"/>
                <a:gd name="T15" fmla="*/ 77 h 1014"/>
                <a:gd name="T16" fmla="*/ 75 w 519"/>
                <a:gd name="T17" fmla="*/ 42 h 1014"/>
                <a:gd name="T18" fmla="*/ 114 w 519"/>
                <a:gd name="T19" fmla="*/ 8 h 1014"/>
                <a:gd name="T20" fmla="*/ 117 w 519"/>
                <a:gd name="T21" fmla="*/ 39 h 1014"/>
                <a:gd name="T22" fmla="*/ 133 w 519"/>
                <a:gd name="T23" fmla="*/ 87 h 1014"/>
                <a:gd name="T24" fmla="*/ 171 w 519"/>
                <a:gd name="T25" fmla="*/ 110 h 1014"/>
                <a:gd name="T26" fmla="*/ 210 w 519"/>
                <a:gd name="T27" fmla="*/ 148 h 1014"/>
                <a:gd name="T28" fmla="*/ 227 w 519"/>
                <a:gd name="T29" fmla="*/ 192 h 1014"/>
                <a:gd name="T30" fmla="*/ 221 w 519"/>
                <a:gd name="T31" fmla="*/ 238 h 1014"/>
                <a:gd name="T32" fmla="*/ 231 w 519"/>
                <a:gd name="T33" fmla="*/ 286 h 1014"/>
                <a:gd name="T34" fmla="*/ 244 w 519"/>
                <a:gd name="T35" fmla="*/ 344 h 1014"/>
                <a:gd name="T36" fmla="*/ 273 w 519"/>
                <a:gd name="T37" fmla="*/ 371 h 1014"/>
                <a:gd name="T38" fmla="*/ 309 w 519"/>
                <a:gd name="T39" fmla="*/ 417 h 1014"/>
                <a:gd name="T40" fmla="*/ 359 w 519"/>
                <a:gd name="T41" fmla="*/ 419 h 1014"/>
                <a:gd name="T42" fmla="*/ 398 w 519"/>
                <a:gd name="T43" fmla="*/ 453 h 1014"/>
                <a:gd name="T44" fmla="*/ 430 w 519"/>
                <a:gd name="T45" fmla="*/ 473 h 1014"/>
                <a:gd name="T46" fmla="*/ 469 w 519"/>
                <a:gd name="T47" fmla="*/ 486 h 1014"/>
                <a:gd name="T48" fmla="*/ 503 w 519"/>
                <a:gd name="T49" fmla="*/ 528 h 1014"/>
                <a:gd name="T50" fmla="*/ 503 w 519"/>
                <a:gd name="T51" fmla="*/ 588 h 1014"/>
                <a:gd name="T52" fmla="*/ 517 w 519"/>
                <a:gd name="T53" fmla="*/ 661 h 1014"/>
                <a:gd name="T54" fmla="*/ 507 w 519"/>
                <a:gd name="T55" fmla="*/ 711 h 1014"/>
                <a:gd name="T56" fmla="*/ 488 w 519"/>
                <a:gd name="T57" fmla="*/ 762 h 1014"/>
                <a:gd name="T58" fmla="*/ 498 w 519"/>
                <a:gd name="T59" fmla="*/ 822 h 1014"/>
                <a:gd name="T60" fmla="*/ 486 w 519"/>
                <a:gd name="T61" fmla="*/ 872 h 1014"/>
                <a:gd name="T62" fmla="*/ 473 w 519"/>
                <a:gd name="T63" fmla="*/ 935 h 1014"/>
                <a:gd name="T64" fmla="*/ 398 w 519"/>
                <a:gd name="T65" fmla="*/ 1004 h 1014"/>
                <a:gd name="T66" fmla="*/ 361 w 519"/>
                <a:gd name="T67" fmla="*/ 1010 h 1014"/>
                <a:gd name="T68" fmla="*/ 348 w 519"/>
                <a:gd name="T69" fmla="*/ 968 h 1014"/>
                <a:gd name="T70" fmla="*/ 346 w 519"/>
                <a:gd name="T71" fmla="*/ 930 h 1014"/>
                <a:gd name="T72" fmla="*/ 355 w 519"/>
                <a:gd name="T73" fmla="*/ 895 h 1014"/>
                <a:gd name="T74" fmla="*/ 327 w 519"/>
                <a:gd name="T75" fmla="*/ 918 h 1014"/>
                <a:gd name="T76" fmla="*/ 296 w 519"/>
                <a:gd name="T77" fmla="*/ 880 h 1014"/>
                <a:gd name="T78" fmla="*/ 311 w 519"/>
                <a:gd name="T79" fmla="*/ 805 h 1014"/>
                <a:gd name="T80" fmla="*/ 292 w 519"/>
                <a:gd name="T81" fmla="*/ 741 h 1014"/>
                <a:gd name="T82" fmla="*/ 254 w 519"/>
                <a:gd name="T83" fmla="*/ 714 h 1014"/>
                <a:gd name="T84" fmla="*/ 231 w 519"/>
                <a:gd name="T85" fmla="*/ 688 h 1014"/>
                <a:gd name="T86" fmla="*/ 263 w 519"/>
                <a:gd name="T87" fmla="*/ 668 h 1014"/>
                <a:gd name="T88" fmla="*/ 294 w 519"/>
                <a:gd name="T89" fmla="*/ 643 h 1014"/>
                <a:gd name="T90" fmla="*/ 300 w 519"/>
                <a:gd name="T91" fmla="*/ 601 h 1014"/>
                <a:gd name="T92" fmla="*/ 290 w 519"/>
                <a:gd name="T93" fmla="*/ 551 h 1014"/>
                <a:gd name="T94" fmla="*/ 298 w 519"/>
                <a:gd name="T95" fmla="*/ 517 h 1014"/>
                <a:gd name="T96" fmla="*/ 271 w 519"/>
                <a:gd name="T97" fmla="*/ 478 h 1014"/>
                <a:gd name="T98" fmla="*/ 227 w 519"/>
                <a:gd name="T99" fmla="*/ 451 h 1014"/>
                <a:gd name="T100" fmla="*/ 204 w 519"/>
                <a:gd name="T101" fmla="*/ 409 h 1014"/>
                <a:gd name="T102" fmla="*/ 213 w 519"/>
                <a:gd name="T103" fmla="*/ 365 h 1014"/>
                <a:gd name="T104" fmla="*/ 177 w 519"/>
                <a:gd name="T105" fmla="*/ 353 h 1014"/>
                <a:gd name="T106" fmla="*/ 154 w 519"/>
                <a:gd name="T107" fmla="*/ 329 h 1014"/>
                <a:gd name="T108" fmla="*/ 123 w 519"/>
                <a:gd name="T109" fmla="*/ 307 h 1014"/>
                <a:gd name="T110" fmla="*/ 96 w 519"/>
                <a:gd name="T111" fmla="*/ 313 h 1014"/>
                <a:gd name="T112" fmla="*/ 91 w 519"/>
                <a:gd name="T113" fmla="*/ 292 h 1014"/>
                <a:gd name="T114" fmla="*/ 92 w 519"/>
                <a:gd name="T115" fmla="*/ 267 h 1014"/>
                <a:gd name="T116" fmla="*/ 89 w 519"/>
                <a:gd name="T117" fmla="*/ 248 h 1014"/>
                <a:gd name="T118" fmla="*/ 60 w 519"/>
                <a:gd name="T119" fmla="*/ 219 h 1014"/>
                <a:gd name="T120" fmla="*/ 43 w 519"/>
                <a:gd name="T121" fmla="*/ 119 h 1014"/>
                <a:gd name="T122" fmla="*/ 33 w 519"/>
                <a:gd name="T123" fmla="*/ 129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9" h="1014">
                  <a:moveTo>
                    <a:pt x="48" y="184"/>
                  </a:moveTo>
                  <a:lnTo>
                    <a:pt x="54" y="175"/>
                  </a:lnTo>
                  <a:lnTo>
                    <a:pt x="43" y="184"/>
                  </a:lnTo>
                  <a:lnTo>
                    <a:pt x="35" y="190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3" y="186"/>
                  </a:lnTo>
                  <a:lnTo>
                    <a:pt x="33" y="184"/>
                  </a:lnTo>
                  <a:lnTo>
                    <a:pt x="31" y="184"/>
                  </a:lnTo>
                  <a:lnTo>
                    <a:pt x="31" y="183"/>
                  </a:lnTo>
                  <a:lnTo>
                    <a:pt x="31" y="181"/>
                  </a:lnTo>
                  <a:lnTo>
                    <a:pt x="33" y="179"/>
                  </a:lnTo>
                  <a:lnTo>
                    <a:pt x="33" y="181"/>
                  </a:lnTo>
                  <a:lnTo>
                    <a:pt x="35" y="181"/>
                  </a:lnTo>
                  <a:lnTo>
                    <a:pt x="37" y="181"/>
                  </a:lnTo>
                  <a:lnTo>
                    <a:pt x="37" y="179"/>
                  </a:lnTo>
                  <a:lnTo>
                    <a:pt x="39" y="179"/>
                  </a:lnTo>
                  <a:lnTo>
                    <a:pt x="39" y="177"/>
                  </a:lnTo>
                  <a:lnTo>
                    <a:pt x="39" y="175"/>
                  </a:lnTo>
                  <a:lnTo>
                    <a:pt x="41" y="175"/>
                  </a:lnTo>
                  <a:lnTo>
                    <a:pt x="41" y="173"/>
                  </a:lnTo>
                  <a:lnTo>
                    <a:pt x="43" y="173"/>
                  </a:lnTo>
                  <a:lnTo>
                    <a:pt x="43" y="171"/>
                  </a:lnTo>
                  <a:lnTo>
                    <a:pt x="44" y="171"/>
                  </a:lnTo>
                  <a:lnTo>
                    <a:pt x="44" y="169"/>
                  </a:lnTo>
                  <a:lnTo>
                    <a:pt x="46" y="169"/>
                  </a:lnTo>
                  <a:lnTo>
                    <a:pt x="44" y="169"/>
                  </a:lnTo>
                  <a:lnTo>
                    <a:pt x="44" y="167"/>
                  </a:lnTo>
                  <a:lnTo>
                    <a:pt x="46" y="167"/>
                  </a:lnTo>
                  <a:lnTo>
                    <a:pt x="48" y="167"/>
                  </a:lnTo>
                  <a:lnTo>
                    <a:pt x="48" y="169"/>
                  </a:lnTo>
                  <a:lnTo>
                    <a:pt x="48" y="167"/>
                  </a:lnTo>
                  <a:lnTo>
                    <a:pt x="46" y="167"/>
                  </a:lnTo>
                  <a:lnTo>
                    <a:pt x="48" y="167"/>
                  </a:lnTo>
                  <a:lnTo>
                    <a:pt x="46" y="167"/>
                  </a:lnTo>
                  <a:lnTo>
                    <a:pt x="46" y="165"/>
                  </a:lnTo>
                  <a:lnTo>
                    <a:pt x="48" y="165"/>
                  </a:lnTo>
                  <a:lnTo>
                    <a:pt x="48" y="163"/>
                  </a:lnTo>
                  <a:lnTo>
                    <a:pt x="48" y="161"/>
                  </a:lnTo>
                  <a:lnTo>
                    <a:pt x="46" y="161"/>
                  </a:lnTo>
                  <a:lnTo>
                    <a:pt x="46" y="160"/>
                  </a:lnTo>
                  <a:lnTo>
                    <a:pt x="48" y="160"/>
                  </a:lnTo>
                  <a:lnTo>
                    <a:pt x="46" y="160"/>
                  </a:lnTo>
                  <a:lnTo>
                    <a:pt x="48" y="160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6" y="156"/>
                  </a:lnTo>
                  <a:lnTo>
                    <a:pt x="46" y="154"/>
                  </a:lnTo>
                  <a:lnTo>
                    <a:pt x="46" y="152"/>
                  </a:lnTo>
                  <a:lnTo>
                    <a:pt x="44" y="152"/>
                  </a:lnTo>
                  <a:lnTo>
                    <a:pt x="44" y="154"/>
                  </a:lnTo>
                  <a:lnTo>
                    <a:pt x="44" y="152"/>
                  </a:lnTo>
                  <a:lnTo>
                    <a:pt x="46" y="152"/>
                  </a:lnTo>
                  <a:lnTo>
                    <a:pt x="48" y="152"/>
                  </a:lnTo>
                  <a:lnTo>
                    <a:pt x="48" y="150"/>
                  </a:lnTo>
                  <a:lnTo>
                    <a:pt x="46" y="150"/>
                  </a:lnTo>
                  <a:lnTo>
                    <a:pt x="44" y="150"/>
                  </a:lnTo>
                  <a:lnTo>
                    <a:pt x="43" y="150"/>
                  </a:lnTo>
                  <a:lnTo>
                    <a:pt x="43" y="148"/>
                  </a:lnTo>
                  <a:lnTo>
                    <a:pt x="43" y="150"/>
                  </a:lnTo>
                  <a:lnTo>
                    <a:pt x="41" y="150"/>
                  </a:lnTo>
                  <a:lnTo>
                    <a:pt x="41" y="152"/>
                  </a:lnTo>
                  <a:lnTo>
                    <a:pt x="39" y="152"/>
                  </a:lnTo>
                  <a:lnTo>
                    <a:pt x="39" y="154"/>
                  </a:lnTo>
                  <a:lnTo>
                    <a:pt x="37" y="154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1" y="156"/>
                  </a:lnTo>
                  <a:lnTo>
                    <a:pt x="31" y="158"/>
                  </a:lnTo>
                  <a:lnTo>
                    <a:pt x="29" y="158"/>
                  </a:lnTo>
                  <a:lnTo>
                    <a:pt x="29" y="160"/>
                  </a:lnTo>
                  <a:lnTo>
                    <a:pt x="27" y="160"/>
                  </a:lnTo>
                  <a:lnTo>
                    <a:pt x="27" y="161"/>
                  </a:lnTo>
                  <a:lnTo>
                    <a:pt x="25" y="161"/>
                  </a:lnTo>
                  <a:lnTo>
                    <a:pt x="23" y="161"/>
                  </a:lnTo>
                  <a:lnTo>
                    <a:pt x="21" y="161"/>
                  </a:lnTo>
                  <a:lnTo>
                    <a:pt x="21" y="163"/>
                  </a:lnTo>
                  <a:lnTo>
                    <a:pt x="19" y="163"/>
                  </a:lnTo>
                  <a:lnTo>
                    <a:pt x="19" y="165"/>
                  </a:lnTo>
                  <a:lnTo>
                    <a:pt x="18" y="165"/>
                  </a:lnTo>
                  <a:lnTo>
                    <a:pt x="18" y="167"/>
                  </a:lnTo>
                  <a:lnTo>
                    <a:pt x="18" y="165"/>
                  </a:lnTo>
                  <a:lnTo>
                    <a:pt x="18" y="163"/>
                  </a:lnTo>
                  <a:lnTo>
                    <a:pt x="18" y="165"/>
                  </a:lnTo>
                  <a:lnTo>
                    <a:pt x="16" y="165"/>
                  </a:lnTo>
                  <a:lnTo>
                    <a:pt x="16" y="167"/>
                  </a:lnTo>
                  <a:lnTo>
                    <a:pt x="18" y="167"/>
                  </a:lnTo>
                  <a:lnTo>
                    <a:pt x="16" y="167"/>
                  </a:lnTo>
                  <a:lnTo>
                    <a:pt x="16" y="169"/>
                  </a:lnTo>
                  <a:lnTo>
                    <a:pt x="14" y="169"/>
                  </a:lnTo>
                  <a:lnTo>
                    <a:pt x="14" y="171"/>
                  </a:lnTo>
                  <a:lnTo>
                    <a:pt x="14" y="173"/>
                  </a:lnTo>
                  <a:lnTo>
                    <a:pt x="12" y="173"/>
                  </a:lnTo>
                  <a:lnTo>
                    <a:pt x="12" y="175"/>
                  </a:lnTo>
                  <a:lnTo>
                    <a:pt x="10" y="175"/>
                  </a:lnTo>
                  <a:lnTo>
                    <a:pt x="10" y="177"/>
                  </a:lnTo>
                  <a:lnTo>
                    <a:pt x="8" y="177"/>
                  </a:lnTo>
                  <a:lnTo>
                    <a:pt x="6" y="177"/>
                  </a:lnTo>
                  <a:lnTo>
                    <a:pt x="6" y="175"/>
                  </a:lnTo>
                  <a:lnTo>
                    <a:pt x="6" y="177"/>
                  </a:lnTo>
                  <a:lnTo>
                    <a:pt x="4" y="177"/>
                  </a:lnTo>
                  <a:lnTo>
                    <a:pt x="6" y="177"/>
                  </a:lnTo>
                  <a:lnTo>
                    <a:pt x="4" y="179"/>
                  </a:lnTo>
                  <a:lnTo>
                    <a:pt x="2" y="179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0" y="175"/>
                  </a:lnTo>
                  <a:lnTo>
                    <a:pt x="2" y="175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2" y="177"/>
                  </a:lnTo>
                  <a:lnTo>
                    <a:pt x="2" y="175"/>
                  </a:lnTo>
                  <a:lnTo>
                    <a:pt x="4" y="175"/>
                  </a:lnTo>
                  <a:lnTo>
                    <a:pt x="4" y="173"/>
                  </a:lnTo>
                  <a:lnTo>
                    <a:pt x="4" y="171"/>
                  </a:lnTo>
                  <a:lnTo>
                    <a:pt x="6" y="171"/>
                  </a:lnTo>
                  <a:lnTo>
                    <a:pt x="4" y="171"/>
                  </a:lnTo>
                  <a:lnTo>
                    <a:pt x="4" y="173"/>
                  </a:lnTo>
                  <a:lnTo>
                    <a:pt x="6" y="173"/>
                  </a:lnTo>
                  <a:lnTo>
                    <a:pt x="6" y="171"/>
                  </a:lnTo>
                  <a:lnTo>
                    <a:pt x="8" y="171"/>
                  </a:lnTo>
                  <a:lnTo>
                    <a:pt x="10" y="171"/>
                  </a:lnTo>
                  <a:lnTo>
                    <a:pt x="12" y="171"/>
                  </a:lnTo>
                  <a:lnTo>
                    <a:pt x="14" y="169"/>
                  </a:lnTo>
                  <a:lnTo>
                    <a:pt x="14" y="167"/>
                  </a:lnTo>
                  <a:lnTo>
                    <a:pt x="12" y="167"/>
                  </a:lnTo>
                  <a:lnTo>
                    <a:pt x="14" y="167"/>
                  </a:lnTo>
                  <a:lnTo>
                    <a:pt x="14" y="165"/>
                  </a:lnTo>
                  <a:lnTo>
                    <a:pt x="16" y="165"/>
                  </a:lnTo>
                  <a:lnTo>
                    <a:pt x="14" y="165"/>
                  </a:lnTo>
                  <a:lnTo>
                    <a:pt x="16" y="165"/>
                  </a:lnTo>
                  <a:lnTo>
                    <a:pt x="16" y="163"/>
                  </a:lnTo>
                  <a:lnTo>
                    <a:pt x="18" y="163"/>
                  </a:lnTo>
                  <a:lnTo>
                    <a:pt x="19" y="163"/>
                  </a:lnTo>
                  <a:lnTo>
                    <a:pt x="19" y="161"/>
                  </a:lnTo>
                  <a:lnTo>
                    <a:pt x="19" y="160"/>
                  </a:lnTo>
                  <a:lnTo>
                    <a:pt x="21" y="160"/>
                  </a:lnTo>
                  <a:lnTo>
                    <a:pt x="21" y="158"/>
                  </a:lnTo>
                  <a:lnTo>
                    <a:pt x="21" y="156"/>
                  </a:lnTo>
                  <a:lnTo>
                    <a:pt x="23" y="156"/>
                  </a:lnTo>
                  <a:lnTo>
                    <a:pt x="25" y="156"/>
                  </a:lnTo>
                  <a:lnTo>
                    <a:pt x="25" y="154"/>
                  </a:lnTo>
                  <a:lnTo>
                    <a:pt x="25" y="152"/>
                  </a:lnTo>
                  <a:lnTo>
                    <a:pt x="25" y="150"/>
                  </a:lnTo>
                  <a:lnTo>
                    <a:pt x="25" y="148"/>
                  </a:lnTo>
                  <a:lnTo>
                    <a:pt x="23" y="148"/>
                  </a:lnTo>
                  <a:lnTo>
                    <a:pt x="21" y="148"/>
                  </a:lnTo>
                  <a:lnTo>
                    <a:pt x="21" y="146"/>
                  </a:lnTo>
                  <a:lnTo>
                    <a:pt x="23" y="146"/>
                  </a:lnTo>
                  <a:lnTo>
                    <a:pt x="23" y="144"/>
                  </a:lnTo>
                  <a:lnTo>
                    <a:pt x="25" y="144"/>
                  </a:lnTo>
                  <a:lnTo>
                    <a:pt x="27" y="144"/>
                  </a:lnTo>
                  <a:lnTo>
                    <a:pt x="29" y="144"/>
                  </a:lnTo>
                  <a:lnTo>
                    <a:pt x="31" y="144"/>
                  </a:lnTo>
                  <a:lnTo>
                    <a:pt x="29" y="144"/>
                  </a:lnTo>
                  <a:lnTo>
                    <a:pt x="29" y="142"/>
                  </a:lnTo>
                  <a:lnTo>
                    <a:pt x="29" y="140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29" y="135"/>
                  </a:lnTo>
                  <a:lnTo>
                    <a:pt x="31" y="135"/>
                  </a:lnTo>
                  <a:lnTo>
                    <a:pt x="31" y="133"/>
                  </a:lnTo>
                  <a:lnTo>
                    <a:pt x="33" y="133"/>
                  </a:lnTo>
                  <a:lnTo>
                    <a:pt x="33" y="135"/>
                  </a:lnTo>
                  <a:lnTo>
                    <a:pt x="33" y="136"/>
                  </a:lnTo>
                  <a:lnTo>
                    <a:pt x="33" y="138"/>
                  </a:lnTo>
                  <a:lnTo>
                    <a:pt x="33" y="136"/>
                  </a:lnTo>
                  <a:lnTo>
                    <a:pt x="33" y="138"/>
                  </a:lnTo>
                  <a:lnTo>
                    <a:pt x="31" y="138"/>
                  </a:lnTo>
                  <a:lnTo>
                    <a:pt x="33" y="138"/>
                  </a:lnTo>
                  <a:lnTo>
                    <a:pt x="33" y="140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37" y="142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9" y="142"/>
                  </a:lnTo>
                  <a:lnTo>
                    <a:pt x="37" y="142"/>
                  </a:lnTo>
                  <a:lnTo>
                    <a:pt x="39" y="140"/>
                  </a:lnTo>
                  <a:lnTo>
                    <a:pt x="41" y="140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1" y="140"/>
                  </a:lnTo>
                  <a:lnTo>
                    <a:pt x="43" y="140"/>
                  </a:lnTo>
                  <a:lnTo>
                    <a:pt x="44" y="140"/>
                  </a:lnTo>
                  <a:lnTo>
                    <a:pt x="44" y="138"/>
                  </a:lnTo>
                  <a:lnTo>
                    <a:pt x="43" y="138"/>
                  </a:lnTo>
                  <a:lnTo>
                    <a:pt x="44" y="138"/>
                  </a:lnTo>
                  <a:lnTo>
                    <a:pt x="44" y="136"/>
                  </a:lnTo>
                  <a:lnTo>
                    <a:pt x="46" y="136"/>
                  </a:lnTo>
                  <a:lnTo>
                    <a:pt x="48" y="136"/>
                  </a:lnTo>
                  <a:lnTo>
                    <a:pt x="46" y="136"/>
                  </a:lnTo>
                  <a:lnTo>
                    <a:pt x="48" y="135"/>
                  </a:lnTo>
                  <a:lnTo>
                    <a:pt x="48" y="136"/>
                  </a:lnTo>
                  <a:lnTo>
                    <a:pt x="48" y="135"/>
                  </a:lnTo>
                  <a:lnTo>
                    <a:pt x="48" y="133"/>
                  </a:lnTo>
                  <a:lnTo>
                    <a:pt x="50" y="133"/>
                  </a:lnTo>
                  <a:lnTo>
                    <a:pt x="50" y="135"/>
                  </a:lnTo>
                  <a:lnTo>
                    <a:pt x="52" y="135"/>
                  </a:lnTo>
                  <a:lnTo>
                    <a:pt x="52" y="133"/>
                  </a:lnTo>
                  <a:lnTo>
                    <a:pt x="52" y="131"/>
                  </a:lnTo>
                  <a:lnTo>
                    <a:pt x="52" y="129"/>
                  </a:lnTo>
                  <a:lnTo>
                    <a:pt x="50" y="129"/>
                  </a:lnTo>
                  <a:lnTo>
                    <a:pt x="52" y="129"/>
                  </a:lnTo>
                  <a:lnTo>
                    <a:pt x="52" y="127"/>
                  </a:lnTo>
                  <a:lnTo>
                    <a:pt x="50" y="127"/>
                  </a:lnTo>
                  <a:lnTo>
                    <a:pt x="50" y="125"/>
                  </a:lnTo>
                  <a:lnTo>
                    <a:pt x="52" y="125"/>
                  </a:lnTo>
                  <a:lnTo>
                    <a:pt x="50" y="125"/>
                  </a:lnTo>
                  <a:lnTo>
                    <a:pt x="50" y="123"/>
                  </a:lnTo>
                  <a:lnTo>
                    <a:pt x="52" y="123"/>
                  </a:lnTo>
                  <a:lnTo>
                    <a:pt x="52" y="121"/>
                  </a:lnTo>
                  <a:lnTo>
                    <a:pt x="50" y="121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0" y="119"/>
                  </a:lnTo>
                  <a:lnTo>
                    <a:pt x="52" y="119"/>
                  </a:lnTo>
                  <a:lnTo>
                    <a:pt x="50" y="119"/>
                  </a:lnTo>
                  <a:lnTo>
                    <a:pt x="50" y="117"/>
                  </a:lnTo>
                  <a:lnTo>
                    <a:pt x="52" y="117"/>
                  </a:lnTo>
                  <a:lnTo>
                    <a:pt x="50" y="117"/>
                  </a:lnTo>
                  <a:lnTo>
                    <a:pt x="50" y="115"/>
                  </a:lnTo>
                  <a:lnTo>
                    <a:pt x="52" y="115"/>
                  </a:lnTo>
                  <a:lnTo>
                    <a:pt x="50" y="115"/>
                  </a:lnTo>
                  <a:lnTo>
                    <a:pt x="52" y="115"/>
                  </a:lnTo>
                  <a:lnTo>
                    <a:pt x="50" y="115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48" y="112"/>
                  </a:lnTo>
                  <a:lnTo>
                    <a:pt x="46" y="112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46" y="110"/>
                  </a:lnTo>
                  <a:lnTo>
                    <a:pt x="44" y="110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6" y="110"/>
                  </a:lnTo>
                  <a:lnTo>
                    <a:pt x="46" y="108"/>
                  </a:lnTo>
                  <a:lnTo>
                    <a:pt x="46" y="110"/>
                  </a:lnTo>
                  <a:lnTo>
                    <a:pt x="46" y="108"/>
                  </a:lnTo>
                  <a:lnTo>
                    <a:pt x="48" y="108"/>
                  </a:lnTo>
                  <a:lnTo>
                    <a:pt x="46" y="108"/>
                  </a:lnTo>
                  <a:lnTo>
                    <a:pt x="48" y="108"/>
                  </a:lnTo>
                  <a:lnTo>
                    <a:pt x="46" y="108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4" y="104"/>
                  </a:lnTo>
                  <a:lnTo>
                    <a:pt x="44" y="102"/>
                  </a:lnTo>
                  <a:lnTo>
                    <a:pt x="43" y="102"/>
                  </a:lnTo>
                  <a:lnTo>
                    <a:pt x="41" y="102"/>
                  </a:lnTo>
                  <a:lnTo>
                    <a:pt x="41" y="104"/>
                  </a:lnTo>
                  <a:lnTo>
                    <a:pt x="41" y="106"/>
                  </a:lnTo>
                  <a:lnTo>
                    <a:pt x="41" y="108"/>
                  </a:lnTo>
                  <a:lnTo>
                    <a:pt x="39" y="108"/>
                  </a:lnTo>
                  <a:lnTo>
                    <a:pt x="41" y="108"/>
                  </a:lnTo>
                  <a:lnTo>
                    <a:pt x="41" y="110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39" y="110"/>
                  </a:lnTo>
                  <a:lnTo>
                    <a:pt x="39" y="108"/>
                  </a:lnTo>
                  <a:lnTo>
                    <a:pt x="37" y="108"/>
                  </a:lnTo>
                  <a:lnTo>
                    <a:pt x="39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41" y="106"/>
                  </a:lnTo>
                  <a:lnTo>
                    <a:pt x="41" y="104"/>
                  </a:lnTo>
                  <a:lnTo>
                    <a:pt x="41" y="106"/>
                  </a:lnTo>
                  <a:lnTo>
                    <a:pt x="41" y="104"/>
                  </a:lnTo>
                  <a:lnTo>
                    <a:pt x="41" y="102"/>
                  </a:lnTo>
                  <a:lnTo>
                    <a:pt x="39" y="102"/>
                  </a:lnTo>
                  <a:lnTo>
                    <a:pt x="41" y="102"/>
                  </a:lnTo>
                  <a:lnTo>
                    <a:pt x="39" y="102"/>
                  </a:lnTo>
                  <a:lnTo>
                    <a:pt x="39" y="100"/>
                  </a:lnTo>
                  <a:lnTo>
                    <a:pt x="41" y="100"/>
                  </a:lnTo>
                  <a:lnTo>
                    <a:pt x="41" y="98"/>
                  </a:lnTo>
                  <a:lnTo>
                    <a:pt x="43" y="98"/>
                  </a:lnTo>
                  <a:lnTo>
                    <a:pt x="44" y="98"/>
                  </a:lnTo>
                  <a:lnTo>
                    <a:pt x="44" y="96"/>
                  </a:lnTo>
                  <a:lnTo>
                    <a:pt x="46" y="96"/>
                  </a:lnTo>
                  <a:lnTo>
                    <a:pt x="44" y="96"/>
                  </a:lnTo>
                  <a:lnTo>
                    <a:pt x="46" y="96"/>
                  </a:lnTo>
                  <a:lnTo>
                    <a:pt x="48" y="96"/>
                  </a:lnTo>
                  <a:lnTo>
                    <a:pt x="48" y="94"/>
                  </a:lnTo>
                  <a:lnTo>
                    <a:pt x="50" y="94"/>
                  </a:lnTo>
                  <a:lnTo>
                    <a:pt x="50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4" y="87"/>
                  </a:lnTo>
                  <a:lnTo>
                    <a:pt x="56" y="87"/>
                  </a:lnTo>
                  <a:lnTo>
                    <a:pt x="56" y="85"/>
                  </a:lnTo>
                  <a:lnTo>
                    <a:pt x="56" y="83"/>
                  </a:lnTo>
                  <a:lnTo>
                    <a:pt x="54" y="83"/>
                  </a:lnTo>
                  <a:lnTo>
                    <a:pt x="54" y="81"/>
                  </a:lnTo>
                  <a:lnTo>
                    <a:pt x="52" y="81"/>
                  </a:lnTo>
                  <a:lnTo>
                    <a:pt x="52" y="79"/>
                  </a:lnTo>
                  <a:lnTo>
                    <a:pt x="54" y="79"/>
                  </a:lnTo>
                  <a:lnTo>
                    <a:pt x="54" y="77"/>
                  </a:lnTo>
                  <a:lnTo>
                    <a:pt x="52" y="77"/>
                  </a:lnTo>
                  <a:lnTo>
                    <a:pt x="54" y="77"/>
                  </a:lnTo>
                  <a:lnTo>
                    <a:pt x="54" y="75"/>
                  </a:lnTo>
                  <a:lnTo>
                    <a:pt x="54" y="73"/>
                  </a:lnTo>
                  <a:lnTo>
                    <a:pt x="56" y="73"/>
                  </a:lnTo>
                  <a:lnTo>
                    <a:pt x="56" y="71"/>
                  </a:lnTo>
                  <a:lnTo>
                    <a:pt x="56" y="69"/>
                  </a:lnTo>
                  <a:lnTo>
                    <a:pt x="54" y="67"/>
                  </a:lnTo>
                  <a:lnTo>
                    <a:pt x="52" y="67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4" y="60"/>
                  </a:lnTo>
                  <a:lnTo>
                    <a:pt x="56" y="60"/>
                  </a:lnTo>
                  <a:lnTo>
                    <a:pt x="58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64" y="58"/>
                  </a:lnTo>
                  <a:lnTo>
                    <a:pt x="66" y="56"/>
                  </a:lnTo>
                  <a:lnTo>
                    <a:pt x="67" y="56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7" y="48"/>
                  </a:lnTo>
                  <a:lnTo>
                    <a:pt x="66" y="48"/>
                  </a:lnTo>
                  <a:lnTo>
                    <a:pt x="66" y="46"/>
                  </a:lnTo>
                  <a:lnTo>
                    <a:pt x="67" y="46"/>
                  </a:lnTo>
                  <a:lnTo>
                    <a:pt x="69" y="46"/>
                  </a:lnTo>
                  <a:lnTo>
                    <a:pt x="69" y="44"/>
                  </a:lnTo>
                  <a:lnTo>
                    <a:pt x="71" y="44"/>
                  </a:lnTo>
                  <a:lnTo>
                    <a:pt x="73" y="44"/>
                  </a:lnTo>
                  <a:lnTo>
                    <a:pt x="73" y="42"/>
                  </a:lnTo>
                  <a:lnTo>
                    <a:pt x="75" y="42"/>
                  </a:lnTo>
                  <a:lnTo>
                    <a:pt x="75" y="40"/>
                  </a:lnTo>
                  <a:lnTo>
                    <a:pt x="77" y="40"/>
                  </a:lnTo>
                  <a:lnTo>
                    <a:pt x="77" y="39"/>
                  </a:lnTo>
                  <a:lnTo>
                    <a:pt x="79" y="39"/>
                  </a:lnTo>
                  <a:lnTo>
                    <a:pt x="79" y="37"/>
                  </a:lnTo>
                  <a:lnTo>
                    <a:pt x="81" y="37"/>
                  </a:lnTo>
                  <a:lnTo>
                    <a:pt x="81" y="35"/>
                  </a:lnTo>
                  <a:lnTo>
                    <a:pt x="81" y="33"/>
                  </a:lnTo>
                  <a:lnTo>
                    <a:pt x="83" y="33"/>
                  </a:lnTo>
                  <a:lnTo>
                    <a:pt x="85" y="33"/>
                  </a:lnTo>
                  <a:lnTo>
                    <a:pt x="87" y="33"/>
                  </a:lnTo>
                  <a:lnTo>
                    <a:pt x="87" y="31"/>
                  </a:lnTo>
                  <a:lnTo>
                    <a:pt x="89" y="31"/>
                  </a:lnTo>
                  <a:lnTo>
                    <a:pt x="91" y="31"/>
                  </a:lnTo>
                  <a:lnTo>
                    <a:pt x="92" y="31"/>
                  </a:lnTo>
                  <a:lnTo>
                    <a:pt x="94" y="31"/>
                  </a:lnTo>
                  <a:lnTo>
                    <a:pt x="96" y="31"/>
                  </a:lnTo>
                  <a:lnTo>
                    <a:pt x="98" y="29"/>
                  </a:lnTo>
                  <a:lnTo>
                    <a:pt x="100" y="29"/>
                  </a:lnTo>
                  <a:lnTo>
                    <a:pt x="102" y="29"/>
                  </a:lnTo>
                  <a:lnTo>
                    <a:pt x="104" y="29"/>
                  </a:lnTo>
                  <a:lnTo>
                    <a:pt x="104" y="27"/>
                  </a:lnTo>
                  <a:lnTo>
                    <a:pt x="106" y="27"/>
                  </a:lnTo>
                  <a:lnTo>
                    <a:pt x="108" y="27"/>
                  </a:lnTo>
                  <a:lnTo>
                    <a:pt x="108" y="25"/>
                  </a:lnTo>
                  <a:lnTo>
                    <a:pt x="110" y="25"/>
                  </a:lnTo>
                  <a:lnTo>
                    <a:pt x="112" y="25"/>
                  </a:lnTo>
                  <a:lnTo>
                    <a:pt x="112" y="23"/>
                  </a:lnTo>
                  <a:lnTo>
                    <a:pt x="114" y="23"/>
                  </a:lnTo>
                  <a:lnTo>
                    <a:pt x="114" y="21"/>
                  </a:lnTo>
                  <a:lnTo>
                    <a:pt x="114" y="19"/>
                  </a:lnTo>
                  <a:lnTo>
                    <a:pt x="114" y="17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5" y="14"/>
                  </a:lnTo>
                  <a:lnTo>
                    <a:pt x="115" y="12"/>
                  </a:lnTo>
                  <a:lnTo>
                    <a:pt x="115" y="10"/>
                  </a:lnTo>
                  <a:lnTo>
                    <a:pt x="115" y="8"/>
                  </a:lnTo>
                  <a:lnTo>
                    <a:pt x="114" y="8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5" y="4"/>
                  </a:lnTo>
                  <a:lnTo>
                    <a:pt x="115" y="2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19" y="2"/>
                  </a:lnTo>
                  <a:lnTo>
                    <a:pt x="121" y="2"/>
                  </a:lnTo>
                  <a:lnTo>
                    <a:pt x="123" y="2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7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7" y="6"/>
                  </a:lnTo>
                  <a:lnTo>
                    <a:pt x="127" y="8"/>
                  </a:lnTo>
                  <a:lnTo>
                    <a:pt x="127" y="10"/>
                  </a:lnTo>
                  <a:lnTo>
                    <a:pt x="125" y="10"/>
                  </a:lnTo>
                  <a:lnTo>
                    <a:pt x="125" y="12"/>
                  </a:lnTo>
                  <a:lnTo>
                    <a:pt x="123" y="14"/>
                  </a:lnTo>
                  <a:lnTo>
                    <a:pt x="123" y="16"/>
                  </a:lnTo>
                  <a:lnTo>
                    <a:pt x="121" y="16"/>
                  </a:lnTo>
                  <a:lnTo>
                    <a:pt x="121" y="17"/>
                  </a:lnTo>
                  <a:lnTo>
                    <a:pt x="121" y="19"/>
                  </a:lnTo>
                  <a:lnTo>
                    <a:pt x="119" y="19"/>
                  </a:lnTo>
                  <a:lnTo>
                    <a:pt x="119" y="21"/>
                  </a:lnTo>
                  <a:lnTo>
                    <a:pt x="119" y="23"/>
                  </a:lnTo>
                  <a:lnTo>
                    <a:pt x="119" y="25"/>
                  </a:lnTo>
                  <a:lnTo>
                    <a:pt x="117" y="25"/>
                  </a:lnTo>
                  <a:lnTo>
                    <a:pt x="117" y="27"/>
                  </a:lnTo>
                  <a:lnTo>
                    <a:pt x="117" y="29"/>
                  </a:lnTo>
                  <a:lnTo>
                    <a:pt x="115" y="29"/>
                  </a:lnTo>
                  <a:lnTo>
                    <a:pt x="115" y="31"/>
                  </a:lnTo>
                  <a:lnTo>
                    <a:pt x="115" y="33"/>
                  </a:lnTo>
                  <a:lnTo>
                    <a:pt x="115" y="35"/>
                  </a:lnTo>
                  <a:lnTo>
                    <a:pt x="115" y="37"/>
                  </a:lnTo>
                  <a:lnTo>
                    <a:pt x="117" y="37"/>
                  </a:lnTo>
                  <a:lnTo>
                    <a:pt x="117" y="39"/>
                  </a:lnTo>
                  <a:lnTo>
                    <a:pt x="119" y="39"/>
                  </a:lnTo>
                  <a:lnTo>
                    <a:pt x="121" y="39"/>
                  </a:lnTo>
                  <a:lnTo>
                    <a:pt x="121" y="40"/>
                  </a:lnTo>
                  <a:lnTo>
                    <a:pt x="123" y="40"/>
                  </a:lnTo>
                  <a:lnTo>
                    <a:pt x="125" y="42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7" y="48"/>
                  </a:lnTo>
                  <a:lnTo>
                    <a:pt x="125" y="48"/>
                  </a:lnTo>
                  <a:lnTo>
                    <a:pt x="125" y="50"/>
                  </a:lnTo>
                  <a:lnTo>
                    <a:pt x="125" y="52"/>
                  </a:lnTo>
                  <a:lnTo>
                    <a:pt x="125" y="54"/>
                  </a:lnTo>
                  <a:lnTo>
                    <a:pt x="127" y="54"/>
                  </a:lnTo>
                  <a:lnTo>
                    <a:pt x="125" y="54"/>
                  </a:lnTo>
                  <a:lnTo>
                    <a:pt x="125" y="56"/>
                  </a:lnTo>
                  <a:lnTo>
                    <a:pt x="125" y="58"/>
                  </a:lnTo>
                  <a:lnTo>
                    <a:pt x="125" y="60"/>
                  </a:lnTo>
                  <a:lnTo>
                    <a:pt x="123" y="60"/>
                  </a:lnTo>
                  <a:lnTo>
                    <a:pt x="123" y="62"/>
                  </a:lnTo>
                  <a:lnTo>
                    <a:pt x="123" y="64"/>
                  </a:lnTo>
                  <a:lnTo>
                    <a:pt x="123" y="65"/>
                  </a:lnTo>
                  <a:lnTo>
                    <a:pt x="125" y="65"/>
                  </a:lnTo>
                  <a:lnTo>
                    <a:pt x="125" y="67"/>
                  </a:lnTo>
                  <a:lnTo>
                    <a:pt x="123" y="67"/>
                  </a:lnTo>
                  <a:lnTo>
                    <a:pt x="123" y="69"/>
                  </a:lnTo>
                  <a:lnTo>
                    <a:pt x="123" y="71"/>
                  </a:lnTo>
                  <a:lnTo>
                    <a:pt x="123" y="73"/>
                  </a:lnTo>
                  <a:lnTo>
                    <a:pt x="123" y="75"/>
                  </a:lnTo>
                  <a:lnTo>
                    <a:pt x="123" y="77"/>
                  </a:lnTo>
                  <a:lnTo>
                    <a:pt x="123" y="79"/>
                  </a:lnTo>
                  <a:lnTo>
                    <a:pt x="125" y="79"/>
                  </a:lnTo>
                  <a:lnTo>
                    <a:pt x="125" y="81"/>
                  </a:lnTo>
                  <a:lnTo>
                    <a:pt x="127" y="81"/>
                  </a:lnTo>
                  <a:lnTo>
                    <a:pt x="129" y="81"/>
                  </a:lnTo>
                  <a:lnTo>
                    <a:pt x="129" y="83"/>
                  </a:lnTo>
                  <a:lnTo>
                    <a:pt x="129" y="85"/>
                  </a:lnTo>
                  <a:lnTo>
                    <a:pt x="131" y="85"/>
                  </a:lnTo>
                  <a:lnTo>
                    <a:pt x="133" y="85"/>
                  </a:lnTo>
                  <a:lnTo>
                    <a:pt x="133" y="87"/>
                  </a:lnTo>
                  <a:lnTo>
                    <a:pt x="135" y="87"/>
                  </a:lnTo>
                  <a:lnTo>
                    <a:pt x="137" y="87"/>
                  </a:lnTo>
                  <a:lnTo>
                    <a:pt x="137" y="88"/>
                  </a:lnTo>
                  <a:lnTo>
                    <a:pt x="139" y="88"/>
                  </a:lnTo>
                  <a:lnTo>
                    <a:pt x="139" y="90"/>
                  </a:lnTo>
                  <a:lnTo>
                    <a:pt x="140" y="90"/>
                  </a:lnTo>
                  <a:lnTo>
                    <a:pt x="140" y="92"/>
                  </a:lnTo>
                  <a:lnTo>
                    <a:pt x="142" y="92"/>
                  </a:lnTo>
                  <a:lnTo>
                    <a:pt x="142" y="94"/>
                  </a:lnTo>
                  <a:lnTo>
                    <a:pt x="144" y="94"/>
                  </a:lnTo>
                  <a:lnTo>
                    <a:pt x="142" y="94"/>
                  </a:lnTo>
                  <a:lnTo>
                    <a:pt x="142" y="96"/>
                  </a:lnTo>
                  <a:lnTo>
                    <a:pt x="144" y="96"/>
                  </a:lnTo>
                  <a:lnTo>
                    <a:pt x="144" y="98"/>
                  </a:lnTo>
                  <a:lnTo>
                    <a:pt x="146" y="98"/>
                  </a:lnTo>
                  <a:lnTo>
                    <a:pt x="144" y="98"/>
                  </a:lnTo>
                  <a:lnTo>
                    <a:pt x="146" y="98"/>
                  </a:lnTo>
                  <a:lnTo>
                    <a:pt x="146" y="100"/>
                  </a:lnTo>
                  <a:lnTo>
                    <a:pt x="146" y="102"/>
                  </a:lnTo>
                  <a:lnTo>
                    <a:pt x="148" y="102"/>
                  </a:lnTo>
                  <a:lnTo>
                    <a:pt x="148" y="104"/>
                  </a:lnTo>
                  <a:lnTo>
                    <a:pt x="150" y="104"/>
                  </a:lnTo>
                  <a:lnTo>
                    <a:pt x="150" y="106"/>
                  </a:lnTo>
                  <a:lnTo>
                    <a:pt x="152" y="108"/>
                  </a:lnTo>
                  <a:lnTo>
                    <a:pt x="154" y="108"/>
                  </a:lnTo>
                  <a:lnTo>
                    <a:pt x="154" y="106"/>
                  </a:lnTo>
                  <a:lnTo>
                    <a:pt x="156" y="106"/>
                  </a:lnTo>
                  <a:lnTo>
                    <a:pt x="158" y="106"/>
                  </a:lnTo>
                  <a:lnTo>
                    <a:pt x="160" y="106"/>
                  </a:lnTo>
                  <a:lnTo>
                    <a:pt x="160" y="104"/>
                  </a:lnTo>
                  <a:lnTo>
                    <a:pt x="162" y="104"/>
                  </a:lnTo>
                  <a:lnTo>
                    <a:pt x="163" y="104"/>
                  </a:lnTo>
                  <a:lnTo>
                    <a:pt x="165" y="104"/>
                  </a:lnTo>
                  <a:lnTo>
                    <a:pt x="165" y="106"/>
                  </a:lnTo>
                  <a:lnTo>
                    <a:pt x="167" y="106"/>
                  </a:lnTo>
                  <a:lnTo>
                    <a:pt x="167" y="108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1" y="110"/>
                  </a:lnTo>
                  <a:lnTo>
                    <a:pt x="169" y="110"/>
                  </a:lnTo>
                  <a:lnTo>
                    <a:pt x="171" y="112"/>
                  </a:lnTo>
                  <a:lnTo>
                    <a:pt x="173" y="112"/>
                  </a:lnTo>
                  <a:lnTo>
                    <a:pt x="173" y="113"/>
                  </a:lnTo>
                  <a:lnTo>
                    <a:pt x="175" y="113"/>
                  </a:lnTo>
                  <a:lnTo>
                    <a:pt x="175" y="115"/>
                  </a:lnTo>
                  <a:lnTo>
                    <a:pt x="177" y="115"/>
                  </a:lnTo>
                  <a:lnTo>
                    <a:pt x="177" y="117"/>
                  </a:lnTo>
                  <a:lnTo>
                    <a:pt x="179" y="117"/>
                  </a:lnTo>
                  <a:lnTo>
                    <a:pt x="181" y="117"/>
                  </a:lnTo>
                  <a:lnTo>
                    <a:pt x="183" y="117"/>
                  </a:lnTo>
                  <a:lnTo>
                    <a:pt x="185" y="117"/>
                  </a:lnTo>
                  <a:lnTo>
                    <a:pt x="185" y="119"/>
                  </a:lnTo>
                  <a:lnTo>
                    <a:pt x="187" y="119"/>
                  </a:lnTo>
                  <a:lnTo>
                    <a:pt x="187" y="121"/>
                  </a:lnTo>
                  <a:lnTo>
                    <a:pt x="188" y="121"/>
                  </a:lnTo>
                  <a:lnTo>
                    <a:pt x="188" y="123"/>
                  </a:lnTo>
                  <a:lnTo>
                    <a:pt x="190" y="123"/>
                  </a:lnTo>
                  <a:lnTo>
                    <a:pt x="192" y="125"/>
                  </a:lnTo>
                  <a:lnTo>
                    <a:pt x="192" y="127"/>
                  </a:lnTo>
                  <a:lnTo>
                    <a:pt x="194" y="127"/>
                  </a:lnTo>
                  <a:lnTo>
                    <a:pt x="196" y="127"/>
                  </a:lnTo>
                  <a:lnTo>
                    <a:pt x="196" y="129"/>
                  </a:lnTo>
                  <a:lnTo>
                    <a:pt x="196" y="131"/>
                  </a:lnTo>
                  <a:lnTo>
                    <a:pt x="198" y="131"/>
                  </a:lnTo>
                  <a:lnTo>
                    <a:pt x="198" y="133"/>
                  </a:lnTo>
                  <a:lnTo>
                    <a:pt x="200" y="133"/>
                  </a:lnTo>
                  <a:lnTo>
                    <a:pt x="200" y="135"/>
                  </a:lnTo>
                  <a:lnTo>
                    <a:pt x="202" y="135"/>
                  </a:lnTo>
                  <a:lnTo>
                    <a:pt x="202" y="136"/>
                  </a:lnTo>
                  <a:lnTo>
                    <a:pt x="202" y="138"/>
                  </a:lnTo>
                  <a:lnTo>
                    <a:pt x="204" y="138"/>
                  </a:lnTo>
                  <a:lnTo>
                    <a:pt x="204" y="140"/>
                  </a:lnTo>
                  <a:lnTo>
                    <a:pt x="206" y="140"/>
                  </a:lnTo>
                  <a:lnTo>
                    <a:pt x="206" y="142"/>
                  </a:lnTo>
                  <a:lnTo>
                    <a:pt x="208" y="142"/>
                  </a:lnTo>
                  <a:lnTo>
                    <a:pt x="208" y="144"/>
                  </a:lnTo>
                  <a:lnTo>
                    <a:pt x="210" y="146"/>
                  </a:lnTo>
                  <a:lnTo>
                    <a:pt x="210" y="148"/>
                  </a:lnTo>
                  <a:lnTo>
                    <a:pt x="208" y="150"/>
                  </a:lnTo>
                  <a:lnTo>
                    <a:pt x="208" y="152"/>
                  </a:lnTo>
                  <a:lnTo>
                    <a:pt x="208" y="154"/>
                  </a:lnTo>
                  <a:lnTo>
                    <a:pt x="208" y="156"/>
                  </a:lnTo>
                  <a:lnTo>
                    <a:pt x="208" y="158"/>
                  </a:lnTo>
                  <a:lnTo>
                    <a:pt x="206" y="158"/>
                  </a:lnTo>
                  <a:lnTo>
                    <a:pt x="206" y="160"/>
                  </a:lnTo>
                  <a:lnTo>
                    <a:pt x="206" y="161"/>
                  </a:lnTo>
                  <a:lnTo>
                    <a:pt x="206" y="163"/>
                  </a:lnTo>
                  <a:lnTo>
                    <a:pt x="204" y="163"/>
                  </a:lnTo>
                  <a:lnTo>
                    <a:pt x="204" y="165"/>
                  </a:lnTo>
                  <a:lnTo>
                    <a:pt x="204" y="169"/>
                  </a:lnTo>
                  <a:lnTo>
                    <a:pt x="202" y="169"/>
                  </a:lnTo>
                  <a:lnTo>
                    <a:pt x="202" y="171"/>
                  </a:lnTo>
                  <a:lnTo>
                    <a:pt x="200" y="175"/>
                  </a:lnTo>
                  <a:lnTo>
                    <a:pt x="200" y="177"/>
                  </a:lnTo>
                  <a:lnTo>
                    <a:pt x="200" y="179"/>
                  </a:lnTo>
                  <a:lnTo>
                    <a:pt x="202" y="181"/>
                  </a:lnTo>
                  <a:lnTo>
                    <a:pt x="202" y="183"/>
                  </a:lnTo>
                  <a:lnTo>
                    <a:pt x="202" y="184"/>
                  </a:lnTo>
                  <a:lnTo>
                    <a:pt x="204" y="184"/>
                  </a:lnTo>
                  <a:lnTo>
                    <a:pt x="204" y="186"/>
                  </a:lnTo>
                  <a:lnTo>
                    <a:pt x="206" y="186"/>
                  </a:lnTo>
                  <a:lnTo>
                    <a:pt x="208" y="186"/>
                  </a:lnTo>
                  <a:lnTo>
                    <a:pt x="210" y="186"/>
                  </a:lnTo>
                  <a:lnTo>
                    <a:pt x="211" y="186"/>
                  </a:lnTo>
                  <a:lnTo>
                    <a:pt x="213" y="186"/>
                  </a:lnTo>
                  <a:lnTo>
                    <a:pt x="213" y="184"/>
                  </a:lnTo>
                  <a:lnTo>
                    <a:pt x="215" y="184"/>
                  </a:lnTo>
                  <a:lnTo>
                    <a:pt x="217" y="184"/>
                  </a:lnTo>
                  <a:lnTo>
                    <a:pt x="217" y="186"/>
                  </a:lnTo>
                  <a:lnTo>
                    <a:pt x="219" y="186"/>
                  </a:lnTo>
                  <a:lnTo>
                    <a:pt x="219" y="188"/>
                  </a:lnTo>
                  <a:lnTo>
                    <a:pt x="221" y="188"/>
                  </a:lnTo>
                  <a:lnTo>
                    <a:pt x="223" y="188"/>
                  </a:lnTo>
                  <a:lnTo>
                    <a:pt x="223" y="190"/>
                  </a:lnTo>
                  <a:lnTo>
                    <a:pt x="225" y="190"/>
                  </a:lnTo>
                  <a:lnTo>
                    <a:pt x="225" y="192"/>
                  </a:lnTo>
                  <a:lnTo>
                    <a:pt x="227" y="192"/>
                  </a:lnTo>
                  <a:lnTo>
                    <a:pt x="229" y="194"/>
                  </a:lnTo>
                  <a:lnTo>
                    <a:pt x="229" y="196"/>
                  </a:lnTo>
                  <a:lnTo>
                    <a:pt x="231" y="196"/>
                  </a:lnTo>
                  <a:lnTo>
                    <a:pt x="231" y="198"/>
                  </a:lnTo>
                  <a:lnTo>
                    <a:pt x="233" y="198"/>
                  </a:lnTo>
                  <a:lnTo>
                    <a:pt x="233" y="200"/>
                  </a:lnTo>
                  <a:lnTo>
                    <a:pt x="233" y="202"/>
                  </a:lnTo>
                  <a:lnTo>
                    <a:pt x="235" y="202"/>
                  </a:lnTo>
                  <a:lnTo>
                    <a:pt x="235" y="204"/>
                  </a:lnTo>
                  <a:lnTo>
                    <a:pt x="236" y="204"/>
                  </a:lnTo>
                  <a:lnTo>
                    <a:pt x="236" y="206"/>
                  </a:lnTo>
                  <a:lnTo>
                    <a:pt x="238" y="208"/>
                  </a:lnTo>
                  <a:lnTo>
                    <a:pt x="240" y="208"/>
                  </a:lnTo>
                  <a:lnTo>
                    <a:pt x="240" y="209"/>
                  </a:lnTo>
                  <a:lnTo>
                    <a:pt x="240" y="211"/>
                  </a:lnTo>
                  <a:lnTo>
                    <a:pt x="240" y="213"/>
                  </a:lnTo>
                  <a:lnTo>
                    <a:pt x="240" y="215"/>
                  </a:lnTo>
                  <a:lnTo>
                    <a:pt x="240" y="217"/>
                  </a:lnTo>
                  <a:lnTo>
                    <a:pt x="238" y="217"/>
                  </a:lnTo>
                  <a:lnTo>
                    <a:pt x="236" y="217"/>
                  </a:lnTo>
                  <a:lnTo>
                    <a:pt x="236" y="219"/>
                  </a:lnTo>
                  <a:lnTo>
                    <a:pt x="235" y="219"/>
                  </a:lnTo>
                  <a:lnTo>
                    <a:pt x="235" y="221"/>
                  </a:lnTo>
                  <a:lnTo>
                    <a:pt x="233" y="221"/>
                  </a:lnTo>
                  <a:lnTo>
                    <a:pt x="233" y="223"/>
                  </a:lnTo>
                  <a:lnTo>
                    <a:pt x="231" y="223"/>
                  </a:lnTo>
                  <a:lnTo>
                    <a:pt x="231" y="225"/>
                  </a:lnTo>
                  <a:lnTo>
                    <a:pt x="229" y="225"/>
                  </a:lnTo>
                  <a:lnTo>
                    <a:pt x="227" y="225"/>
                  </a:lnTo>
                  <a:lnTo>
                    <a:pt x="225" y="225"/>
                  </a:lnTo>
                  <a:lnTo>
                    <a:pt x="225" y="227"/>
                  </a:lnTo>
                  <a:lnTo>
                    <a:pt x="223" y="227"/>
                  </a:lnTo>
                  <a:lnTo>
                    <a:pt x="223" y="229"/>
                  </a:lnTo>
                  <a:lnTo>
                    <a:pt x="221" y="229"/>
                  </a:lnTo>
                  <a:lnTo>
                    <a:pt x="221" y="231"/>
                  </a:lnTo>
                  <a:lnTo>
                    <a:pt x="221" y="233"/>
                  </a:lnTo>
                  <a:lnTo>
                    <a:pt x="221" y="234"/>
                  </a:lnTo>
                  <a:lnTo>
                    <a:pt x="221" y="236"/>
                  </a:lnTo>
                  <a:lnTo>
                    <a:pt x="221" y="238"/>
                  </a:lnTo>
                  <a:lnTo>
                    <a:pt x="221" y="240"/>
                  </a:lnTo>
                  <a:lnTo>
                    <a:pt x="219" y="240"/>
                  </a:lnTo>
                  <a:lnTo>
                    <a:pt x="219" y="242"/>
                  </a:lnTo>
                  <a:lnTo>
                    <a:pt x="217" y="242"/>
                  </a:lnTo>
                  <a:lnTo>
                    <a:pt x="217" y="244"/>
                  </a:lnTo>
                  <a:lnTo>
                    <a:pt x="217" y="246"/>
                  </a:lnTo>
                  <a:lnTo>
                    <a:pt x="217" y="250"/>
                  </a:lnTo>
                  <a:lnTo>
                    <a:pt x="217" y="252"/>
                  </a:lnTo>
                  <a:lnTo>
                    <a:pt x="217" y="254"/>
                  </a:lnTo>
                  <a:lnTo>
                    <a:pt x="219" y="256"/>
                  </a:lnTo>
                  <a:lnTo>
                    <a:pt x="219" y="257"/>
                  </a:lnTo>
                  <a:lnTo>
                    <a:pt x="221" y="257"/>
                  </a:lnTo>
                  <a:lnTo>
                    <a:pt x="221" y="259"/>
                  </a:lnTo>
                  <a:lnTo>
                    <a:pt x="223" y="259"/>
                  </a:lnTo>
                  <a:lnTo>
                    <a:pt x="223" y="261"/>
                  </a:lnTo>
                  <a:lnTo>
                    <a:pt x="225" y="261"/>
                  </a:lnTo>
                  <a:lnTo>
                    <a:pt x="225" y="263"/>
                  </a:lnTo>
                  <a:lnTo>
                    <a:pt x="227" y="263"/>
                  </a:lnTo>
                  <a:lnTo>
                    <a:pt x="229" y="263"/>
                  </a:lnTo>
                  <a:lnTo>
                    <a:pt x="229" y="265"/>
                  </a:lnTo>
                  <a:lnTo>
                    <a:pt x="231" y="265"/>
                  </a:lnTo>
                  <a:lnTo>
                    <a:pt x="231" y="267"/>
                  </a:lnTo>
                  <a:lnTo>
                    <a:pt x="233" y="267"/>
                  </a:lnTo>
                  <a:lnTo>
                    <a:pt x="233" y="269"/>
                  </a:lnTo>
                  <a:lnTo>
                    <a:pt x="235" y="269"/>
                  </a:lnTo>
                  <a:lnTo>
                    <a:pt x="235" y="271"/>
                  </a:lnTo>
                  <a:lnTo>
                    <a:pt x="236" y="271"/>
                  </a:lnTo>
                  <a:lnTo>
                    <a:pt x="238" y="271"/>
                  </a:lnTo>
                  <a:lnTo>
                    <a:pt x="238" y="273"/>
                  </a:lnTo>
                  <a:lnTo>
                    <a:pt x="238" y="275"/>
                  </a:lnTo>
                  <a:lnTo>
                    <a:pt x="238" y="277"/>
                  </a:lnTo>
                  <a:lnTo>
                    <a:pt x="236" y="279"/>
                  </a:lnTo>
                  <a:lnTo>
                    <a:pt x="236" y="281"/>
                  </a:lnTo>
                  <a:lnTo>
                    <a:pt x="236" y="282"/>
                  </a:lnTo>
                  <a:lnTo>
                    <a:pt x="235" y="282"/>
                  </a:lnTo>
                  <a:lnTo>
                    <a:pt x="235" y="284"/>
                  </a:lnTo>
                  <a:lnTo>
                    <a:pt x="235" y="286"/>
                  </a:lnTo>
                  <a:lnTo>
                    <a:pt x="233" y="286"/>
                  </a:lnTo>
                  <a:lnTo>
                    <a:pt x="231" y="286"/>
                  </a:lnTo>
                  <a:lnTo>
                    <a:pt x="231" y="288"/>
                  </a:lnTo>
                  <a:lnTo>
                    <a:pt x="231" y="290"/>
                  </a:lnTo>
                  <a:lnTo>
                    <a:pt x="231" y="292"/>
                  </a:lnTo>
                  <a:lnTo>
                    <a:pt x="231" y="294"/>
                  </a:lnTo>
                  <a:lnTo>
                    <a:pt x="231" y="296"/>
                  </a:lnTo>
                  <a:lnTo>
                    <a:pt x="233" y="296"/>
                  </a:lnTo>
                  <a:lnTo>
                    <a:pt x="233" y="298"/>
                  </a:lnTo>
                  <a:lnTo>
                    <a:pt x="235" y="298"/>
                  </a:lnTo>
                  <a:lnTo>
                    <a:pt x="236" y="298"/>
                  </a:lnTo>
                  <a:lnTo>
                    <a:pt x="236" y="300"/>
                  </a:lnTo>
                  <a:lnTo>
                    <a:pt x="238" y="300"/>
                  </a:lnTo>
                  <a:lnTo>
                    <a:pt x="238" y="302"/>
                  </a:lnTo>
                  <a:lnTo>
                    <a:pt x="238" y="304"/>
                  </a:lnTo>
                  <a:lnTo>
                    <a:pt x="238" y="305"/>
                  </a:lnTo>
                  <a:lnTo>
                    <a:pt x="240" y="305"/>
                  </a:lnTo>
                  <a:lnTo>
                    <a:pt x="240" y="307"/>
                  </a:lnTo>
                  <a:lnTo>
                    <a:pt x="242" y="307"/>
                  </a:lnTo>
                  <a:lnTo>
                    <a:pt x="242" y="309"/>
                  </a:lnTo>
                  <a:lnTo>
                    <a:pt x="244" y="309"/>
                  </a:lnTo>
                  <a:lnTo>
                    <a:pt x="244" y="311"/>
                  </a:lnTo>
                  <a:lnTo>
                    <a:pt x="244" y="313"/>
                  </a:lnTo>
                  <a:lnTo>
                    <a:pt x="246" y="315"/>
                  </a:lnTo>
                  <a:lnTo>
                    <a:pt x="246" y="317"/>
                  </a:lnTo>
                  <a:lnTo>
                    <a:pt x="246" y="319"/>
                  </a:lnTo>
                  <a:lnTo>
                    <a:pt x="246" y="321"/>
                  </a:lnTo>
                  <a:lnTo>
                    <a:pt x="246" y="323"/>
                  </a:lnTo>
                  <a:lnTo>
                    <a:pt x="246" y="325"/>
                  </a:lnTo>
                  <a:lnTo>
                    <a:pt x="244" y="327"/>
                  </a:lnTo>
                  <a:lnTo>
                    <a:pt x="242" y="329"/>
                  </a:lnTo>
                  <a:lnTo>
                    <a:pt x="240" y="330"/>
                  </a:lnTo>
                  <a:lnTo>
                    <a:pt x="238" y="332"/>
                  </a:lnTo>
                  <a:lnTo>
                    <a:pt x="236" y="332"/>
                  </a:lnTo>
                  <a:lnTo>
                    <a:pt x="236" y="334"/>
                  </a:lnTo>
                  <a:lnTo>
                    <a:pt x="236" y="336"/>
                  </a:lnTo>
                  <a:lnTo>
                    <a:pt x="238" y="336"/>
                  </a:lnTo>
                  <a:lnTo>
                    <a:pt x="240" y="338"/>
                  </a:lnTo>
                  <a:lnTo>
                    <a:pt x="242" y="340"/>
                  </a:lnTo>
                  <a:lnTo>
                    <a:pt x="242" y="342"/>
                  </a:lnTo>
                  <a:lnTo>
                    <a:pt x="244" y="344"/>
                  </a:lnTo>
                  <a:lnTo>
                    <a:pt x="244" y="346"/>
                  </a:lnTo>
                  <a:lnTo>
                    <a:pt x="244" y="348"/>
                  </a:lnTo>
                  <a:lnTo>
                    <a:pt x="244" y="350"/>
                  </a:lnTo>
                  <a:lnTo>
                    <a:pt x="242" y="352"/>
                  </a:lnTo>
                  <a:lnTo>
                    <a:pt x="240" y="353"/>
                  </a:lnTo>
                  <a:lnTo>
                    <a:pt x="238" y="355"/>
                  </a:lnTo>
                  <a:lnTo>
                    <a:pt x="236" y="355"/>
                  </a:lnTo>
                  <a:lnTo>
                    <a:pt x="236" y="357"/>
                  </a:lnTo>
                  <a:lnTo>
                    <a:pt x="236" y="359"/>
                  </a:lnTo>
                  <a:lnTo>
                    <a:pt x="236" y="361"/>
                  </a:lnTo>
                  <a:lnTo>
                    <a:pt x="238" y="363"/>
                  </a:lnTo>
                  <a:lnTo>
                    <a:pt x="240" y="363"/>
                  </a:lnTo>
                  <a:lnTo>
                    <a:pt x="240" y="361"/>
                  </a:lnTo>
                  <a:lnTo>
                    <a:pt x="242" y="361"/>
                  </a:lnTo>
                  <a:lnTo>
                    <a:pt x="242" y="359"/>
                  </a:lnTo>
                  <a:lnTo>
                    <a:pt x="244" y="359"/>
                  </a:lnTo>
                  <a:lnTo>
                    <a:pt x="244" y="357"/>
                  </a:lnTo>
                  <a:lnTo>
                    <a:pt x="246" y="357"/>
                  </a:lnTo>
                  <a:lnTo>
                    <a:pt x="248" y="357"/>
                  </a:lnTo>
                  <a:lnTo>
                    <a:pt x="250" y="357"/>
                  </a:lnTo>
                  <a:lnTo>
                    <a:pt x="252" y="359"/>
                  </a:lnTo>
                  <a:lnTo>
                    <a:pt x="254" y="361"/>
                  </a:lnTo>
                  <a:lnTo>
                    <a:pt x="254" y="363"/>
                  </a:lnTo>
                  <a:lnTo>
                    <a:pt x="256" y="363"/>
                  </a:lnTo>
                  <a:lnTo>
                    <a:pt x="256" y="365"/>
                  </a:lnTo>
                  <a:lnTo>
                    <a:pt x="256" y="367"/>
                  </a:lnTo>
                  <a:lnTo>
                    <a:pt x="256" y="369"/>
                  </a:lnTo>
                  <a:lnTo>
                    <a:pt x="258" y="369"/>
                  </a:lnTo>
                  <a:lnTo>
                    <a:pt x="259" y="369"/>
                  </a:lnTo>
                  <a:lnTo>
                    <a:pt x="261" y="369"/>
                  </a:lnTo>
                  <a:lnTo>
                    <a:pt x="263" y="369"/>
                  </a:lnTo>
                  <a:lnTo>
                    <a:pt x="263" y="367"/>
                  </a:lnTo>
                  <a:lnTo>
                    <a:pt x="265" y="367"/>
                  </a:lnTo>
                  <a:lnTo>
                    <a:pt x="267" y="367"/>
                  </a:lnTo>
                  <a:lnTo>
                    <a:pt x="267" y="369"/>
                  </a:lnTo>
                  <a:lnTo>
                    <a:pt x="269" y="369"/>
                  </a:lnTo>
                  <a:lnTo>
                    <a:pt x="271" y="369"/>
                  </a:lnTo>
                  <a:lnTo>
                    <a:pt x="271" y="371"/>
                  </a:lnTo>
                  <a:lnTo>
                    <a:pt x="273" y="371"/>
                  </a:lnTo>
                  <a:lnTo>
                    <a:pt x="273" y="373"/>
                  </a:lnTo>
                  <a:lnTo>
                    <a:pt x="273" y="375"/>
                  </a:lnTo>
                  <a:lnTo>
                    <a:pt x="275" y="375"/>
                  </a:lnTo>
                  <a:lnTo>
                    <a:pt x="275" y="377"/>
                  </a:lnTo>
                  <a:lnTo>
                    <a:pt x="275" y="378"/>
                  </a:lnTo>
                  <a:lnTo>
                    <a:pt x="277" y="378"/>
                  </a:lnTo>
                  <a:lnTo>
                    <a:pt x="279" y="378"/>
                  </a:lnTo>
                  <a:lnTo>
                    <a:pt x="281" y="378"/>
                  </a:lnTo>
                  <a:lnTo>
                    <a:pt x="283" y="378"/>
                  </a:lnTo>
                  <a:lnTo>
                    <a:pt x="283" y="380"/>
                  </a:lnTo>
                  <a:lnTo>
                    <a:pt x="284" y="380"/>
                  </a:lnTo>
                  <a:lnTo>
                    <a:pt x="286" y="380"/>
                  </a:lnTo>
                  <a:lnTo>
                    <a:pt x="286" y="382"/>
                  </a:lnTo>
                  <a:lnTo>
                    <a:pt x="288" y="384"/>
                  </a:lnTo>
                  <a:lnTo>
                    <a:pt x="288" y="386"/>
                  </a:lnTo>
                  <a:lnTo>
                    <a:pt x="288" y="388"/>
                  </a:lnTo>
                  <a:lnTo>
                    <a:pt x="288" y="390"/>
                  </a:lnTo>
                  <a:lnTo>
                    <a:pt x="288" y="392"/>
                  </a:lnTo>
                  <a:lnTo>
                    <a:pt x="290" y="392"/>
                  </a:lnTo>
                  <a:lnTo>
                    <a:pt x="292" y="392"/>
                  </a:lnTo>
                  <a:lnTo>
                    <a:pt x="292" y="394"/>
                  </a:lnTo>
                  <a:lnTo>
                    <a:pt x="294" y="394"/>
                  </a:lnTo>
                  <a:lnTo>
                    <a:pt x="296" y="394"/>
                  </a:lnTo>
                  <a:lnTo>
                    <a:pt x="296" y="396"/>
                  </a:lnTo>
                  <a:lnTo>
                    <a:pt x="298" y="396"/>
                  </a:lnTo>
                  <a:lnTo>
                    <a:pt x="300" y="396"/>
                  </a:lnTo>
                  <a:lnTo>
                    <a:pt x="300" y="398"/>
                  </a:lnTo>
                  <a:lnTo>
                    <a:pt x="302" y="400"/>
                  </a:lnTo>
                  <a:lnTo>
                    <a:pt x="302" y="401"/>
                  </a:lnTo>
                  <a:lnTo>
                    <a:pt x="302" y="403"/>
                  </a:lnTo>
                  <a:lnTo>
                    <a:pt x="304" y="403"/>
                  </a:lnTo>
                  <a:lnTo>
                    <a:pt x="304" y="405"/>
                  </a:lnTo>
                  <a:lnTo>
                    <a:pt x="306" y="407"/>
                  </a:lnTo>
                  <a:lnTo>
                    <a:pt x="306" y="409"/>
                  </a:lnTo>
                  <a:lnTo>
                    <a:pt x="307" y="409"/>
                  </a:lnTo>
                  <a:lnTo>
                    <a:pt x="309" y="411"/>
                  </a:lnTo>
                  <a:lnTo>
                    <a:pt x="309" y="413"/>
                  </a:lnTo>
                  <a:lnTo>
                    <a:pt x="309" y="415"/>
                  </a:lnTo>
                  <a:lnTo>
                    <a:pt x="309" y="417"/>
                  </a:lnTo>
                  <a:lnTo>
                    <a:pt x="311" y="417"/>
                  </a:lnTo>
                  <a:lnTo>
                    <a:pt x="313" y="417"/>
                  </a:lnTo>
                  <a:lnTo>
                    <a:pt x="313" y="419"/>
                  </a:lnTo>
                  <a:lnTo>
                    <a:pt x="315" y="419"/>
                  </a:lnTo>
                  <a:lnTo>
                    <a:pt x="315" y="417"/>
                  </a:lnTo>
                  <a:lnTo>
                    <a:pt x="317" y="417"/>
                  </a:lnTo>
                  <a:lnTo>
                    <a:pt x="319" y="417"/>
                  </a:lnTo>
                  <a:lnTo>
                    <a:pt x="319" y="415"/>
                  </a:lnTo>
                  <a:lnTo>
                    <a:pt x="321" y="415"/>
                  </a:lnTo>
                  <a:lnTo>
                    <a:pt x="323" y="413"/>
                  </a:lnTo>
                  <a:lnTo>
                    <a:pt x="323" y="411"/>
                  </a:lnTo>
                  <a:lnTo>
                    <a:pt x="325" y="411"/>
                  </a:lnTo>
                  <a:lnTo>
                    <a:pt x="325" y="409"/>
                  </a:lnTo>
                  <a:lnTo>
                    <a:pt x="327" y="409"/>
                  </a:lnTo>
                  <a:lnTo>
                    <a:pt x="329" y="409"/>
                  </a:lnTo>
                  <a:lnTo>
                    <a:pt x="331" y="409"/>
                  </a:lnTo>
                  <a:lnTo>
                    <a:pt x="332" y="409"/>
                  </a:lnTo>
                  <a:lnTo>
                    <a:pt x="334" y="407"/>
                  </a:lnTo>
                  <a:lnTo>
                    <a:pt x="336" y="407"/>
                  </a:lnTo>
                  <a:lnTo>
                    <a:pt x="336" y="409"/>
                  </a:lnTo>
                  <a:lnTo>
                    <a:pt x="336" y="411"/>
                  </a:lnTo>
                  <a:lnTo>
                    <a:pt x="338" y="413"/>
                  </a:lnTo>
                  <a:lnTo>
                    <a:pt x="338" y="415"/>
                  </a:lnTo>
                  <a:lnTo>
                    <a:pt x="338" y="417"/>
                  </a:lnTo>
                  <a:lnTo>
                    <a:pt x="340" y="417"/>
                  </a:lnTo>
                  <a:lnTo>
                    <a:pt x="340" y="419"/>
                  </a:lnTo>
                  <a:lnTo>
                    <a:pt x="342" y="421"/>
                  </a:lnTo>
                  <a:lnTo>
                    <a:pt x="342" y="423"/>
                  </a:lnTo>
                  <a:lnTo>
                    <a:pt x="344" y="423"/>
                  </a:lnTo>
                  <a:lnTo>
                    <a:pt x="346" y="423"/>
                  </a:lnTo>
                  <a:lnTo>
                    <a:pt x="348" y="423"/>
                  </a:lnTo>
                  <a:lnTo>
                    <a:pt x="350" y="423"/>
                  </a:lnTo>
                  <a:lnTo>
                    <a:pt x="350" y="421"/>
                  </a:lnTo>
                  <a:lnTo>
                    <a:pt x="352" y="421"/>
                  </a:lnTo>
                  <a:lnTo>
                    <a:pt x="354" y="421"/>
                  </a:lnTo>
                  <a:lnTo>
                    <a:pt x="354" y="419"/>
                  </a:lnTo>
                  <a:lnTo>
                    <a:pt x="355" y="419"/>
                  </a:lnTo>
                  <a:lnTo>
                    <a:pt x="357" y="419"/>
                  </a:lnTo>
                  <a:lnTo>
                    <a:pt x="359" y="419"/>
                  </a:lnTo>
                  <a:lnTo>
                    <a:pt x="361" y="419"/>
                  </a:lnTo>
                  <a:lnTo>
                    <a:pt x="361" y="421"/>
                  </a:lnTo>
                  <a:lnTo>
                    <a:pt x="363" y="423"/>
                  </a:lnTo>
                  <a:lnTo>
                    <a:pt x="365" y="423"/>
                  </a:lnTo>
                  <a:lnTo>
                    <a:pt x="367" y="425"/>
                  </a:lnTo>
                  <a:lnTo>
                    <a:pt x="369" y="425"/>
                  </a:lnTo>
                  <a:lnTo>
                    <a:pt x="371" y="426"/>
                  </a:lnTo>
                  <a:lnTo>
                    <a:pt x="373" y="426"/>
                  </a:lnTo>
                  <a:lnTo>
                    <a:pt x="373" y="428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71" y="432"/>
                  </a:lnTo>
                  <a:lnTo>
                    <a:pt x="371" y="434"/>
                  </a:lnTo>
                  <a:lnTo>
                    <a:pt x="371" y="436"/>
                  </a:lnTo>
                  <a:lnTo>
                    <a:pt x="371" y="438"/>
                  </a:lnTo>
                  <a:lnTo>
                    <a:pt x="373" y="438"/>
                  </a:lnTo>
                  <a:lnTo>
                    <a:pt x="375" y="438"/>
                  </a:lnTo>
                  <a:lnTo>
                    <a:pt x="377" y="438"/>
                  </a:lnTo>
                  <a:lnTo>
                    <a:pt x="377" y="436"/>
                  </a:lnTo>
                  <a:lnTo>
                    <a:pt x="379" y="436"/>
                  </a:lnTo>
                  <a:lnTo>
                    <a:pt x="380" y="436"/>
                  </a:lnTo>
                  <a:lnTo>
                    <a:pt x="382" y="436"/>
                  </a:lnTo>
                  <a:lnTo>
                    <a:pt x="384" y="436"/>
                  </a:lnTo>
                  <a:lnTo>
                    <a:pt x="386" y="438"/>
                  </a:lnTo>
                  <a:lnTo>
                    <a:pt x="386" y="440"/>
                  </a:lnTo>
                  <a:lnTo>
                    <a:pt x="388" y="442"/>
                  </a:lnTo>
                  <a:lnTo>
                    <a:pt x="390" y="442"/>
                  </a:lnTo>
                  <a:lnTo>
                    <a:pt x="390" y="444"/>
                  </a:lnTo>
                  <a:lnTo>
                    <a:pt x="392" y="444"/>
                  </a:lnTo>
                  <a:lnTo>
                    <a:pt x="392" y="446"/>
                  </a:lnTo>
                  <a:lnTo>
                    <a:pt x="390" y="446"/>
                  </a:lnTo>
                  <a:lnTo>
                    <a:pt x="390" y="448"/>
                  </a:lnTo>
                  <a:lnTo>
                    <a:pt x="392" y="448"/>
                  </a:lnTo>
                  <a:lnTo>
                    <a:pt x="392" y="449"/>
                  </a:lnTo>
                  <a:lnTo>
                    <a:pt x="394" y="449"/>
                  </a:lnTo>
                  <a:lnTo>
                    <a:pt x="396" y="449"/>
                  </a:lnTo>
                  <a:lnTo>
                    <a:pt x="396" y="451"/>
                  </a:lnTo>
                  <a:lnTo>
                    <a:pt x="396" y="453"/>
                  </a:lnTo>
                  <a:lnTo>
                    <a:pt x="398" y="453"/>
                  </a:lnTo>
                  <a:lnTo>
                    <a:pt x="398" y="455"/>
                  </a:lnTo>
                  <a:lnTo>
                    <a:pt x="400" y="455"/>
                  </a:lnTo>
                  <a:lnTo>
                    <a:pt x="402" y="455"/>
                  </a:lnTo>
                  <a:lnTo>
                    <a:pt x="403" y="455"/>
                  </a:lnTo>
                  <a:lnTo>
                    <a:pt x="403" y="457"/>
                  </a:lnTo>
                  <a:lnTo>
                    <a:pt x="403" y="459"/>
                  </a:lnTo>
                  <a:lnTo>
                    <a:pt x="403" y="461"/>
                  </a:lnTo>
                  <a:lnTo>
                    <a:pt x="405" y="461"/>
                  </a:lnTo>
                  <a:lnTo>
                    <a:pt x="407" y="461"/>
                  </a:lnTo>
                  <a:lnTo>
                    <a:pt x="409" y="461"/>
                  </a:lnTo>
                  <a:lnTo>
                    <a:pt x="409" y="463"/>
                  </a:lnTo>
                  <a:lnTo>
                    <a:pt x="409" y="465"/>
                  </a:lnTo>
                  <a:lnTo>
                    <a:pt x="411" y="465"/>
                  </a:lnTo>
                  <a:lnTo>
                    <a:pt x="413" y="465"/>
                  </a:lnTo>
                  <a:lnTo>
                    <a:pt x="413" y="463"/>
                  </a:lnTo>
                  <a:lnTo>
                    <a:pt x="415" y="463"/>
                  </a:lnTo>
                  <a:lnTo>
                    <a:pt x="415" y="465"/>
                  </a:lnTo>
                  <a:lnTo>
                    <a:pt x="417" y="465"/>
                  </a:lnTo>
                  <a:lnTo>
                    <a:pt x="417" y="467"/>
                  </a:lnTo>
                  <a:lnTo>
                    <a:pt x="419" y="467"/>
                  </a:lnTo>
                  <a:lnTo>
                    <a:pt x="419" y="469"/>
                  </a:lnTo>
                  <a:lnTo>
                    <a:pt x="417" y="469"/>
                  </a:lnTo>
                  <a:lnTo>
                    <a:pt x="415" y="469"/>
                  </a:lnTo>
                  <a:lnTo>
                    <a:pt x="413" y="469"/>
                  </a:lnTo>
                  <a:lnTo>
                    <a:pt x="413" y="471"/>
                  </a:lnTo>
                  <a:lnTo>
                    <a:pt x="413" y="473"/>
                  </a:lnTo>
                  <a:lnTo>
                    <a:pt x="415" y="473"/>
                  </a:lnTo>
                  <a:lnTo>
                    <a:pt x="417" y="473"/>
                  </a:lnTo>
                  <a:lnTo>
                    <a:pt x="419" y="471"/>
                  </a:lnTo>
                  <a:lnTo>
                    <a:pt x="419" y="469"/>
                  </a:lnTo>
                  <a:lnTo>
                    <a:pt x="421" y="469"/>
                  </a:lnTo>
                  <a:lnTo>
                    <a:pt x="421" y="471"/>
                  </a:lnTo>
                  <a:lnTo>
                    <a:pt x="423" y="473"/>
                  </a:lnTo>
                  <a:lnTo>
                    <a:pt x="423" y="474"/>
                  </a:lnTo>
                  <a:lnTo>
                    <a:pt x="425" y="474"/>
                  </a:lnTo>
                  <a:lnTo>
                    <a:pt x="425" y="476"/>
                  </a:lnTo>
                  <a:lnTo>
                    <a:pt x="427" y="476"/>
                  </a:lnTo>
                  <a:lnTo>
                    <a:pt x="428" y="474"/>
                  </a:lnTo>
                  <a:lnTo>
                    <a:pt x="430" y="473"/>
                  </a:lnTo>
                  <a:lnTo>
                    <a:pt x="432" y="474"/>
                  </a:lnTo>
                  <a:lnTo>
                    <a:pt x="434" y="474"/>
                  </a:lnTo>
                  <a:lnTo>
                    <a:pt x="436" y="474"/>
                  </a:lnTo>
                  <a:lnTo>
                    <a:pt x="438" y="473"/>
                  </a:lnTo>
                  <a:lnTo>
                    <a:pt x="438" y="471"/>
                  </a:lnTo>
                  <a:lnTo>
                    <a:pt x="440" y="469"/>
                  </a:lnTo>
                  <a:lnTo>
                    <a:pt x="442" y="469"/>
                  </a:lnTo>
                  <a:lnTo>
                    <a:pt x="442" y="471"/>
                  </a:lnTo>
                  <a:lnTo>
                    <a:pt x="442" y="473"/>
                  </a:lnTo>
                  <a:lnTo>
                    <a:pt x="444" y="473"/>
                  </a:lnTo>
                  <a:lnTo>
                    <a:pt x="446" y="473"/>
                  </a:lnTo>
                  <a:lnTo>
                    <a:pt x="448" y="473"/>
                  </a:lnTo>
                  <a:lnTo>
                    <a:pt x="450" y="473"/>
                  </a:lnTo>
                  <a:lnTo>
                    <a:pt x="450" y="474"/>
                  </a:lnTo>
                  <a:lnTo>
                    <a:pt x="451" y="474"/>
                  </a:lnTo>
                  <a:lnTo>
                    <a:pt x="451" y="476"/>
                  </a:lnTo>
                  <a:lnTo>
                    <a:pt x="453" y="476"/>
                  </a:lnTo>
                  <a:lnTo>
                    <a:pt x="455" y="476"/>
                  </a:lnTo>
                  <a:lnTo>
                    <a:pt x="455" y="478"/>
                  </a:lnTo>
                  <a:lnTo>
                    <a:pt x="453" y="478"/>
                  </a:lnTo>
                  <a:lnTo>
                    <a:pt x="451" y="476"/>
                  </a:lnTo>
                  <a:lnTo>
                    <a:pt x="450" y="478"/>
                  </a:lnTo>
                  <a:lnTo>
                    <a:pt x="450" y="480"/>
                  </a:lnTo>
                  <a:lnTo>
                    <a:pt x="450" y="482"/>
                  </a:lnTo>
                  <a:lnTo>
                    <a:pt x="451" y="482"/>
                  </a:lnTo>
                  <a:lnTo>
                    <a:pt x="451" y="480"/>
                  </a:lnTo>
                  <a:lnTo>
                    <a:pt x="453" y="480"/>
                  </a:lnTo>
                  <a:lnTo>
                    <a:pt x="453" y="482"/>
                  </a:lnTo>
                  <a:lnTo>
                    <a:pt x="455" y="482"/>
                  </a:lnTo>
                  <a:lnTo>
                    <a:pt x="455" y="484"/>
                  </a:lnTo>
                  <a:lnTo>
                    <a:pt x="457" y="484"/>
                  </a:lnTo>
                  <a:lnTo>
                    <a:pt x="459" y="484"/>
                  </a:lnTo>
                  <a:lnTo>
                    <a:pt x="459" y="482"/>
                  </a:lnTo>
                  <a:lnTo>
                    <a:pt x="461" y="482"/>
                  </a:lnTo>
                  <a:lnTo>
                    <a:pt x="463" y="482"/>
                  </a:lnTo>
                  <a:lnTo>
                    <a:pt x="465" y="482"/>
                  </a:lnTo>
                  <a:lnTo>
                    <a:pt x="467" y="484"/>
                  </a:lnTo>
                  <a:lnTo>
                    <a:pt x="469" y="484"/>
                  </a:lnTo>
                  <a:lnTo>
                    <a:pt x="469" y="486"/>
                  </a:lnTo>
                  <a:lnTo>
                    <a:pt x="471" y="486"/>
                  </a:lnTo>
                  <a:lnTo>
                    <a:pt x="473" y="486"/>
                  </a:lnTo>
                  <a:lnTo>
                    <a:pt x="474" y="486"/>
                  </a:lnTo>
                  <a:lnTo>
                    <a:pt x="476" y="486"/>
                  </a:lnTo>
                  <a:lnTo>
                    <a:pt x="476" y="484"/>
                  </a:lnTo>
                  <a:lnTo>
                    <a:pt x="478" y="484"/>
                  </a:lnTo>
                  <a:lnTo>
                    <a:pt x="478" y="486"/>
                  </a:lnTo>
                  <a:lnTo>
                    <a:pt x="480" y="486"/>
                  </a:lnTo>
                  <a:lnTo>
                    <a:pt x="482" y="486"/>
                  </a:lnTo>
                  <a:lnTo>
                    <a:pt x="482" y="488"/>
                  </a:lnTo>
                  <a:lnTo>
                    <a:pt x="482" y="490"/>
                  </a:lnTo>
                  <a:lnTo>
                    <a:pt x="484" y="492"/>
                  </a:lnTo>
                  <a:lnTo>
                    <a:pt x="484" y="494"/>
                  </a:lnTo>
                  <a:lnTo>
                    <a:pt x="486" y="496"/>
                  </a:lnTo>
                  <a:lnTo>
                    <a:pt x="486" y="497"/>
                  </a:lnTo>
                  <a:lnTo>
                    <a:pt x="486" y="499"/>
                  </a:lnTo>
                  <a:lnTo>
                    <a:pt x="484" y="501"/>
                  </a:lnTo>
                  <a:lnTo>
                    <a:pt x="484" y="503"/>
                  </a:lnTo>
                  <a:lnTo>
                    <a:pt x="484" y="505"/>
                  </a:lnTo>
                  <a:lnTo>
                    <a:pt x="484" y="507"/>
                  </a:lnTo>
                  <a:lnTo>
                    <a:pt x="486" y="507"/>
                  </a:lnTo>
                  <a:lnTo>
                    <a:pt x="486" y="509"/>
                  </a:lnTo>
                  <a:lnTo>
                    <a:pt x="486" y="511"/>
                  </a:lnTo>
                  <a:lnTo>
                    <a:pt x="488" y="511"/>
                  </a:lnTo>
                  <a:lnTo>
                    <a:pt x="488" y="513"/>
                  </a:lnTo>
                  <a:lnTo>
                    <a:pt x="490" y="513"/>
                  </a:lnTo>
                  <a:lnTo>
                    <a:pt x="490" y="515"/>
                  </a:lnTo>
                  <a:lnTo>
                    <a:pt x="492" y="515"/>
                  </a:lnTo>
                  <a:lnTo>
                    <a:pt x="492" y="517"/>
                  </a:lnTo>
                  <a:lnTo>
                    <a:pt x="494" y="519"/>
                  </a:lnTo>
                  <a:lnTo>
                    <a:pt x="496" y="521"/>
                  </a:lnTo>
                  <a:lnTo>
                    <a:pt x="498" y="521"/>
                  </a:lnTo>
                  <a:lnTo>
                    <a:pt x="498" y="522"/>
                  </a:lnTo>
                  <a:lnTo>
                    <a:pt x="499" y="522"/>
                  </a:lnTo>
                  <a:lnTo>
                    <a:pt x="499" y="524"/>
                  </a:lnTo>
                  <a:lnTo>
                    <a:pt x="501" y="524"/>
                  </a:lnTo>
                  <a:lnTo>
                    <a:pt x="501" y="526"/>
                  </a:lnTo>
                  <a:lnTo>
                    <a:pt x="503" y="526"/>
                  </a:lnTo>
                  <a:lnTo>
                    <a:pt x="503" y="528"/>
                  </a:lnTo>
                  <a:lnTo>
                    <a:pt x="505" y="528"/>
                  </a:lnTo>
                  <a:lnTo>
                    <a:pt x="505" y="530"/>
                  </a:lnTo>
                  <a:lnTo>
                    <a:pt x="507" y="530"/>
                  </a:lnTo>
                  <a:lnTo>
                    <a:pt x="507" y="532"/>
                  </a:lnTo>
                  <a:lnTo>
                    <a:pt x="507" y="534"/>
                  </a:lnTo>
                  <a:lnTo>
                    <a:pt x="507" y="536"/>
                  </a:lnTo>
                  <a:lnTo>
                    <a:pt x="505" y="536"/>
                  </a:lnTo>
                  <a:lnTo>
                    <a:pt x="505" y="538"/>
                  </a:lnTo>
                  <a:lnTo>
                    <a:pt x="505" y="540"/>
                  </a:lnTo>
                  <a:lnTo>
                    <a:pt x="505" y="542"/>
                  </a:lnTo>
                  <a:lnTo>
                    <a:pt x="505" y="544"/>
                  </a:lnTo>
                  <a:lnTo>
                    <a:pt x="505" y="545"/>
                  </a:lnTo>
                  <a:lnTo>
                    <a:pt x="507" y="545"/>
                  </a:lnTo>
                  <a:lnTo>
                    <a:pt x="505" y="545"/>
                  </a:lnTo>
                  <a:lnTo>
                    <a:pt x="505" y="547"/>
                  </a:lnTo>
                  <a:lnTo>
                    <a:pt x="503" y="549"/>
                  </a:lnTo>
                  <a:lnTo>
                    <a:pt x="501" y="551"/>
                  </a:lnTo>
                  <a:lnTo>
                    <a:pt x="499" y="553"/>
                  </a:lnTo>
                  <a:lnTo>
                    <a:pt x="499" y="555"/>
                  </a:lnTo>
                  <a:lnTo>
                    <a:pt x="499" y="557"/>
                  </a:lnTo>
                  <a:lnTo>
                    <a:pt x="501" y="557"/>
                  </a:lnTo>
                  <a:lnTo>
                    <a:pt x="501" y="559"/>
                  </a:lnTo>
                  <a:lnTo>
                    <a:pt x="501" y="561"/>
                  </a:lnTo>
                  <a:lnTo>
                    <a:pt x="501" y="563"/>
                  </a:lnTo>
                  <a:lnTo>
                    <a:pt x="501" y="565"/>
                  </a:lnTo>
                  <a:lnTo>
                    <a:pt x="501" y="567"/>
                  </a:lnTo>
                  <a:lnTo>
                    <a:pt x="499" y="567"/>
                  </a:lnTo>
                  <a:lnTo>
                    <a:pt x="499" y="569"/>
                  </a:lnTo>
                  <a:lnTo>
                    <a:pt x="498" y="570"/>
                  </a:lnTo>
                  <a:lnTo>
                    <a:pt x="498" y="572"/>
                  </a:lnTo>
                  <a:lnTo>
                    <a:pt x="499" y="574"/>
                  </a:lnTo>
                  <a:lnTo>
                    <a:pt x="499" y="576"/>
                  </a:lnTo>
                  <a:lnTo>
                    <a:pt x="499" y="578"/>
                  </a:lnTo>
                  <a:lnTo>
                    <a:pt x="499" y="580"/>
                  </a:lnTo>
                  <a:lnTo>
                    <a:pt x="501" y="580"/>
                  </a:lnTo>
                  <a:lnTo>
                    <a:pt x="501" y="582"/>
                  </a:lnTo>
                  <a:lnTo>
                    <a:pt x="501" y="584"/>
                  </a:lnTo>
                  <a:lnTo>
                    <a:pt x="501" y="586"/>
                  </a:lnTo>
                  <a:lnTo>
                    <a:pt x="503" y="588"/>
                  </a:lnTo>
                  <a:lnTo>
                    <a:pt x="505" y="588"/>
                  </a:lnTo>
                  <a:lnTo>
                    <a:pt x="505" y="590"/>
                  </a:lnTo>
                  <a:lnTo>
                    <a:pt x="507" y="592"/>
                  </a:lnTo>
                  <a:lnTo>
                    <a:pt x="507" y="594"/>
                  </a:lnTo>
                  <a:lnTo>
                    <a:pt x="509" y="595"/>
                  </a:lnTo>
                  <a:lnTo>
                    <a:pt x="511" y="597"/>
                  </a:lnTo>
                  <a:lnTo>
                    <a:pt x="511" y="599"/>
                  </a:lnTo>
                  <a:lnTo>
                    <a:pt x="511" y="601"/>
                  </a:lnTo>
                  <a:lnTo>
                    <a:pt x="509" y="603"/>
                  </a:lnTo>
                  <a:lnTo>
                    <a:pt x="509" y="605"/>
                  </a:lnTo>
                  <a:lnTo>
                    <a:pt x="509" y="607"/>
                  </a:lnTo>
                  <a:lnTo>
                    <a:pt x="509" y="609"/>
                  </a:lnTo>
                  <a:lnTo>
                    <a:pt x="511" y="611"/>
                  </a:lnTo>
                  <a:lnTo>
                    <a:pt x="511" y="613"/>
                  </a:lnTo>
                  <a:lnTo>
                    <a:pt x="513" y="617"/>
                  </a:lnTo>
                  <a:lnTo>
                    <a:pt x="515" y="618"/>
                  </a:lnTo>
                  <a:lnTo>
                    <a:pt x="517" y="620"/>
                  </a:lnTo>
                  <a:lnTo>
                    <a:pt x="517" y="622"/>
                  </a:lnTo>
                  <a:lnTo>
                    <a:pt x="517" y="624"/>
                  </a:lnTo>
                  <a:lnTo>
                    <a:pt x="519" y="624"/>
                  </a:lnTo>
                  <a:lnTo>
                    <a:pt x="519" y="626"/>
                  </a:lnTo>
                  <a:lnTo>
                    <a:pt x="517" y="628"/>
                  </a:lnTo>
                  <a:lnTo>
                    <a:pt x="517" y="630"/>
                  </a:lnTo>
                  <a:lnTo>
                    <a:pt x="517" y="634"/>
                  </a:lnTo>
                  <a:lnTo>
                    <a:pt x="517" y="636"/>
                  </a:lnTo>
                  <a:lnTo>
                    <a:pt x="517" y="638"/>
                  </a:lnTo>
                  <a:lnTo>
                    <a:pt x="517" y="640"/>
                  </a:lnTo>
                  <a:lnTo>
                    <a:pt x="517" y="642"/>
                  </a:lnTo>
                  <a:lnTo>
                    <a:pt x="517" y="643"/>
                  </a:lnTo>
                  <a:lnTo>
                    <a:pt x="517" y="645"/>
                  </a:lnTo>
                  <a:lnTo>
                    <a:pt x="517" y="647"/>
                  </a:lnTo>
                  <a:lnTo>
                    <a:pt x="519" y="649"/>
                  </a:lnTo>
                  <a:lnTo>
                    <a:pt x="519" y="651"/>
                  </a:lnTo>
                  <a:lnTo>
                    <a:pt x="517" y="651"/>
                  </a:lnTo>
                  <a:lnTo>
                    <a:pt x="517" y="653"/>
                  </a:lnTo>
                  <a:lnTo>
                    <a:pt x="517" y="655"/>
                  </a:lnTo>
                  <a:lnTo>
                    <a:pt x="515" y="657"/>
                  </a:lnTo>
                  <a:lnTo>
                    <a:pt x="515" y="659"/>
                  </a:lnTo>
                  <a:lnTo>
                    <a:pt x="517" y="661"/>
                  </a:lnTo>
                  <a:lnTo>
                    <a:pt x="519" y="661"/>
                  </a:lnTo>
                  <a:lnTo>
                    <a:pt x="519" y="663"/>
                  </a:lnTo>
                  <a:lnTo>
                    <a:pt x="517" y="663"/>
                  </a:lnTo>
                  <a:lnTo>
                    <a:pt x="517" y="665"/>
                  </a:lnTo>
                  <a:lnTo>
                    <a:pt x="515" y="665"/>
                  </a:lnTo>
                  <a:lnTo>
                    <a:pt x="515" y="666"/>
                  </a:lnTo>
                  <a:lnTo>
                    <a:pt x="515" y="668"/>
                  </a:lnTo>
                  <a:lnTo>
                    <a:pt x="515" y="670"/>
                  </a:lnTo>
                  <a:lnTo>
                    <a:pt x="517" y="672"/>
                  </a:lnTo>
                  <a:lnTo>
                    <a:pt x="517" y="674"/>
                  </a:lnTo>
                  <a:lnTo>
                    <a:pt x="517" y="676"/>
                  </a:lnTo>
                  <a:lnTo>
                    <a:pt x="515" y="676"/>
                  </a:lnTo>
                  <a:lnTo>
                    <a:pt x="515" y="678"/>
                  </a:lnTo>
                  <a:lnTo>
                    <a:pt x="513" y="678"/>
                  </a:lnTo>
                  <a:lnTo>
                    <a:pt x="513" y="680"/>
                  </a:lnTo>
                  <a:lnTo>
                    <a:pt x="513" y="682"/>
                  </a:lnTo>
                  <a:lnTo>
                    <a:pt x="513" y="684"/>
                  </a:lnTo>
                  <a:lnTo>
                    <a:pt x="511" y="684"/>
                  </a:lnTo>
                  <a:lnTo>
                    <a:pt x="511" y="686"/>
                  </a:lnTo>
                  <a:lnTo>
                    <a:pt x="511" y="688"/>
                  </a:lnTo>
                  <a:lnTo>
                    <a:pt x="511" y="690"/>
                  </a:lnTo>
                  <a:lnTo>
                    <a:pt x="509" y="690"/>
                  </a:lnTo>
                  <a:lnTo>
                    <a:pt x="509" y="691"/>
                  </a:lnTo>
                  <a:lnTo>
                    <a:pt x="507" y="691"/>
                  </a:lnTo>
                  <a:lnTo>
                    <a:pt x="507" y="693"/>
                  </a:lnTo>
                  <a:lnTo>
                    <a:pt x="507" y="695"/>
                  </a:lnTo>
                  <a:lnTo>
                    <a:pt x="509" y="695"/>
                  </a:lnTo>
                  <a:lnTo>
                    <a:pt x="509" y="697"/>
                  </a:lnTo>
                  <a:lnTo>
                    <a:pt x="511" y="697"/>
                  </a:lnTo>
                  <a:lnTo>
                    <a:pt x="511" y="699"/>
                  </a:lnTo>
                  <a:lnTo>
                    <a:pt x="511" y="701"/>
                  </a:lnTo>
                  <a:lnTo>
                    <a:pt x="511" y="703"/>
                  </a:lnTo>
                  <a:lnTo>
                    <a:pt x="513" y="703"/>
                  </a:lnTo>
                  <a:lnTo>
                    <a:pt x="511" y="705"/>
                  </a:lnTo>
                  <a:lnTo>
                    <a:pt x="511" y="707"/>
                  </a:lnTo>
                  <a:lnTo>
                    <a:pt x="511" y="709"/>
                  </a:lnTo>
                  <a:lnTo>
                    <a:pt x="509" y="709"/>
                  </a:lnTo>
                  <a:lnTo>
                    <a:pt x="509" y="711"/>
                  </a:lnTo>
                  <a:lnTo>
                    <a:pt x="507" y="711"/>
                  </a:lnTo>
                  <a:lnTo>
                    <a:pt x="505" y="711"/>
                  </a:lnTo>
                  <a:lnTo>
                    <a:pt x="503" y="711"/>
                  </a:lnTo>
                  <a:lnTo>
                    <a:pt x="501" y="713"/>
                  </a:lnTo>
                  <a:lnTo>
                    <a:pt x="501" y="714"/>
                  </a:lnTo>
                  <a:lnTo>
                    <a:pt x="499" y="716"/>
                  </a:lnTo>
                  <a:lnTo>
                    <a:pt x="499" y="718"/>
                  </a:lnTo>
                  <a:lnTo>
                    <a:pt x="498" y="718"/>
                  </a:lnTo>
                  <a:lnTo>
                    <a:pt x="496" y="718"/>
                  </a:lnTo>
                  <a:lnTo>
                    <a:pt x="496" y="720"/>
                  </a:lnTo>
                  <a:lnTo>
                    <a:pt x="494" y="720"/>
                  </a:lnTo>
                  <a:lnTo>
                    <a:pt x="494" y="722"/>
                  </a:lnTo>
                  <a:lnTo>
                    <a:pt x="492" y="722"/>
                  </a:lnTo>
                  <a:lnTo>
                    <a:pt x="492" y="724"/>
                  </a:lnTo>
                  <a:lnTo>
                    <a:pt x="490" y="724"/>
                  </a:lnTo>
                  <a:lnTo>
                    <a:pt x="490" y="726"/>
                  </a:lnTo>
                  <a:lnTo>
                    <a:pt x="490" y="730"/>
                  </a:lnTo>
                  <a:lnTo>
                    <a:pt x="490" y="732"/>
                  </a:lnTo>
                  <a:lnTo>
                    <a:pt x="488" y="732"/>
                  </a:lnTo>
                  <a:lnTo>
                    <a:pt x="488" y="734"/>
                  </a:lnTo>
                  <a:lnTo>
                    <a:pt x="486" y="736"/>
                  </a:lnTo>
                  <a:lnTo>
                    <a:pt x="486" y="738"/>
                  </a:lnTo>
                  <a:lnTo>
                    <a:pt x="486" y="739"/>
                  </a:lnTo>
                  <a:lnTo>
                    <a:pt x="486" y="741"/>
                  </a:lnTo>
                  <a:lnTo>
                    <a:pt x="486" y="743"/>
                  </a:lnTo>
                  <a:lnTo>
                    <a:pt x="486" y="745"/>
                  </a:lnTo>
                  <a:lnTo>
                    <a:pt x="486" y="747"/>
                  </a:lnTo>
                  <a:lnTo>
                    <a:pt x="488" y="747"/>
                  </a:lnTo>
                  <a:lnTo>
                    <a:pt x="488" y="749"/>
                  </a:lnTo>
                  <a:lnTo>
                    <a:pt x="488" y="751"/>
                  </a:lnTo>
                  <a:lnTo>
                    <a:pt x="488" y="753"/>
                  </a:lnTo>
                  <a:lnTo>
                    <a:pt x="490" y="755"/>
                  </a:lnTo>
                  <a:lnTo>
                    <a:pt x="490" y="757"/>
                  </a:lnTo>
                  <a:lnTo>
                    <a:pt x="492" y="759"/>
                  </a:lnTo>
                  <a:lnTo>
                    <a:pt x="494" y="759"/>
                  </a:lnTo>
                  <a:lnTo>
                    <a:pt x="494" y="761"/>
                  </a:lnTo>
                  <a:lnTo>
                    <a:pt x="492" y="761"/>
                  </a:lnTo>
                  <a:lnTo>
                    <a:pt x="490" y="761"/>
                  </a:lnTo>
                  <a:lnTo>
                    <a:pt x="490" y="762"/>
                  </a:lnTo>
                  <a:lnTo>
                    <a:pt x="488" y="762"/>
                  </a:lnTo>
                  <a:lnTo>
                    <a:pt x="488" y="764"/>
                  </a:lnTo>
                  <a:lnTo>
                    <a:pt x="488" y="766"/>
                  </a:lnTo>
                  <a:lnTo>
                    <a:pt x="488" y="768"/>
                  </a:lnTo>
                  <a:lnTo>
                    <a:pt x="490" y="770"/>
                  </a:lnTo>
                  <a:lnTo>
                    <a:pt x="492" y="770"/>
                  </a:lnTo>
                  <a:lnTo>
                    <a:pt x="494" y="770"/>
                  </a:lnTo>
                  <a:lnTo>
                    <a:pt x="494" y="772"/>
                  </a:lnTo>
                  <a:lnTo>
                    <a:pt x="496" y="772"/>
                  </a:lnTo>
                  <a:lnTo>
                    <a:pt x="496" y="774"/>
                  </a:lnTo>
                  <a:lnTo>
                    <a:pt x="496" y="776"/>
                  </a:lnTo>
                  <a:lnTo>
                    <a:pt x="496" y="778"/>
                  </a:lnTo>
                  <a:lnTo>
                    <a:pt x="498" y="780"/>
                  </a:lnTo>
                  <a:lnTo>
                    <a:pt x="498" y="782"/>
                  </a:lnTo>
                  <a:lnTo>
                    <a:pt x="499" y="784"/>
                  </a:lnTo>
                  <a:lnTo>
                    <a:pt x="499" y="786"/>
                  </a:lnTo>
                  <a:lnTo>
                    <a:pt x="499" y="787"/>
                  </a:lnTo>
                  <a:lnTo>
                    <a:pt x="499" y="789"/>
                  </a:lnTo>
                  <a:lnTo>
                    <a:pt x="499" y="791"/>
                  </a:lnTo>
                  <a:lnTo>
                    <a:pt x="499" y="793"/>
                  </a:lnTo>
                  <a:lnTo>
                    <a:pt x="499" y="795"/>
                  </a:lnTo>
                  <a:lnTo>
                    <a:pt x="499" y="797"/>
                  </a:lnTo>
                  <a:lnTo>
                    <a:pt x="499" y="799"/>
                  </a:lnTo>
                  <a:lnTo>
                    <a:pt x="501" y="799"/>
                  </a:lnTo>
                  <a:lnTo>
                    <a:pt x="501" y="801"/>
                  </a:lnTo>
                  <a:lnTo>
                    <a:pt x="501" y="803"/>
                  </a:lnTo>
                  <a:lnTo>
                    <a:pt x="503" y="803"/>
                  </a:lnTo>
                  <a:lnTo>
                    <a:pt x="503" y="805"/>
                  </a:lnTo>
                  <a:lnTo>
                    <a:pt x="505" y="809"/>
                  </a:lnTo>
                  <a:lnTo>
                    <a:pt x="505" y="810"/>
                  </a:lnTo>
                  <a:lnTo>
                    <a:pt x="505" y="812"/>
                  </a:lnTo>
                  <a:lnTo>
                    <a:pt x="505" y="814"/>
                  </a:lnTo>
                  <a:lnTo>
                    <a:pt x="505" y="816"/>
                  </a:lnTo>
                  <a:lnTo>
                    <a:pt x="503" y="816"/>
                  </a:lnTo>
                  <a:lnTo>
                    <a:pt x="501" y="816"/>
                  </a:lnTo>
                  <a:lnTo>
                    <a:pt x="501" y="818"/>
                  </a:lnTo>
                  <a:lnTo>
                    <a:pt x="499" y="818"/>
                  </a:lnTo>
                  <a:lnTo>
                    <a:pt x="499" y="820"/>
                  </a:lnTo>
                  <a:lnTo>
                    <a:pt x="499" y="822"/>
                  </a:lnTo>
                  <a:lnTo>
                    <a:pt x="498" y="822"/>
                  </a:lnTo>
                  <a:lnTo>
                    <a:pt x="498" y="824"/>
                  </a:lnTo>
                  <a:lnTo>
                    <a:pt x="499" y="824"/>
                  </a:lnTo>
                  <a:lnTo>
                    <a:pt x="499" y="826"/>
                  </a:lnTo>
                  <a:lnTo>
                    <a:pt x="499" y="828"/>
                  </a:lnTo>
                  <a:lnTo>
                    <a:pt x="501" y="828"/>
                  </a:lnTo>
                  <a:lnTo>
                    <a:pt x="501" y="830"/>
                  </a:lnTo>
                  <a:lnTo>
                    <a:pt x="501" y="832"/>
                  </a:lnTo>
                  <a:lnTo>
                    <a:pt x="501" y="834"/>
                  </a:lnTo>
                  <a:lnTo>
                    <a:pt x="503" y="835"/>
                  </a:lnTo>
                  <a:lnTo>
                    <a:pt x="505" y="837"/>
                  </a:lnTo>
                  <a:lnTo>
                    <a:pt x="505" y="839"/>
                  </a:lnTo>
                  <a:lnTo>
                    <a:pt x="505" y="841"/>
                  </a:lnTo>
                  <a:lnTo>
                    <a:pt x="503" y="841"/>
                  </a:lnTo>
                  <a:lnTo>
                    <a:pt x="501" y="841"/>
                  </a:lnTo>
                  <a:lnTo>
                    <a:pt x="499" y="841"/>
                  </a:lnTo>
                  <a:lnTo>
                    <a:pt x="499" y="843"/>
                  </a:lnTo>
                  <a:lnTo>
                    <a:pt x="499" y="845"/>
                  </a:lnTo>
                  <a:lnTo>
                    <a:pt x="501" y="845"/>
                  </a:lnTo>
                  <a:lnTo>
                    <a:pt x="501" y="847"/>
                  </a:lnTo>
                  <a:lnTo>
                    <a:pt x="501" y="849"/>
                  </a:lnTo>
                  <a:lnTo>
                    <a:pt x="501" y="851"/>
                  </a:lnTo>
                  <a:lnTo>
                    <a:pt x="499" y="851"/>
                  </a:lnTo>
                  <a:lnTo>
                    <a:pt x="499" y="853"/>
                  </a:lnTo>
                  <a:lnTo>
                    <a:pt x="498" y="853"/>
                  </a:lnTo>
                  <a:lnTo>
                    <a:pt x="498" y="855"/>
                  </a:lnTo>
                  <a:lnTo>
                    <a:pt x="498" y="857"/>
                  </a:lnTo>
                  <a:lnTo>
                    <a:pt x="498" y="858"/>
                  </a:lnTo>
                  <a:lnTo>
                    <a:pt x="496" y="858"/>
                  </a:lnTo>
                  <a:lnTo>
                    <a:pt x="496" y="860"/>
                  </a:lnTo>
                  <a:lnTo>
                    <a:pt x="494" y="860"/>
                  </a:lnTo>
                  <a:lnTo>
                    <a:pt x="492" y="860"/>
                  </a:lnTo>
                  <a:lnTo>
                    <a:pt x="492" y="862"/>
                  </a:lnTo>
                  <a:lnTo>
                    <a:pt x="490" y="862"/>
                  </a:lnTo>
                  <a:lnTo>
                    <a:pt x="490" y="864"/>
                  </a:lnTo>
                  <a:lnTo>
                    <a:pt x="490" y="866"/>
                  </a:lnTo>
                  <a:lnTo>
                    <a:pt x="490" y="868"/>
                  </a:lnTo>
                  <a:lnTo>
                    <a:pt x="490" y="870"/>
                  </a:lnTo>
                  <a:lnTo>
                    <a:pt x="488" y="870"/>
                  </a:lnTo>
                  <a:lnTo>
                    <a:pt x="486" y="872"/>
                  </a:lnTo>
                  <a:lnTo>
                    <a:pt x="486" y="874"/>
                  </a:lnTo>
                  <a:lnTo>
                    <a:pt x="486" y="876"/>
                  </a:lnTo>
                  <a:lnTo>
                    <a:pt x="484" y="876"/>
                  </a:lnTo>
                  <a:lnTo>
                    <a:pt x="484" y="878"/>
                  </a:lnTo>
                  <a:lnTo>
                    <a:pt x="484" y="880"/>
                  </a:lnTo>
                  <a:lnTo>
                    <a:pt x="482" y="880"/>
                  </a:lnTo>
                  <a:lnTo>
                    <a:pt x="480" y="880"/>
                  </a:lnTo>
                  <a:lnTo>
                    <a:pt x="478" y="880"/>
                  </a:lnTo>
                  <a:lnTo>
                    <a:pt x="476" y="880"/>
                  </a:lnTo>
                  <a:lnTo>
                    <a:pt x="474" y="882"/>
                  </a:lnTo>
                  <a:lnTo>
                    <a:pt x="474" y="883"/>
                  </a:lnTo>
                  <a:lnTo>
                    <a:pt x="474" y="885"/>
                  </a:lnTo>
                  <a:lnTo>
                    <a:pt x="474" y="887"/>
                  </a:lnTo>
                  <a:lnTo>
                    <a:pt x="476" y="889"/>
                  </a:lnTo>
                  <a:lnTo>
                    <a:pt x="476" y="891"/>
                  </a:lnTo>
                  <a:lnTo>
                    <a:pt x="476" y="893"/>
                  </a:lnTo>
                  <a:lnTo>
                    <a:pt x="478" y="895"/>
                  </a:lnTo>
                  <a:lnTo>
                    <a:pt x="478" y="897"/>
                  </a:lnTo>
                  <a:lnTo>
                    <a:pt x="478" y="899"/>
                  </a:lnTo>
                  <a:lnTo>
                    <a:pt x="478" y="901"/>
                  </a:lnTo>
                  <a:lnTo>
                    <a:pt x="478" y="903"/>
                  </a:lnTo>
                  <a:lnTo>
                    <a:pt x="478" y="905"/>
                  </a:lnTo>
                  <a:lnTo>
                    <a:pt x="478" y="906"/>
                  </a:lnTo>
                  <a:lnTo>
                    <a:pt x="478" y="908"/>
                  </a:lnTo>
                  <a:lnTo>
                    <a:pt x="476" y="908"/>
                  </a:lnTo>
                  <a:lnTo>
                    <a:pt x="476" y="910"/>
                  </a:lnTo>
                  <a:lnTo>
                    <a:pt x="476" y="912"/>
                  </a:lnTo>
                  <a:lnTo>
                    <a:pt x="476" y="914"/>
                  </a:lnTo>
                  <a:lnTo>
                    <a:pt x="476" y="916"/>
                  </a:lnTo>
                  <a:lnTo>
                    <a:pt x="474" y="918"/>
                  </a:lnTo>
                  <a:lnTo>
                    <a:pt x="474" y="920"/>
                  </a:lnTo>
                  <a:lnTo>
                    <a:pt x="474" y="922"/>
                  </a:lnTo>
                  <a:lnTo>
                    <a:pt x="474" y="924"/>
                  </a:lnTo>
                  <a:lnTo>
                    <a:pt x="474" y="926"/>
                  </a:lnTo>
                  <a:lnTo>
                    <a:pt x="474" y="928"/>
                  </a:lnTo>
                  <a:lnTo>
                    <a:pt x="474" y="930"/>
                  </a:lnTo>
                  <a:lnTo>
                    <a:pt x="474" y="931"/>
                  </a:lnTo>
                  <a:lnTo>
                    <a:pt x="474" y="933"/>
                  </a:lnTo>
                  <a:lnTo>
                    <a:pt x="473" y="935"/>
                  </a:lnTo>
                  <a:lnTo>
                    <a:pt x="469" y="939"/>
                  </a:lnTo>
                  <a:lnTo>
                    <a:pt x="467" y="941"/>
                  </a:lnTo>
                  <a:lnTo>
                    <a:pt x="461" y="945"/>
                  </a:lnTo>
                  <a:lnTo>
                    <a:pt x="455" y="951"/>
                  </a:lnTo>
                  <a:lnTo>
                    <a:pt x="451" y="955"/>
                  </a:lnTo>
                  <a:lnTo>
                    <a:pt x="450" y="956"/>
                  </a:lnTo>
                  <a:lnTo>
                    <a:pt x="446" y="960"/>
                  </a:lnTo>
                  <a:lnTo>
                    <a:pt x="438" y="968"/>
                  </a:lnTo>
                  <a:lnTo>
                    <a:pt x="430" y="974"/>
                  </a:lnTo>
                  <a:lnTo>
                    <a:pt x="428" y="974"/>
                  </a:lnTo>
                  <a:lnTo>
                    <a:pt x="428" y="976"/>
                  </a:lnTo>
                  <a:lnTo>
                    <a:pt x="427" y="976"/>
                  </a:lnTo>
                  <a:lnTo>
                    <a:pt x="427" y="978"/>
                  </a:lnTo>
                  <a:lnTo>
                    <a:pt x="425" y="978"/>
                  </a:lnTo>
                  <a:lnTo>
                    <a:pt x="423" y="978"/>
                  </a:lnTo>
                  <a:lnTo>
                    <a:pt x="423" y="979"/>
                  </a:lnTo>
                  <a:lnTo>
                    <a:pt x="421" y="979"/>
                  </a:lnTo>
                  <a:lnTo>
                    <a:pt x="421" y="981"/>
                  </a:lnTo>
                  <a:lnTo>
                    <a:pt x="419" y="981"/>
                  </a:lnTo>
                  <a:lnTo>
                    <a:pt x="417" y="983"/>
                  </a:lnTo>
                  <a:lnTo>
                    <a:pt x="415" y="985"/>
                  </a:lnTo>
                  <a:lnTo>
                    <a:pt x="413" y="985"/>
                  </a:lnTo>
                  <a:lnTo>
                    <a:pt x="413" y="987"/>
                  </a:lnTo>
                  <a:lnTo>
                    <a:pt x="411" y="987"/>
                  </a:lnTo>
                  <a:lnTo>
                    <a:pt x="411" y="989"/>
                  </a:lnTo>
                  <a:lnTo>
                    <a:pt x="409" y="989"/>
                  </a:lnTo>
                  <a:lnTo>
                    <a:pt x="409" y="991"/>
                  </a:lnTo>
                  <a:lnTo>
                    <a:pt x="407" y="991"/>
                  </a:lnTo>
                  <a:lnTo>
                    <a:pt x="407" y="993"/>
                  </a:lnTo>
                  <a:lnTo>
                    <a:pt x="405" y="993"/>
                  </a:lnTo>
                  <a:lnTo>
                    <a:pt x="405" y="995"/>
                  </a:lnTo>
                  <a:lnTo>
                    <a:pt x="405" y="997"/>
                  </a:lnTo>
                  <a:lnTo>
                    <a:pt x="403" y="997"/>
                  </a:lnTo>
                  <a:lnTo>
                    <a:pt x="402" y="999"/>
                  </a:lnTo>
                  <a:lnTo>
                    <a:pt x="402" y="1001"/>
                  </a:lnTo>
                  <a:lnTo>
                    <a:pt x="400" y="1001"/>
                  </a:lnTo>
                  <a:lnTo>
                    <a:pt x="400" y="1003"/>
                  </a:lnTo>
                  <a:lnTo>
                    <a:pt x="398" y="1003"/>
                  </a:lnTo>
                  <a:lnTo>
                    <a:pt x="398" y="1004"/>
                  </a:lnTo>
                  <a:lnTo>
                    <a:pt x="396" y="1006"/>
                  </a:lnTo>
                  <a:lnTo>
                    <a:pt x="394" y="1006"/>
                  </a:lnTo>
                  <a:lnTo>
                    <a:pt x="394" y="1008"/>
                  </a:lnTo>
                  <a:lnTo>
                    <a:pt x="396" y="1008"/>
                  </a:lnTo>
                  <a:lnTo>
                    <a:pt x="394" y="1008"/>
                  </a:lnTo>
                  <a:lnTo>
                    <a:pt x="394" y="1010"/>
                  </a:lnTo>
                  <a:lnTo>
                    <a:pt x="394" y="1012"/>
                  </a:lnTo>
                  <a:lnTo>
                    <a:pt x="392" y="1012"/>
                  </a:lnTo>
                  <a:lnTo>
                    <a:pt x="390" y="1012"/>
                  </a:lnTo>
                  <a:lnTo>
                    <a:pt x="390" y="1010"/>
                  </a:lnTo>
                  <a:lnTo>
                    <a:pt x="390" y="1012"/>
                  </a:lnTo>
                  <a:lnTo>
                    <a:pt x="388" y="1012"/>
                  </a:lnTo>
                  <a:lnTo>
                    <a:pt x="386" y="1012"/>
                  </a:lnTo>
                  <a:lnTo>
                    <a:pt x="386" y="1014"/>
                  </a:lnTo>
                  <a:lnTo>
                    <a:pt x="386" y="1012"/>
                  </a:lnTo>
                  <a:lnTo>
                    <a:pt x="384" y="1012"/>
                  </a:lnTo>
                  <a:lnTo>
                    <a:pt x="382" y="1012"/>
                  </a:lnTo>
                  <a:lnTo>
                    <a:pt x="382" y="1010"/>
                  </a:lnTo>
                  <a:lnTo>
                    <a:pt x="380" y="1010"/>
                  </a:lnTo>
                  <a:lnTo>
                    <a:pt x="379" y="1010"/>
                  </a:lnTo>
                  <a:lnTo>
                    <a:pt x="377" y="1010"/>
                  </a:lnTo>
                  <a:lnTo>
                    <a:pt x="377" y="1012"/>
                  </a:lnTo>
                  <a:lnTo>
                    <a:pt x="375" y="1012"/>
                  </a:lnTo>
                  <a:lnTo>
                    <a:pt x="375" y="1014"/>
                  </a:lnTo>
                  <a:lnTo>
                    <a:pt x="375" y="1012"/>
                  </a:lnTo>
                  <a:lnTo>
                    <a:pt x="373" y="1012"/>
                  </a:lnTo>
                  <a:lnTo>
                    <a:pt x="371" y="1012"/>
                  </a:lnTo>
                  <a:lnTo>
                    <a:pt x="371" y="1014"/>
                  </a:lnTo>
                  <a:lnTo>
                    <a:pt x="369" y="1014"/>
                  </a:lnTo>
                  <a:lnTo>
                    <a:pt x="369" y="1012"/>
                  </a:lnTo>
                  <a:lnTo>
                    <a:pt x="371" y="1012"/>
                  </a:lnTo>
                  <a:lnTo>
                    <a:pt x="369" y="1012"/>
                  </a:lnTo>
                  <a:lnTo>
                    <a:pt x="369" y="1010"/>
                  </a:lnTo>
                  <a:lnTo>
                    <a:pt x="367" y="1010"/>
                  </a:lnTo>
                  <a:lnTo>
                    <a:pt x="367" y="1008"/>
                  </a:lnTo>
                  <a:lnTo>
                    <a:pt x="365" y="1008"/>
                  </a:lnTo>
                  <a:lnTo>
                    <a:pt x="365" y="1010"/>
                  </a:lnTo>
                  <a:lnTo>
                    <a:pt x="363" y="1010"/>
                  </a:lnTo>
                  <a:lnTo>
                    <a:pt x="361" y="1010"/>
                  </a:lnTo>
                  <a:lnTo>
                    <a:pt x="359" y="1010"/>
                  </a:lnTo>
                  <a:lnTo>
                    <a:pt x="357" y="1010"/>
                  </a:lnTo>
                  <a:lnTo>
                    <a:pt x="357" y="1008"/>
                  </a:lnTo>
                  <a:lnTo>
                    <a:pt x="357" y="1006"/>
                  </a:lnTo>
                  <a:lnTo>
                    <a:pt x="357" y="1004"/>
                  </a:lnTo>
                  <a:lnTo>
                    <a:pt x="357" y="1003"/>
                  </a:lnTo>
                  <a:lnTo>
                    <a:pt x="357" y="1001"/>
                  </a:lnTo>
                  <a:lnTo>
                    <a:pt x="357" y="999"/>
                  </a:lnTo>
                  <a:lnTo>
                    <a:pt x="359" y="999"/>
                  </a:lnTo>
                  <a:lnTo>
                    <a:pt x="357" y="999"/>
                  </a:lnTo>
                  <a:lnTo>
                    <a:pt x="357" y="997"/>
                  </a:lnTo>
                  <a:lnTo>
                    <a:pt x="357" y="995"/>
                  </a:lnTo>
                  <a:lnTo>
                    <a:pt x="357" y="993"/>
                  </a:lnTo>
                  <a:lnTo>
                    <a:pt x="357" y="991"/>
                  </a:lnTo>
                  <a:lnTo>
                    <a:pt x="357" y="989"/>
                  </a:lnTo>
                  <a:lnTo>
                    <a:pt x="357" y="991"/>
                  </a:lnTo>
                  <a:lnTo>
                    <a:pt x="355" y="991"/>
                  </a:lnTo>
                  <a:lnTo>
                    <a:pt x="355" y="989"/>
                  </a:lnTo>
                  <a:lnTo>
                    <a:pt x="354" y="989"/>
                  </a:lnTo>
                  <a:lnTo>
                    <a:pt x="354" y="987"/>
                  </a:lnTo>
                  <a:lnTo>
                    <a:pt x="354" y="985"/>
                  </a:lnTo>
                  <a:lnTo>
                    <a:pt x="354" y="983"/>
                  </a:lnTo>
                  <a:lnTo>
                    <a:pt x="354" y="981"/>
                  </a:lnTo>
                  <a:lnTo>
                    <a:pt x="354" y="979"/>
                  </a:lnTo>
                  <a:lnTo>
                    <a:pt x="352" y="979"/>
                  </a:lnTo>
                  <a:lnTo>
                    <a:pt x="352" y="978"/>
                  </a:lnTo>
                  <a:lnTo>
                    <a:pt x="352" y="976"/>
                  </a:lnTo>
                  <a:lnTo>
                    <a:pt x="352" y="974"/>
                  </a:lnTo>
                  <a:lnTo>
                    <a:pt x="350" y="974"/>
                  </a:lnTo>
                  <a:lnTo>
                    <a:pt x="350" y="972"/>
                  </a:lnTo>
                  <a:lnTo>
                    <a:pt x="350" y="970"/>
                  </a:lnTo>
                  <a:lnTo>
                    <a:pt x="348" y="970"/>
                  </a:lnTo>
                  <a:lnTo>
                    <a:pt x="350" y="970"/>
                  </a:lnTo>
                  <a:lnTo>
                    <a:pt x="350" y="972"/>
                  </a:lnTo>
                  <a:lnTo>
                    <a:pt x="348" y="972"/>
                  </a:lnTo>
                  <a:lnTo>
                    <a:pt x="348" y="970"/>
                  </a:lnTo>
                  <a:lnTo>
                    <a:pt x="348" y="972"/>
                  </a:lnTo>
                  <a:lnTo>
                    <a:pt x="348" y="970"/>
                  </a:lnTo>
                  <a:lnTo>
                    <a:pt x="348" y="968"/>
                  </a:lnTo>
                  <a:lnTo>
                    <a:pt x="346" y="968"/>
                  </a:lnTo>
                  <a:lnTo>
                    <a:pt x="346" y="966"/>
                  </a:lnTo>
                  <a:lnTo>
                    <a:pt x="346" y="964"/>
                  </a:lnTo>
                  <a:lnTo>
                    <a:pt x="344" y="964"/>
                  </a:lnTo>
                  <a:lnTo>
                    <a:pt x="344" y="962"/>
                  </a:lnTo>
                  <a:lnTo>
                    <a:pt x="344" y="964"/>
                  </a:lnTo>
                  <a:lnTo>
                    <a:pt x="344" y="962"/>
                  </a:lnTo>
                  <a:lnTo>
                    <a:pt x="342" y="962"/>
                  </a:lnTo>
                  <a:lnTo>
                    <a:pt x="344" y="962"/>
                  </a:lnTo>
                  <a:lnTo>
                    <a:pt x="344" y="960"/>
                  </a:lnTo>
                  <a:lnTo>
                    <a:pt x="342" y="960"/>
                  </a:lnTo>
                  <a:lnTo>
                    <a:pt x="344" y="960"/>
                  </a:lnTo>
                  <a:lnTo>
                    <a:pt x="344" y="958"/>
                  </a:lnTo>
                  <a:lnTo>
                    <a:pt x="344" y="956"/>
                  </a:lnTo>
                  <a:lnTo>
                    <a:pt x="344" y="955"/>
                  </a:lnTo>
                  <a:lnTo>
                    <a:pt x="342" y="955"/>
                  </a:lnTo>
                  <a:lnTo>
                    <a:pt x="344" y="955"/>
                  </a:lnTo>
                  <a:lnTo>
                    <a:pt x="344" y="953"/>
                  </a:lnTo>
                  <a:lnTo>
                    <a:pt x="346" y="953"/>
                  </a:lnTo>
                  <a:lnTo>
                    <a:pt x="346" y="951"/>
                  </a:lnTo>
                  <a:lnTo>
                    <a:pt x="346" y="949"/>
                  </a:lnTo>
                  <a:lnTo>
                    <a:pt x="346" y="947"/>
                  </a:lnTo>
                  <a:lnTo>
                    <a:pt x="346" y="945"/>
                  </a:lnTo>
                  <a:lnTo>
                    <a:pt x="348" y="945"/>
                  </a:lnTo>
                  <a:lnTo>
                    <a:pt x="348" y="943"/>
                  </a:lnTo>
                  <a:lnTo>
                    <a:pt x="348" y="941"/>
                  </a:lnTo>
                  <a:lnTo>
                    <a:pt x="348" y="939"/>
                  </a:lnTo>
                  <a:lnTo>
                    <a:pt x="350" y="939"/>
                  </a:lnTo>
                  <a:lnTo>
                    <a:pt x="348" y="939"/>
                  </a:lnTo>
                  <a:lnTo>
                    <a:pt x="348" y="937"/>
                  </a:lnTo>
                  <a:lnTo>
                    <a:pt x="348" y="935"/>
                  </a:lnTo>
                  <a:lnTo>
                    <a:pt x="350" y="935"/>
                  </a:lnTo>
                  <a:lnTo>
                    <a:pt x="348" y="935"/>
                  </a:lnTo>
                  <a:lnTo>
                    <a:pt x="348" y="933"/>
                  </a:lnTo>
                  <a:lnTo>
                    <a:pt x="350" y="933"/>
                  </a:lnTo>
                  <a:lnTo>
                    <a:pt x="348" y="933"/>
                  </a:lnTo>
                  <a:lnTo>
                    <a:pt x="346" y="933"/>
                  </a:lnTo>
                  <a:lnTo>
                    <a:pt x="346" y="931"/>
                  </a:lnTo>
                  <a:lnTo>
                    <a:pt x="346" y="930"/>
                  </a:lnTo>
                  <a:lnTo>
                    <a:pt x="344" y="930"/>
                  </a:lnTo>
                  <a:lnTo>
                    <a:pt x="344" y="928"/>
                  </a:lnTo>
                  <a:lnTo>
                    <a:pt x="344" y="926"/>
                  </a:lnTo>
                  <a:lnTo>
                    <a:pt x="346" y="926"/>
                  </a:lnTo>
                  <a:lnTo>
                    <a:pt x="344" y="926"/>
                  </a:lnTo>
                  <a:lnTo>
                    <a:pt x="346" y="926"/>
                  </a:lnTo>
                  <a:lnTo>
                    <a:pt x="344" y="926"/>
                  </a:lnTo>
                  <a:lnTo>
                    <a:pt x="344" y="924"/>
                  </a:lnTo>
                  <a:lnTo>
                    <a:pt x="346" y="924"/>
                  </a:lnTo>
                  <a:lnTo>
                    <a:pt x="344" y="924"/>
                  </a:lnTo>
                  <a:lnTo>
                    <a:pt x="346" y="924"/>
                  </a:lnTo>
                  <a:lnTo>
                    <a:pt x="346" y="922"/>
                  </a:lnTo>
                  <a:lnTo>
                    <a:pt x="346" y="920"/>
                  </a:lnTo>
                  <a:lnTo>
                    <a:pt x="348" y="920"/>
                  </a:lnTo>
                  <a:lnTo>
                    <a:pt x="348" y="918"/>
                  </a:lnTo>
                  <a:lnTo>
                    <a:pt x="350" y="918"/>
                  </a:lnTo>
                  <a:lnTo>
                    <a:pt x="350" y="916"/>
                  </a:lnTo>
                  <a:lnTo>
                    <a:pt x="352" y="916"/>
                  </a:lnTo>
                  <a:lnTo>
                    <a:pt x="354" y="916"/>
                  </a:lnTo>
                  <a:lnTo>
                    <a:pt x="352" y="916"/>
                  </a:lnTo>
                  <a:lnTo>
                    <a:pt x="352" y="914"/>
                  </a:lnTo>
                  <a:lnTo>
                    <a:pt x="354" y="914"/>
                  </a:lnTo>
                  <a:lnTo>
                    <a:pt x="354" y="912"/>
                  </a:lnTo>
                  <a:lnTo>
                    <a:pt x="355" y="912"/>
                  </a:lnTo>
                  <a:lnTo>
                    <a:pt x="355" y="910"/>
                  </a:lnTo>
                  <a:lnTo>
                    <a:pt x="355" y="908"/>
                  </a:lnTo>
                  <a:lnTo>
                    <a:pt x="357" y="908"/>
                  </a:lnTo>
                  <a:lnTo>
                    <a:pt x="357" y="906"/>
                  </a:lnTo>
                  <a:lnTo>
                    <a:pt x="359" y="906"/>
                  </a:lnTo>
                  <a:lnTo>
                    <a:pt x="359" y="905"/>
                  </a:lnTo>
                  <a:lnTo>
                    <a:pt x="361" y="905"/>
                  </a:lnTo>
                  <a:lnTo>
                    <a:pt x="361" y="903"/>
                  </a:lnTo>
                  <a:lnTo>
                    <a:pt x="361" y="901"/>
                  </a:lnTo>
                  <a:lnTo>
                    <a:pt x="361" y="899"/>
                  </a:lnTo>
                  <a:lnTo>
                    <a:pt x="359" y="899"/>
                  </a:lnTo>
                  <a:lnTo>
                    <a:pt x="357" y="899"/>
                  </a:lnTo>
                  <a:lnTo>
                    <a:pt x="357" y="897"/>
                  </a:lnTo>
                  <a:lnTo>
                    <a:pt x="355" y="897"/>
                  </a:lnTo>
                  <a:lnTo>
                    <a:pt x="355" y="895"/>
                  </a:lnTo>
                  <a:lnTo>
                    <a:pt x="355" y="893"/>
                  </a:lnTo>
                  <a:lnTo>
                    <a:pt x="355" y="891"/>
                  </a:lnTo>
                  <a:lnTo>
                    <a:pt x="355" y="889"/>
                  </a:lnTo>
                  <a:lnTo>
                    <a:pt x="355" y="887"/>
                  </a:lnTo>
                  <a:lnTo>
                    <a:pt x="354" y="887"/>
                  </a:lnTo>
                  <a:lnTo>
                    <a:pt x="354" y="885"/>
                  </a:lnTo>
                  <a:lnTo>
                    <a:pt x="354" y="887"/>
                  </a:lnTo>
                  <a:lnTo>
                    <a:pt x="352" y="887"/>
                  </a:lnTo>
                  <a:lnTo>
                    <a:pt x="352" y="889"/>
                  </a:lnTo>
                  <a:lnTo>
                    <a:pt x="350" y="889"/>
                  </a:lnTo>
                  <a:lnTo>
                    <a:pt x="348" y="889"/>
                  </a:lnTo>
                  <a:lnTo>
                    <a:pt x="348" y="891"/>
                  </a:lnTo>
                  <a:lnTo>
                    <a:pt x="346" y="891"/>
                  </a:lnTo>
                  <a:lnTo>
                    <a:pt x="344" y="891"/>
                  </a:lnTo>
                  <a:lnTo>
                    <a:pt x="342" y="891"/>
                  </a:lnTo>
                  <a:lnTo>
                    <a:pt x="342" y="893"/>
                  </a:lnTo>
                  <a:lnTo>
                    <a:pt x="340" y="893"/>
                  </a:lnTo>
                  <a:lnTo>
                    <a:pt x="340" y="895"/>
                  </a:lnTo>
                  <a:lnTo>
                    <a:pt x="340" y="897"/>
                  </a:lnTo>
                  <a:lnTo>
                    <a:pt x="342" y="897"/>
                  </a:lnTo>
                  <a:lnTo>
                    <a:pt x="342" y="899"/>
                  </a:lnTo>
                  <a:lnTo>
                    <a:pt x="342" y="901"/>
                  </a:lnTo>
                  <a:lnTo>
                    <a:pt x="342" y="903"/>
                  </a:lnTo>
                  <a:lnTo>
                    <a:pt x="342" y="905"/>
                  </a:lnTo>
                  <a:lnTo>
                    <a:pt x="342" y="906"/>
                  </a:lnTo>
                  <a:lnTo>
                    <a:pt x="342" y="908"/>
                  </a:lnTo>
                  <a:lnTo>
                    <a:pt x="342" y="910"/>
                  </a:lnTo>
                  <a:lnTo>
                    <a:pt x="342" y="912"/>
                  </a:lnTo>
                  <a:lnTo>
                    <a:pt x="340" y="912"/>
                  </a:lnTo>
                  <a:lnTo>
                    <a:pt x="338" y="912"/>
                  </a:lnTo>
                  <a:lnTo>
                    <a:pt x="336" y="912"/>
                  </a:lnTo>
                  <a:lnTo>
                    <a:pt x="334" y="912"/>
                  </a:lnTo>
                  <a:lnTo>
                    <a:pt x="332" y="912"/>
                  </a:lnTo>
                  <a:lnTo>
                    <a:pt x="332" y="914"/>
                  </a:lnTo>
                  <a:lnTo>
                    <a:pt x="332" y="916"/>
                  </a:lnTo>
                  <a:lnTo>
                    <a:pt x="331" y="916"/>
                  </a:lnTo>
                  <a:lnTo>
                    <a:pt x="331" y="918"/>
                  </a:lnTo>
                  <a:lnTo>
                    <a:pt x="329" y="918"/>
                  </a:lnTo>
                  <a:lnTo>
                    <a:pt x="327" y="918"/>
                  </a:lnTo>
                  <a:lnTo>
                    <a:pt x="327" y="920"/>
                  </a:lnTo>
                  <a:lnTo>
                    <a:pt x="327" y="922"/>
                  </a:lnTo>
                  <a:lnTo>
                    <a:pt x="325" y="922"/>
                  </a:lnTo>
                  <a:lnTo>
                    <a:pt x="323" y="922"/>
                  </a:lnTo>
                  <a:lnTo>
                    <a:pt x="321" y="922"/>
                  </a:lnTo>
                  <a:lnTo>
                    <a:pt x="321" y="920"/>
                  </a:lnTo>
                  <a:lnTo>
                    <a:pt x="321" y="918"/>
                  </a:lnTo>
                  <a:lnTo>
                    <a:pt x="319" y="918"/>
                  </a:lnTo>
                  <a:lnTo>
                    <a:pt x="317" y="918"/>
                  </a:lnTo>
                  <a:lnTo>
                    <a:pt x="317" y="916"/>
                  </a:lnTo>
                  <a:lnTo>
                    <a:pt x="317" y="914"/>
                  </a:lnTo>
                  <a:lnTo>
                    <a:pt x="315" y="914"/>
                  </a:lnTo>
                  <a:lnTo>
                    <a:pt x="315" y="912"/>
                  </a:lnTo>
                  <a:lnTo>
                    <a:pt x="315" y="910"/>
                  </a:lnTo>
                  <a:lnTo>
                    <a:pt x="313" y="910"/>
                  </a:lnTo>
                  <a:lnTo>
                    <a:pt x="311" y="910"/>
                  </a:lnTo>
                  <a:lnTo>
                    <a:pt x="311" y="908"/>
                  </a:lnTo>
                  <a:lnTo>
                    <a:pt x="309" y="908"/>
                  </a:lnTo>
                  <a:lnTo>
                    <a:pt x="309" y="906"/>
                  </a:lnTo>
                  <a:lnTo>
                    <a:pt x="307" y="906"/>
                  </a:lnTo>
                  <a:lnTo>
                    <a:pt x="307" y="905"/>
                  </a:lnTo>
                  <a:lnTo>
                    <a:pt x="306" y="905"/>
                  </a:lnTo>
                  <a:lnTo>
                    <a:pt x="306" y="903"/>
                  </a:lnTo>
                  <a:lnTo>
                    <a:pt x="304" y="903"/>
                  </a:lnTo>
                  <a:lnTo>
                    <a:pt x="302" y="903"/>
                  </a:lnTo>
                  <a:lnTo>
                    <a:pt x="302" y="901"/>
                  </a:lnTo>
                  <a:lnTo>
                    <a:pt x="302" y="899"/>
                  </a:lnTo>
                  <a:lnTo>
                    <a:pt x="300" y="899"/>
                  </a:lnTo>
                  <a:lnTo>
                    <a:pt x="298" y="897"/>
                  </a:lnTo>
                  <a:lnTo>
                    <a:pt x="296" y="897"/>
                  </a:lnTo>
                  <a:lnTo>
                    <a:pt x="296" y="895"/>
                  </a:lnTo>
                  <a:lnTo>
                    <a:pt x="294" y="893"/>
                  </a:lnTo>
                  <a:lnTo>
                    <a:pt x="292" y="891"/>
                  </a:lnTo>
                  <a:lnTo>
                    <a:pt x="292" y="887"/>
                  </a:lnTo>
                  <a:lnTo>
                    <a:pt x="294" y="887"/>
                  </a:lnTo>
                  <a:lnTo>
                    <a:pt x="294" y="885"/>
                  </a:lnTo>
                  <a:lnTo>
                    <a:pt x="294" y="883"/>
                  </a:lnTo>
                  <a:lnTo>
                    <a:pt x="296" y="882"/>
                  </a:lnTo>
                  <a:lnTo>
                    <a:pt x="296" y="880"/>
                  </a:lnTo>
                  <a:lnTo>
                    <a:pt x="298" y="878"/>
                  </a:lnTo>
                  <a:lnTo>
                    <a:pt x="300" y="878"/>
                  </a:lnTo>
                  <a:lnTo>
                    <a:pt x="302" y="876"/>
                  </a:lnTo>
                  <a:lnTo>
                    <a:pt x="304" y="874"/>
                  </a:lnTo>
                  <a:lnTo>
                    <a:pt x="304" y="870"/>
                  </a:lnTo>
                  <a:lnTo>
                    <a:pt x="304" y="866"/>
                  </a:lnTo>
                  <a:lnTo>
                    <a:pt x="304" y="862"/>
                  </a:lnTo>
                  <a:lnTo>
                    <a:pt x="304" y="858"/>
                  </a:lnTo>
                  <a:lnTo>
                    <a:pt x="304" y="853"/>
                  </a:lnTo>
                  <a:lnTo>
                    <a:pt x="302" y="851"/>
                  </a:lnTo>
                  <a:lnTo>
                    <a:pt x="302" y="847"/>
                  </a:lnTo>
                  <a:lnTo>
                    <a:pt x="302" y="841"/>
                  </a:lnTo>
                  <a:lnTo>
                    <a:pt x="304" y="839"/>
                  </a:lnTo>
                  <a:lnTo>
                    <a:pt x="307" y="837"/>
                  </a:lnTo>
                  <a:lnTo>
                    <a:pt x="311" y="835"/>
                  </a:lnTo>
                  <a:lnTo>
                    <a:pt x="313" y="834"/>
                  </a:lnTo>
                  <a:lnTo>
                    <a:pt x="317" y="834"/>
                  </a:lnTo>
                  <a:lnTo>
                    <a:pt x="319" y="832"/>
                  </a:lnTo>
                  <a:lnTo>
                    <a:pt x="321" y="830"/>
                  </a:lnTo>
                  <a:lnTo>
                    <a:pt x="323" y="830"/>
                  </a:lnTo>
                  <a:lnTo>
                    <a:pt x="323" y="828"/>
                  </a:lnTo>
                  <a:lnTo>
                    <a:pt x="325" y="828"/>
                  </a:lnTo>
                  <a:lnTo>
                    <a:pt x="325" y="826"/>
                  </a:lnTo>
                  <a:lnTo>
                    <a:pt x="323" y="824"/>
                  </a:lnTo>
                  <a:lnTo>
                    <a:pt x="321" y="824"/>
                  </a:lnTo>
                  <a:lnTo>
                    <a:pt x="319" y="824"/>
                  </a:lnTo>
                  <a:lnTo>
                    <a:pt x="317" y="822"/>
                  </a:lnTo>
                  <a:lnTo>
                    <a:pt x="317" y="820"/>
                  </a:lnTo>
                  <a:lnTo>
                    <a:pt x="315" y="818"/>
                  </a:lnTo>
                  <a:lnTo>
                    <a:pt x="315" y="816"/>
                  </a:lnTo>
                  <a:lnTo>
                    <a:pt x="315" y="814"/>
                  </a:lnTo>
                  <a:lnTo>
                    <a:pt x="315" y="812"/>
                  </a:lnTo>
                  <a:lnTo>
                    <a:pt x="315" y="810"/>
                  </a:lnTo>
                  <a:lnTo>
                    <a:pt x="315" y="809"/>
                  </a:lnTo>
                  <a:lnTo>
                    <a:pt x="315" y="807"/>
                  </a:lnTo>
                  <a:lnTo>
                    <a:pt x="315" y="805"/>
                  </a:lnTo>
                  <a:lnTo>
                    <a:pt x="313" y="807"/>
                  </a:lnTo>
                  <a:lnTo>
                    <a:pt x="313" y="805"/>
                  </a:lnTo>
                  <a:lnTo>
                    <a:pt x="311" y="805"/>
                  </a:lnTo>
                  <a:lnTo>
                    <a:pt x="311" y="803"/>
                  </a:lnTo>
                  <a:lnTo>
                    <a:pt x="311" y="799"/>
                  </a:lnTo>
                  <a:lnTo>
                    <a:pt x="313" y="795"/>
                  </a:lnTo>
                  <a:lnTo>
                    <a:pt x="313" y="793"/>
                  </a:lnTo>
                  <a:lnTo>
                    <a:pt x="313" y="791"/>
                  </a:lnTo>
                  <a:lnTo>
                    <a:pt x="311" y="789"/>
                  </a:lnTo>
                  <a:lnTo>
                    <a:pt x="311" y="787"/>
                  </a:lnTo>
                  <a:lnTo>
                    <a:pt x="311" y="786"/>
                  </a:lnTo>
                  <a:lnTo>
                    <a:pt x="311" y="784"/>
                  </a:lnTo>
                  <a:lnTo>
                    <a:pt x="313" y="784"/>
                  </a:lnTo>
                  <a:lnTo>
                    <a:pt x="313" y="782"/>
                  </a:lnTo>
                  <a:lnTo>
                    <a:pt x="313" y="778"/>
                  </a:lnTo>
                  <a:lnTo>
                    <a:pt x="313" y="776"/>
                  </a:lnTo>
                  <a:lnTo>
                    <a:pt x="313" y="774"/>
                  </a:lnTo>
                  <a:lnTo>
                    <a:pt x="313" y="772"/>
                  </a:lnTo>
                  <a:lnTo>
                    <a:pt x="311" y="772"/>
                  </a:lnTo>
                  <a:lnTo>
                    <a:pt x="311" y="770"/>
                  </a:lnTo>
                  <a:lnTo>
                    <a:pt x="309" y="770"/>
                  </a:lnTo>
                  <a:lnTo>
                    <a:pt x="309" y="768"/>
                  </a:lnTo>
                  <a:lnTo>
                    <a:pt x="309" y="766"/>
                  </a:lnTo>
                  <a:lnTo>
                    <a:pt x="309" y="764"/>
                  </a:lnTo>
                  <a:lnTo>
                    <a:pt x="307" y="762"/>
                  </a:lnTo>
                  <a:lnTo>
                    <a:pt x="307" y="761"/>
                  </a:lnTo>
                  <a:lnTo>
                    <a:pt x="307" y="759"/>
                  </a:lnTo>
                  <a:lnTo>
                    <a:pt x="306" y="759"/>
                  </a:lnTo>
                  <a:lnTo>
                    <a:pt x="304" y="759"/>
                  </a:lnTo>
                  <a:lnTo>
                    <a:pt x="302" y="757"/>
                  </a:lnTo>
                  <a:lnTo>
                    <a:pt x="302" y="755"/>
                  </a:lnTo>
                  <a:lnTo>
                    <a:pt x="300" y="755"/>
                  </a:lnTo>
                  <a:lnTo>
                    <a:pt x="300" y="753"/>
                  </a:lnTo>
                  <a:lnTo>
                    <a:pt x="298" y="753"/>
                  </a:lnTo>
                  <a:lnTo>
                    <a:pt x="298" y="751"/>
                  </a:lnTo>
                  <a:lnTo>
                    <a:pt x="298" y="749"/>
                  </a:lnTo>
                  <a:lnTo>
                    <a:pt x="296" y="747"/>
                  </a:lnTo>
                  <a:lnTo>
                    <a:pt x="294" y="747"/>
                  </a:lnTo>
                  <a:lnTo>
                    <a:pt x="294" y="745"/>
                  </a:lnTo>
                  <a:lnTo>
                    <a:pt x="294" y="743"/>
                  </a:lnTo>
                  <a:lnTo>
                    <a:pt x="292" y="743"/>
                  </a:lnTo>
                  <a:lnTo>
                    <a:pt x="292" y="741"/>
                  </a:lnTo>
                  <a:lnTo>
                    <a:pt x="292" y="739"/>
                  </a:lnTo>
                  <a:lnTo>
                    <a:pt x="290" y="739"/>
                  </a:lnTo>
                  <a:lnTo>
                    <a:pt x="290" y="738"/>
                  </a:lnTo>
                  <a:lnTo>
                    <a:pt x="288" y="739"/>
                  </a:lnTo>
                  <a:lnTo>
                    <a:pt x="286" y="738"/>
                  </a:lnTo>
                  <a:lnTo>
                    <a:pt x="284" y="738"/>
                  </a:lnTo>
                  <a:lnTo>
                    <a:pt x="284" y="736"/>
                  </a:lnTo>
                  <a:lnTo>
                    <a:pt x="284" y="734"/>
                  </a:lnTo>
                  <a:lnTo>
                    <a:pt x="283" y="734"/>
                  </a:lnTo>
                  <a:lnTo>
                    <a:pt x="283" y="732"/>
                  </a:lnTo>
                  <a:lnTo>
                    <a:pt x="281" y="732"/>
                  </a:lnTo>
                  <a:lnTo>
                    <a:pt x="279" y="734"/>
                  </a:lnTo>
                  <a:lnTo>
                    <a:pt x="277" y="734"/>
                  </a:lnTo>
                  <a:lnTo>
                    <a:pt x="277" y="732"/>
                  </a:lnTo>
                  <a:lnTo>
                    <a:pt x="275" y="732"/>
                  </a:lnTo>
                  <a:lnTo>
                    <a:pt x="273" y="732"/>
                  </a:lnTo>
                  <a:lnTo>
                    <a:pt x="273" y="730"/>
                  </a:lnTo>
                  <a:lnTo>
                    <a:pt x="273" y="728"/>
                  </a:lnTo>
                  <a:lnTo>
                    <a:pt x="273" y="726"/>
                  </a:lnTo>
                  <a:lnTo>
                    <a:pt x="271" y="726"/>
                  </a:lnTo>
                  <a:lnTo>
                    <a:pt x="269" y="726"/>
                  </a:lnTo>
                  <a:lnTo>
                    <a:pt x="269" y="724"/>
                  </a:lnTo>
                  <a:lnTo>
                    <a:pt x="267" y="724"/>
                  </a:lnTo>
                  <a:lnTo>
                    <a:pt x="265" y="724"/>
                  </a:lnTo>
                  <a:lnTo>
                    <a:pt x="265" y="722"/>
                  </a:lnTo>
                  <a:lnTo>
                    <a:pt x="263" y="722"/>
                  </a:lnTo>
                  <a:lnTo>
                    <a:pt x="263" y="720"/>
                  </a:lnTo>
                  <a:lnTo>
                    <a:pt x="261" y="720"/>
                  </a:lnTo>
                  <a:lnTo>
                    <a:pt x="261" y="722"/>
                  </a:lnTo>
                  <a:lnTo>
                    <a:pt x="261" y="720"/>
                  </a:lnTo>
                  <a:lnTo>
                    <a:pt x="259" y="720"/>
                  </a:lnTo>
                  <a:lnTo>
                    <a:pt x="259" y="718"/>
                  </a:lnTo>
                  <a:lnTo>
                    <a:pt x="258" y="718"/>
                  </a:lnTo>
                  <a:lnTo>
                    <a:pt x="259" y="718"/>
                  </a:lnTo>
                  <a:lnTo>
                    <a:pt x="259" y="716"/>
                  </a:lnTo>
                  <a:lnTo>
                    <a:pt x="258" y="716"/>
                  </a:lnTo>
                  <a:lnTo>
                    <a:pt x="256" y="716"/>
                  </a:lnTo>
                  <a:lnTo>
                    <a:pt x="254" y="716"/>
                  </a:lnTo>
                  <a:lnTo>
                    <a:pt x="254" y="714"/>
                  </a:lnTo>
                  <a:lnTo>
                    <a:pt x="256" y="714"/>
                  </a:lnTo>
                  <a:lnTo>
                    <a:pt x="256" y="713"/>
                  </a:lnTo>
                  <a:lnTo>
                    <a:pt x="256" y="711"/>
                  </a:lnTo>
                  <a:lnTo>
                    <a:pt x="254" y="711"/>
                  </a:lnTo>
                  <a:lnTo>
                    <a:pt x="254" y="713"/>
                  </a:lnTo>
                  <a:lnTo>
                    <a:pt x="252" y="713"/>
                  </a:lnTo>
                  <a:lnTo>
                    <a:pt x="252" y="714"/>
                  </a:lnTo>
                  <a:lnTo>
                    <a:pt x="252" y="713"/>
                  </a:lnTo>
                  <a:lnTo>
                    <a:pt x="250" y="713"/>
                  </a:lnTo>
                  <a:lnTo>
                    <a:pt x="248" y="713"/>
                  </a:lnTo>
                  <a:lnTo>
                    <a:pt x="250" y="713"/>
                  </a:lnTo>
                  <a:lnTo>
                    <a:pt x="250" y="714"/>
                  </a:lnTo>
                  <a:lnTo>
                    <a:pt x="248" y="714"/>
                  </a:lnTo>
                  <a:lnTo>
                    <a:pt x="246" y="714"/>
                  </a:lnTo>
                  <a:lnTo>
                    <a:pt x="244" y="714"/>
                  </a:lnTo>
                  <a:lnTo>
                    <a:pt x="242" y="714"/>
                  </a:lnTo>
                  <a:lnTo>
                    <a:pt x="242" y="713"/>
                  </a:lnTo>
                  <a:lnTo>
                    <a:pt x="242" y="711"/>
                  </a:lnTo>
                  <a:lnTo>
                    <a:pt x="242" y="709"/>
                  </a:lnTo>
                  <a:lnTo>
                    <a:pt x="242" y="707"/>
                  </a:lnTo>
                  <a:lnTo>
                    <a:pt x="242" y="705"/>
                  </a:lnTo>
                  <a:lnTo>
                    <a:pt x="240" y="705"/>
                  </a:lnTo>
                  <a:lnTo>
                    <a:pt x="238" y="705"/>
                  </a:lnTo>
                  <a:lnTo>
                    <a:pt x="238" y="703"/>
                  </a:lnTo>
                  <a:lnTo>
                    <a:pt x="236" y="703"/>
                  </a:lnTo>
                  <a:lnTo>
                    <a:pt x="236" y="701"/>
                  </a:lnTo>
                  <a:lnTo>
                    <a:pt x="236" y="699"/>
                  </a:lnTo>
                  <a:lnTo>
                    <a:pt x="235" y="699"/>
                  </a:lnTo>
                  <a:lnTo>
                    <a:pt x="235" y="697"/>
                  </a:lnTo>
                  <a:lnTo>
                    <a:pt x="233" y="697"/>
                  </a:lnTo>
                  <a:lnTo>
                    <a:pt x="233" y="695"/>
                  </a:lnTo>
                  <a:lnTo>
                    <a:pt x="233" y="693"/>
                  </a:lnTo>
                  <a:lnTo>
                    <a:pt x="231" y="693"/>
                  </a:lnTo>
                  <a:lnTo>
                    <a:pt x="231" y="691"/>
                  </a:lnTo>
                  <a:lnTo>
                    <a:pt x="229" y="691"/>
                  </a:lnTo>
                  <a:lnTo>
                    <a:pt x="229" y="690"/>
                  </a:lnTo>
                  <a:lnTo>
                    <a:pt x="231" y="690"/>
                  </a:lnTo>
                  <a:lnTo>
                    <a:pt x="229" y="688"/>
                  </a:lnTo>
                  <a:lnTo>
                    <a:pt x="231" y="688"/>
                  </a:lnTo>
                  <a:lnTo>
                    <a:pt x="233" y="688"/>
                  </a:lnTo>
                  <a:lnTo>
                    <a:pt x="233" y="686"/>
                  </a:lnTo>
                  <a:lnTo>
                    <a:pt x="235" y="686"/>
                  </a:lnTo>
                  <a:lnTo>
                    <a:pt x="235" y="688"/>
                  </a:lnTo>
                  <a:lnTo>
                    <a:pt x="235" y="686"/>
                  </a:lnTo>
                  <a:lnTo>
                    <a:pt x="236" y="686"/>
                  </a:lnTo>
                  <a:lnTo>
                    <a:pt x="236" y="684"/>
                  </a:lnTo>
                  <a:lnTo>
                    <a:pt x="238" y="682"/>
                  </a:lnTo>
                  <a:lnTo>
                    <a:pt x="240" y="682"/>
                  </a:lnTo>
                  <a:lnTo>
                    <a:pt x="240" y="680"/>
                  </a:lnTo>
                  <a:lnTo>
                    <a:pt x="238" y="680"/>
                  </a:lnTo>
                  <a:lnTo>
                    <a:pt x="238" y="678"/>
                  </a:lnTo>
                  <a:lnTo>
                    <a:pt x="236" y="678"/>
                  </a:lnTo>
                  <a:lnTo>
                    <a:pt x="236" y="676"/>
                  </a:lnTo>
                  <a:lnTo>
                    <a:pt x="236" y="674"/>
                  </a:lnTo>
                  <a:lnTo>
                    <a:pt x="238" y="674"/>
                  </a:lnTo>
                  <a:lnTo>
                    <a:pt x="238" y="676"/>
                  </a:lnTo>
                  <a:lnTo>
                    <a:pt x="240" y="676"/>
                  </a:lnTo>
                  <a:lnTo>
                    <a:pt x="240" y="674"/>
                  </a:lnTo>
                  <a:lnTo>
                    <a:pt x="242" y="674"/>
                  </a:lnTo>
                  <a:lnTo>
                    <a:pt x="244" y="674"/>
                  </a:lnTo>
                  <a:lnTo>
                    <a:pt x="244" y="672"/>
                  </a:lnTo>
                  <a:lnTo>
                    <a:pt x="246" y="672"/>
                  </a:lnTo>
                  <a:lnTo>
                    <a:pt x="246" y="670"/>
                  </a:lnTo>
                  <a:lnTo>
                    <a:pt x="248" y="670"/>
                  </a:lnTo>
                  <a:lnTo>
                    <a:pt x="248" y="668"/>
                  </a:lnTo>
                  <a:lnTo>
                    <a:pt x="248" y="670"/>
                  </a:lnTo>
                  <a:lnTo>
                    <a:pt x="250" y="670"/>
                  </a:lnTo>
                  <a:lnTo>
                    <a:pt x="250" y="668"/>
                  </a:lnTo>
                  <a:lnTo>
                    <a:pt x="252" y="668"/>
                  </a:lnTo>
                  <a:lnTo>
                    <a:pt x="254" y="670"/>
                  </a:lnTo>
                  <a:lnTo>
                    <a:pt x="256" y="668"/>
                  </a:lnTo>
                  <a:lnTo>
                    <a:pt x="256" y="670"/>
                  </a:lnTo>
                  <a:lnTo>
                    <a:pt x="258" y="672"/>
                  </a:lnTo>
                  <a:lnTo>
                    <a:pt x="259" y="672"/>
                  </a:lnTo>
                  <a:lnTo>
                    <a:pt x="259" y="670"/>
                  </a:lnTo>
                  <a:lnTo>
                    <a:pt x="259" y="668"/>
                  </a:lnTo>
                  <a:lnTo>
                    <a:pt x="261" y="668"/>
                  </a:lnTo>
                  <a:lnTo>
                    <a:pt x="263" y="668"/>
                  </a:lnTo>
                  <a:lnTo>
                    <a:pt x="265" y="668"/>
                  </a:lnTo>
                  <a:lnTo>
                    <a:pt x="267" y="668"/>
                  </a:lnTo>
                  <a:lnTo>
                    <a:pt x="269" y="668"/>
                  </a:lnTo>
                  <a:lnTo>
                    <a:pt x="271" y="668"/>
                  </a:lnTo>
                  <a:lnTo>
                    <a:pt x="273" y="668"/>
                  </a:lnTo>
                  <a:lnTo>
                    <a:pt x="275" y="668"/>
                  </a:lnTo>
                  <a:lnTo>
                    <a:pt x="275" y="670"/>
                  </a:lnTo>
                  <a:lnTo>
                    <a:pt x="275" y="672"/>
                  </a:lnTo>
                  <a:lnTo>
                    <a:pt x="277" y="672"/>
                  </a:lnTo>
                  <a:lnTo>
                    <a:pt x="279" y="672"/>
                  </a:lnTo>
                  <a:lnTo>
                    <a:pt x="279" y="670"/>
                  </a:lnTo>
                  <a:lnTo>
                    <a:pt x="279" y="668"/>
                  </a:lnTo>
                  <a:lnTo>
                    <a:pt x="279" y="666"/>
                  </a:lnTo>
                  <a:lnTo>
                    <a:pt x="279" y="665"/>
                  </a:lnTo>
                  <a:lnTo>
                    <a:pt x="279" y="663"/>
                  </a:lnTo>
                  <a:lnTo>
                    <a:pt x="281" y="663"/>
                  </a:lnTo>
                  <a:lnTo>
                    <a:pt x="281" y="661"/>
                  </a:lnTo>
                  <a:lnTo>
                    <a:pt x="283" y="661"/>
                  </a:lnTo>
                  <a:lnTo>
                    <a:pt x="284" y="661"/>
                  </a:lnTo>
                  <a:lnTo>
                    <a:pt x="284" y="659"/>
                  </a:lnTo>
                  <a:lnTo>
                    <a:pt x="284" y="657"/>
                  </a:lnTo>
                  <a:lnTo>
                    <a:pt x="286" y="657"/>
                  </a:lnTo>
                  <a:lnTo>
                    <a:pt x="286" y="655"/>
                  </a:lnTo>
                  <a:lnTo>
                    <a:pt x="288" y="655"/>
                  </a:lnTo>
                  <a:lnTo>
                    <a:pt x="288" y="653"/>
                  </a:lnTo>
                  <a:lnTo>
                    <a:pt x="286" y="653"/>
                  </a:lnTo>
                  <a:lnTo>
                    <a:pt x="286" y="651"/>
                  </a:lnTo>
                  <a:lnTo>
                    <a:pt x="288" y="651"/>
                  </a:lnTo>
                  <a:lnTo>
                    <a:pt x="288" y="649"/>
                  </a:lnTo>
                  <a:lnTo>
                    <a:pt x="288" y="647"/>
                  </a:lnTo>
                  <a:lnTo>
                    <a:pt x="288" y="645"/>
                  </a:lnTo>
                  <a:lnTo>
                    <a:pt x="288" y="643"/>
                  </a:lnTo>
                  <a:lnTo>
                    <a:pt x="288" y="642"/>
                  </a:lnTo>
                  <a:lnTo>
                    <a:pt x="288" y="640"/>
                  </a:lnTo>
                  <a:lnTo>
                    <a:pt x="290" y="640"/>
                  </a:lnTo>
                  <a:lnTo>
                    <a:pt x="290" y="642"/>
                  </a:lnTo>
                  <a:lnTo>
                    <a:pt x="292" y="642"/>
                  </a:lnTo>
                  <a:lnTo>
                    <a:pt x="294" y="642"/>
                  </a:lnTo>
                  <a:lnTo>
                    <a:pt x="294" y="643"/>
                  </a:lnTo>
                  <a:lnTo>
                    <a:pt x="296" y="643"/>
                  </a:lnTo>
                  <a:lnTo>
                    <a:pt x="296" y="645"/>
                  </a:lnTo>
                  <a:lnTo>
                    <a:pt x="296" y="643"/>
                  </a:lnTo>
                  <a:lnTo>
                    <a:pt x="298" y="643"/>
                  </a:lnTo>
                  <a:lnTo>
                    <a:pt x="300" y="645"/>
                  </a:lnTo>
                  <a:lnTo>
                    <a:pt x="300" y="643"/>
                  </a:lnTo>
                  <a:lnTo>
                    <a:pt x="302" y="643"/>
                  </a:lnTo>
                  <a:lnTo>
                    <a:pt x="302" y="642"/>
                  </a:lnTo>
                  <a:lnTo>
                    <a:pt x="302" y="640"/>
                  </a:lnTo>
                  <a:lnTo>
                    <a:pt x="304" y="638"/>
                  </a:lnTo>
                  <a:lnTo>
                    <a:pt x="304" y="636"/>
                  </a:lnTo>
                  <a:lnTo>
                    <a:pt x="306" y="636"/>
                  </a:lnTo>
                  <a:lnTo>
                    <a:pt x="306" y="634"/>
                  </a:lnTo>
                  <a:lnTo>
                    <a:pt x="307" y="634"/>
                  </a:lnTo>
                  <a:lnTo>
                    <a:pt x="307" y="632"/>
                  </a:lnTo>
                  <a:lnTo>
                    <a:pt x="307" y="630"/>
                  </a:lnTo>
                  <a:lnTo>
                    <a:pt x="307" y="628"/>
                  </a:lnTo>
                  <a:lnTo>
                    <a:pt x="309" y="626"/>
                  </a:lnTo>
                  <a:lnTo>
                    <a:pt x="309" y="624"/>
                  </a:lnTo>
                  <a:lnTo>
                    <a:pt x="309" y="622"/>
                  </a:lnTo>
                  <a:lnTo>
                    <a:pt x="309" y="620"/>
                  </a:lnTo>
                  <a:lnTo>
                    <a:pt x="309" y="618"/>
                  </a:lnTo>
                  <a:lnTo>
                    <a:pt x="307" y="618"/>
                  </a:lnTo>
                  <a:lnTo>
                    <a:pt x="307" y="617"/>
                  </a:lnTo>
                  <a:lnTo>
                    <a:pt x="306" y="615"/>
                  </a:lnTo>
                  <a:lnTo>
                    <a:pt x="304" y="613"/>
                  </a:lnTo>
                  <a:lnTo>
                    <a:pt x="304" y="611"/>
                  </a:lnTo>
                  <a:lnTo>
                    <a:pt x="302" y="611"/>
                  </a:lnTo>
                  <a:lnTo>
                    <a:pt x="302" y="613"/>
                  </a:lnTo>
                  <a:lnTo>
                    <a:pt x="300" y="613"/>
                  </a:lnTo>
                  <a:lnTo>
                    <a:pt x="300" y="611"/>
                  </a:lnTo>
                  <a:lnTo>
                    <a:pt x="302" y="609"/>
                  </a:lnTo>
                  <a:lnTo>
                    <a:pt x="302" y="607"/>
                  </a:lnTo>
                  <a:lnTo>
                    <a:pt x="300" y="607"/>
                  </a:lnTo>
                  <a:lnTo>
                    <a:pt x="300" y="605"/>
                  </a:lnTo>
                  <a:lnTo>
                    <a:pt x="300" y="603"/>
                  </a:lnTo>
                  <a:lnTo>
                    <a:pt x="302" y="603"/>
                  </a:lnTo>
                  <a:lnTo>
                    <a:pt x="302" y="601"/>
                  </a:lnTo>
                  <a:lnTo>
                    <a:pt x="300" y="601"/>
                  </a:lnTo>
                  <a:lnTo>
                    <a:pt x="302" y="601"/>
                  </a:lnTo>
                  <a:lnTo>
                    <a:pt x="300" y="601"/>
                  </a:lnTo>
                  <a:lnTo>
                    <a:pt x="300" y="599"/>
                  </a:lnTo>
                  <a:lnTo>
                    <a:pt x="298" y="599"/>
                  </a:lnTo>
                  <a:lnTo>
                    <a:pt x="298" y="597"/>
                  </a:lnTo>
                  <a:lnTo>
                    <a:pt x="300" y="597"/>
                  </a:lnTo>
                  <a:lnTo>
                    <a:pt x="300" y="595"/>
                  </a:lnTo>
                  <a:lnTo>
                    <a:pt x="300" y="594"/>
                  </a:lnTo>
                  <a:lnTo>
                    <a:pt x="300" y="592"/>
                  </a:lnTo>
                  <a:lnTo>
                    <a:pt x="298" y="592"/>
                  </a:lnTo>
                  <a:lnTo>
                    <a:pt x="296" y="592"/>
                  </a:lnTo>
                  <a:lnTo>
                    <a:pt x="296" y="590"/>
                  </a:lnTo>
                  <a:lnTo>
                    <a:pt x="294" y="590"/>
                  </a:lnTo>
                  <a:lnTo>
                    <a:pt x="292" y="590"/>
                  </a:lnTo>
                  <a:lnTo>
                    <a:pt x="292" y="588"/>
                  </a:lnTo>
                  <a:lnTo>
                    <a:pt x="294" y="586"/>
                  </a:lnTo>
                  <a:lnTo>
                    <a:pt x="294" y="584"/>
                  </a:lnTo>
                  <a:lnTo>
                    <a:pt x="294" y="582"/>
                  </a:lnTo>
                  <a:lnTo>
                    <a:pt x="294" y="580"/>
                  </a:lnTo>
                  <a:lnTo>
                    <a:pt x="294" y="578"/>
                  </a:lnTo>
                  <a:lnTo>
                    <a:pt x="294" y="576"/>
                  </a:lnTo>
                  <a:lnTo>
                    <a:pt x="294" y="574"/>
                  </a:lnTo>
                  <a:lnTo>
                    <a:pt x="292" y="574"/>
                  </a:lnTo>
                  <a:lnTo>
                    <a:pt x="292" y="572"/>
                  </a:lnTo>
                  <a:lnTo>
                    <a:pt x="292" y="570"/>
                  </a:lnTo>
                  <a:lnTo>
                    <a:pt x="294" y="570"/>
                  </a:lnTo>
                  <a:lnTo>
                    <a:pt x="294" y="569"/>
                  </a:lnTo>
                  <a:lnTo>
                    <a:pt x="294" y="567"/>
                  </a:lnTo>
                  <a:lnTo>
                    <a:pt x="292" y="567"/>
                  </a:lnTo>
                  <a:lnTo>
                    <a:pt x="292" y="565"/>
                  </a:lnTo>
                  <a:lnTo>
                    <a:pt x="294" y="565"/>
                  </a:lnTo>
                  <a:lnTo>
                    <a:pt x="294" y="563"/>
                  </a:lnTo>
                  <a:lnTo>
                    <a:pt x="292" y="561"/>
                  </a:lnTo>
                  <a:lnTo>
                    <a:pt x="292" y="559"/>
                  </a:lnTo>
                  <a:lnTo>
                    <a:pt x="292" y="557"/>
                  </a:lnTo>
                  <a:lnTo>
                    <a:pt x="290" y="557"/>
                  </a:lnTo>
                  <a:lnTo>
                    <a:pt x="290" y="555"/>
                  </a:lnTo>
                  <a:lnTo>
                    <a:pt x="290" y="553"/>
                  </a:lnTo>
                  <a:lnTo>
                    <a:pt x="290" y="551"/>
                  </a:lnTo>
                  <a:lnTo>
                    <a:pt x="292" y="551"/>
                  </a:lnTo>
                  <a:lnTo>
                    <a:pt x="292" y="549"/>
                  </a:lnTo>
                  <a:lnTo>
                    <a:pt x="292" y="547"/>
                  </a:lnTo>
                  <a:lnTo>
                    <a:pt x="290" y="547"/>
                  </a:lnTo>
                  <a:lnTo>
                    <a:pt x="290" y="545"/>
                  </a:lnTo>
                  <a:lnTo>
                    <a:pt x="288" y="545"/>
                  </a:lnTo>
                  <a:lnTo>
                    <a:pt x="290" y="544"/>
                  </a:lnTo>
                  <a:lnTo>
                    <a:pt x="292" y="544"/>
                  </a:lnTo>
                  <a:lnTo>
                    <a:pt x="294" y="544"/>
                  </a:lnTo>
                  <a:lnTo>
                    <a:pt x="296" y="542"/>
                  </a:lnTo>
                  <a:lnTo>
                    <a:pt x="298" y="542"/>
                  </a:lnTo>
                  <a:lnTo>
                    <a:pt x="298" y="540"/>
                  </a:lnTo>
                  <a:lnTo>
                    <a:pt x="298" y="542"/>
                  </a:lnTo>
                  <a:lnTo>
                    <a:pt x="300" y="542"/>
                  </a:lnTo>
                  <a:lnTo>
                    <a:pt x="300" y="540"/>
                  </a:lnTo>
                  <a:lnTo>
                    <a:pt x="298" y="540"/>
                  </a:lnTo>
                  <a:lnTo>
                    <a:pt x="298" y="538"/>
                  </a:lnTo>
                  <a:lnTo>
                    <a:pt x="300" y="538"/>
                  </a:lnTo>
                  <a:lnTo>
                    <a:pt x="300" y="536"/>
                  </a:lnTo>
                  <a:lnTo>
                    <a:pt x="302" y="536"/>
                  </a:lnTo>
                  <a:lnTo>
                    <a:pt x="302" y="534"/>
                  </a:lnTo>
                  <a:lnTo>
                    <a:pt x="304" y="534"/>
                  </a:lnTo>
                  <a:lnTo>
                    <a:pt x="306" y="534"/>
                  </a:lnTo>
                  <a:lnTo>
                    <a:pt x="307" y="534"/>
                  </a:lnTo>
                  <a:lnTo>
                    <a:pt x="307" y="532"/>
                  </a:lnTo>
                  <a:lnTo>
                    <a:pt x="306" y="530"/>
                  </a:lnTo>
                  <a:lnTo>
                    <a:pt x="306" y="528"/>
                  </a:lnTo>
                  <a:lnTo>
                    <a:pt x="304" y="528"/>
                  </a:lnTo>
                  <a:lnTo>
                    <a:pt x="304" y="526"/>
                  </a:lnTo>
                  <a:lnTo>
                    <a:pt x="302" y="526"/>
                  </a:lnTo>
                  <a:lnTo>
                    <a:pt x="302" y="524"/>
                  </a:lnTo>
                  <a:lnTo>
                    <a:pt x="300" y="524"/>
                  </a:lnTo>
                  <a:lnTo>
                    <a:pt x="298" y="524"/>
                  </a:lnTo>
                  <a:lnTo>
                    <a:pt x="298" y="522"/>
                  </a:lnTo>
                  <a:lnTo>
                    <a:pt x="296" y="522"/>
                  </a:lnTo>
                  <a:lnTo>
                    <a:pt x="296" y="521"/>
                  </a:lnTo>
                  <a:lnTo>
                    <a:pt x="296" y="519"/>
                  </a:lnTo>
                  <a:lnTo>
                    <a:pt x="296" y="517"/>
                  </a:lnTo>
                  <a:lnTo>
                    <a:pt x="298" y="517"/>
                  </a:lnTo>
                  <a:lnTo>
                    <a:pt x="298" y="515"/>
                  </a:lnTo>
                  <a:lnTo>
                    <a:pt x="298" y="513"/>
                  </a:lnTo>
                  <a:lnTo>
                    <a:pt x="296" y="513"/>
                  </a:lnTo>
                  <a:lnTo>
                    <a:pt x="296" y="515"/>
                  </a:lnTo>
                  <a:lnTo>
                    <a:pt x="294" y="513"/>
                  </a:lnTo>
                  <a:lnTo>
                    <a:pt x="292" y="513"/>
                  </a:lnTo>
                  <a:lnTo>
                    <a:pt x="292" y="511"/>
                  </a:lnTo>
                  <a:lnTo>
                    <a:pt x="294" y="511"/>
                  </a:lnTo>
                  <a:lnTo>
                    <a:pt x="292" y="511"/>
                  </a:lnTo>
                  <a:lnTo>
                    <a:pt x="292" y="509"/>
                  </a:lnTo>
                  <a:lnTo>
                    <a:pt x="292" y="507"/>
                  </a:lnTo>
                  <a:lnTo>
                    <a:pt x="292" y="505"/>
                  </a:lnTo>
                  <a:lnTo>
                    <a:pt x="290" y="505"/>
                  </a:lnTo>
                  <a:lnTo>
                    <a:pt x="290" y="503"/>
                  </a:lnTo>
                  <a:lnTo>
                    <a:pt x="288" y="501"/>
                  </a:lnTo>
                  <a:lnTo>
                    <a:pt x="290" y="501"/>
                  </a:lnTo>
                  <a:lnTo>
                    <a:pt x="290" y="499"/>
                  </a:lnTo>
                  <a:lnTo>
                    <a:pt x="288" y="499"/>
                  </a:lnTo>
                  <a:lnTo>
                    <a:pt x="286" y="499"/>
                  </a:lnTo>
                  <a:lnTo>
                    <a:pt x="284" y="499"/>
                  </a:lnTo>
                  <a:lnTo>
                    <a:pt x="284" y="497"/>
                  </a:lnTo>
                  <a:lnTo>
                    <a:pt x="286" y="497"/>
                  </a:lnTo>
                  <a:lnTo>
                    <a:pt x="284" y="497"/>
                  </a:lnTo>
                  <a:lnTo>
                    <a:pt x="284" y="496"/>
                  </a:lnTo>
                  <a:lnTo>
                    <a:pt x="284" y="494"/>
                  </a:lnTo>
                  <a:lnTo>
                    <a:pt x="283" y="494"/>
                  </a:lnTo>
                  <a:lnTo>
                    <a:pt x="283" y="492"/>
                  </a:lnTo>
                  <a:lnTo>
                    <a:pt x="283" y="490"/>
                  </a:lnTo>
                  <a:lnTo>
                    <a:pt x="283" y="488"/>
                  </a:lnTo>
                  <a:lnTo>
                    <a:pt x="281" y="488"/>
                  </a:lnTo>
                  <a:lnTo>
                    <a:pt x="281" y="486"/>
                  </a:lnTo>
                  <a:lnTo>
                    <a:pt x="279" y="486"/>
                  </a:lnTo>
                  <a:lnTo>
                    <a:pt x="279" y="484"/>
                  </a:lnTo>
                  <a:lnTo>
                    <a:pt x="277" y="484"/>
                  </a:lnTo>
                  <a:lnTo>
                    <a:pt x="275" y="482"/>
                  </a:lnTo>
                  <a:lnTo>
                    <a:pt x="273" y="482"/>
                  </a:lnTo>
                  <a:lnTo>
                    <a:pt x="273" y="480"/>
                  </a:lnTo>
                  <a:lnTo>
                    <a:pt x="273" y="478"/>
                  </a:lnTo>
                  <a:lnTo>
                    <a:pt x="271" y="478"/>
                  </a:lnTo>
                  <a:lnTo>
                    <a:pt x="269" y="478"/>
                  </a:lnTo>
                  <a:lnTo>
                    <a:pt x="267" y="478"/>
                  </a:lnTo>
                  <a:lnTo>
                    <a:pt x="265" y="478"/>
                  </a:lnTo>
                  <a:lnTo>
                    <a:pt x="263" y="478"/>
                  </a:lnTo>
                  <a:lnTo>
                    <a:pt x="261" y="478"/>
                  </a:lnTo>
                  <a:lnTo>
                    <a:pt x="259" y="478"/>
                  </a:lnTo>
                  <a:lnTo>
                    <a:pt x="259" y="476"/>
                  </a:lnTo>
                  <a:lnTo>
                    <a:pt x="258" y="476"/>
                  </a:lnTo>
                  <a:lnTo>
                    <a:pt x="256" y="476"/>
                  </a:lnTo>
                  <a:lnTo>
                    <a:pt x="256" y="474"/>
                  </a:lnTo>
                  <a:lnTo>
                    <a:pt x="254" y="474"/>
                  </a:lnTo>
                  <a:lnTo>
                    <a:pt x="254" y="473"/>
                  </a:lnTo>
                  <a:lnTo>
                    <a:pt x="252" y="473"/>
                  </a:lnTo>
                  <a:lnTo>
                    <a:pt x="252" y="471"/>
                  </a:lnTo>
                  <a:lnTo>
                    <a:pt x="252" y="469"/>
                  </a:lnTo>
                  <a:lnTo>
                    <a:pt x="250" y="469"/>
                  </a:lnTo>
                  <a:lnTo>
                    <a:pt x="248" y="469"/>
                  </a:lnTo>
                  <a:lnTo>
                    <a:pt x="248" y="471"/>
                  </a:lnTo>
                  <a:lnTo>
                    <a:pt x="246" y="471"/>
                  </a:lnTo>
                  <a:lnTo>
                    <a:pt x="244" y="471"/>
                  </a:lnTo>
                  <a:lnTo>
                    <a:pt x="242" y="471"/>
                  </a:lnTo>
                  <a:lnTo>
                    <a:pt x="242" y="469"/>
                  </a:lnTo>
                  <a:lnTo>
                    <a:pt x="240" y="469"/>
                  </a:lnTo>
                  <a:lnTo>
                    <a:pt x="240" y="467"/>
                  </a:lnTo>
                  <a:lnTo>
                    <a:pt x="238" y="467"/>
                  </a:lnTo>
                  <a:lnTo>
                    <a:pt x="236" y="467"/>
                  </a:lnTo>
                  <a:lnTo>
                    <a:pt x="235" y="467"/>
                  </a:lnTo>
                  <a:lnTo>
                    <a:pt x="235" y="465"/>
                  </a:lnTo>
                  <a:lnTo>
                    <a:pt x="233" y="465"/>
                  </a:lnTo>
                  <a:lnTo>
                    <a:pt x="231" y="465"/>
                  </a:lnTo>
                  <a:lnTo>
                    <a:pt x="231" y="463"/>
                  </a:lnTo>
                  <a:lnTo>
                    <a:pt x="231" y="461"/>
                  </a:lnTo>
                  <a:lnTo>
                    <a:pt x="231" y="459"/>
                  </a:lnTo>
                  <a:lnTo>
                    <a:pt x="231" y="457"/>
                  </a:lnTo>
                  <a:lnTo>
                    <a:pt x="229" y="457"/>
                  </a:lnTo>
                  <a:lnTo>
                    <a:pt x="229" y="455"/>
                  </a:lnTo>
                  <a:lnTo>
                    <a:pt x="229" y="453"/>
                  </a:lnTo>
                  <a:lnTo>
                    <a:pt x="227" y="453"/>
                  </a:lnTo>
                  <a:lnTo>
                    <a:pt x="227" y="451"/>
                  </a:lnTo>
                  <a:lnTo>
                    <a:pt x="227" y="449"/>
                  </a:lnTo>
                  <a:lnTo>
                    <a:pt x="227" y="448"/>
                  </a:lnTo>
                  <a:lnTo>
                    <a:pt x="225" y="448"/>
                  </a:lnTo>
                  <a:lnTo>
                    <a:pt x="225" y="446"/>
                  </a:lnTo>
                  <a:lnTo>
                    <a:pt x="225" y="444"/>
                  </a:lnTo>
                  <a:lnTo>
                    <a:pt x="225" y="442"/>
                  </a:lnTo>
                  <a:lnTo>
                    <a:pt x="223" y="442"/>
                  </a:lnTo>
                  <a:lnTo>
                    <a:pt x="221" y="442"/>
                  </a:lnTo>
                  <a:lnTo>
                    <a:pt x="221" y="440"/>
                  </a:lnTo>
                  <a:lnTo>
                    <a:pt x="219" y="440"/>
                  </a:lnTo>
                  <a:lnTo>
                    <a:pt x="219" y="438"/>
                  </a:lnTo>
                  <a:lnTo>
                    <a:pt x="217" y="438"/>
                  </a:lnTo>
                  <a:lnTo>
                    <a:pt x="215" y="438"/>
                  </a:lnTo>
                  <a:lnTo>
                    <a:pt x="213" y="438"/>
                  </a:lnTo>
                  <a:lnTo>
                    <a:pt x="211" y="438"/>
                  </a:lnTo>
                  <a:lnTo>
                    <a:pt x="211" y="436"/>
                  </a:lnTo>
                  <a:lnTo>
                    <a:pt x="211" y="434"/>
                  </a:lnTo>
                  <a:lnTo>
                    <a:pt x="210" y="434"/>
                  </a:lnTo>
                  <a:lnTo>
                    <a:pt x="210" y="432"/>
                  </a:lnTo>
                  <a:lnTo>
                    <a:pt x="211" y="432"/>
                  </a:lnTo>
                  <a:lnTo>
                    <a:pt x="211" y="430"/>
                  </a:lnTo>
                  <a:lnTo>
                    <a:pt x="211" y="428"/>
                  </a:lnTo>
                  <a:lnTo>
                    <a:pt x="210" y="428"/>
                  </a:lnTo>
                  <a:lnTo>
                    <a:pt x="210" y="426"/>
                  </a:lnTo>
                  <a:lnTo>
                    <a:pt x="211" y="426"/>
                  </a:lnTo>
                  <a:lnTo>
                    <a:pt x="211" y="425"/>
                  </a:lnTo>
                  <a:lnTo>
                    <a:pt x="210" y="425"/>
                  </a:lnTo>
                  <a:lnTo>
                    <a:pt x="210" y="423"/>
                  </a:lnTo>
                  <a:lnTo>
                    <a:pt x="210" y="421"/>
                  </a:lnTo>
                  <a:lnTo>
                    <a:pt x="211" y="421"/>
                  </a:lnTo>
                  <a:lnTo>
                    <a:pt x="211" y="419"/>
                  </a:lnTo>
                  <a:lnTo>
                    <a:pt x="210" y="419"/>
                  </a:lnTo>
                  <a:lnTo>
                    <a:pt x="210" y="417"/>
                  </a:lnTo>
                  <a:lnTo>
                    <a:pt x="210" y="415"/>
                  </a:lnTo>
                  <a:lnTo>
                    <a:pt x="208" y="413"/>
                  </a:lnTo>
                  <a:lnTo>
                    <a:pt x="206" y="413"/>
                  </a:lnTo>
                  <a:lnTo>
                    <a:pt x="204" y="413"/>
                  </a:lnTo>
                  <a:lnTo>
                    <a:pt x="204" y="411"/>
                  </a:lnTo>
                  <a:lnTo>
                    <a:pt x="204" y="409"/>
                  </a:lnTo>
                  <a:lnTo>
                    <a:pt x="204" y="407"/>
                  </a:lnTo>
                  <a:lnTo>
                    <a:pt x="204" y="405"/>
                  </a:lnTo>
                  <a:lnTo>
                    <a:pt x="204" y="403"/>
                  </a:lnTo>
                  <a:lnTo>
                    <a:pt x="204" y="401"/>
                  </a:lnTo>
                  <a:lnTo>
                    <a:pt x="202" y="401"/>
                  </a:lnTo>
                  <a:lnTo>
                    <a:pt x="202" y="400"/>
                  </a:lnTo>
                  <a:lnTo>
                    <a:pt x="202" y="398"/>
                  </a:lnTo>
                  <a:lnTo>
                    <a:pt x="202" y="396"/>
                  </a:lnTo>
                  <a:lnTo>
                    <a:pt x="204" y="396"/>
                  </a:lnTo>
                  <a:lnTo>
                    <a:pt x="204" y="394"/>
                  </a:lnTo>
                  <a:lnTo>
                    <a:pt x="202" y="392"/>
                  </a:lnTo>
                  <a:lnTo>
                    <a:pt x="200" y="392"/>
                  </a:lnTo>
                  <a:lnTo>
                    <a:pt x="200" y="390"/>
                  </a:lnTo>
                  <a:lnTo>
                    <a:pt x="198" y="390"/>
                  </a:lnTo>
                  <a:lnTo>
                    <a:pt x="198" y="388"/>
                  </a:lnTo>
                  <a:lnTo>
                    <a:pt x="200" y="388"/>
                  </a:lnTo>
                  <a:lnTo>
                    <a:pt x="200" y="386"/>
                  </a:lnTo>
                  <a:lnTo>
                    <a:pt x="202" y="386"/>
                  </a:lnTo>
                  <a:lnTo>
                    <a:pt x="202" y="384"/>
                  </a:lnTo>
                  <a:lnTo>
                    <a:pt x="204" y="384"/>
                  </a:lnTo>
                  <a:lnTo>
                    <a:pt x="204" y="382"/>
                  </a:lnTo>
                  <a:lnTo>
                    <a:pt x="204" y="380"/>
                  </a:lnTo>
                  <a:lnTo>
                    <a:pt x="204" y="378"/>
                  </a:lnTo>
                  <a:lnTo>
                    <a:pt x="206" y="378"/>
                  </a:lnTo>
                  <a:lnTo>
                    <a:pt x="206" y="377"/>
                  </a:lnTo>
                  <a:lnTo>
                    <a:pt x="206" y="375"/>
                  </a:lnTo>
                  <a:lnTo>
                    <a:pt x="206" y="373"/>
                  </a:lnTo>
                  <a:lnTo>
                    <a:pt x="208" y="373"/>
                  </a:lnTo>
                  <a:lnTo>
                    <a:pt x="208" y="371"/>
                  </a:lnTo>
                  <a:lnTo>
                    <a:pt x="210" y="371"/>
                  </a:lnTo>
                  <a:lnTo>
                    <a:pt x="210" y="369"/>
                  </a:lnTo>
                  <a:lnTo>
                    <a:pt x="211" y="369"/>
                  </a:lnTo>
                  <a:lnTo>
                    <a:pt x="213" y="369"/>
                  </a:lnTo>
                  <a:lnTo>
                    <a:pt x="215" y="369"/>
                  </a:lnTo>
                  <a:lnTo>
                    <a:pt x="215" y="367"/>
                  </a:lnTo>
                  <a:lnTo>
                    <a:pt x="215" y="365"/>
                  </a:lnTo>
                  <a:lnTo>
                    <a:pt x="213" y="365"/>
                  </a:lnTo>
                  <a:lnTo>
                    <a:pt x="213" y="367"/>
                  </a:lnTo>
                  <a:lnTo>
                    <a:pt x="213" y="365"/>
                  </a:lnTo>
                  <a:lnTo>
                    <a:pt x="211" y="365"/>
                  </a:lnTo>
                  <a:lnTo>
                    <a:pt x="210" y="365"/>
                  </a:lnTo>
                  <a:lnTo>
                    <a:pt x="210" y="363"/>
                  </a:lnTo>
                  <a:lnTo>
                    <a:pt x="208" y="363"/>
                  </a:lnTo>
                  <a:lnTo>
                    <a:pt x="206" y="363"/>
                  </a:lnTo>
                  <a:lnTo>
                    <a:pt x="206" y="361"/>
                  </a:lnTo>
                  <a:lnTo>
                    <a:pt x="204" y="361"/>
                  </a:lnTo>
                  <a:lnTo>
                    <a:pt x="202" y="361"/>
                  </a:lnTo>
                  <a:lnTo>
                    <a:pt x="202" y="359"/>
                  </a:lnTo>
                  <a:lnTo>
                    <a:pt x="200" y="359"/>
                  </a:lnTo>
                  <a:lnTo>
                    <a:pt x="198" y="359"/>
                  </a:lnTo>
                  <a:lnTo>
                    <a:pt x="198" y="361"/>
                  </a:lnTo>
                  <a:lnTo>
                    <a:pt x="198" y="359"/>
                  </a:lnTo>
                  <a:lnTo>
                    <a:pt x="200" y="359"/>
                  </a:lnTo>
                  <a:lnTo>
                    <a:pt x="200" y="357"/>
                  </a:lnTo>
                  <a:lnTo>
                    <a:pt x="202" y="357"/>
                  </a:lnTo>
                  <a:lnTo>
                    <a:pt x="202" y="355"/>
                  </a:lnTo>
                  <a:lnTo>
                    <a:pt x="200" y="355"/>
                  </a:lnTo>
                  <a:lnTo>
                    <a:pt x="198" y="355"/>
                  </a:lnTo>
                  <a:lnTo>
                    <a:pt x="198" y="357"/>
                  </a:lnTo>
                  <a:lnTo>
                    <a:pt x="196" y="357"/>
                  </a:lnTo>
                  <a:lnTo>
                    <a:pt x="196" y="359"/>
                  </a:lnTo>
                  <a:lnTo>
                    <a:pt x="194" y="359"/>
                  </a:lnTo>
                  <a:lnTo>
                    <a:pt x="194" y="361"/>
                  </a:lnTo>
                  <a:lnTo>
                    <a:pt x="192" y="361"/>
                  </a:lnTo>
                  <a:lnTo>
                    <a:pt x="192" y="363"/>
                  </a:lnTo>
                  <a:lnTo>
                    <a:pt x="190" y="363"/>
                  </a:lnTo>
                  <a:lnTo>
                    <a:pt x="190" y="361"/>
                  </a:lnTo>
                  <a:lnTo>
                    <a:pt x="190" y="363"/>
                  </a:lnTo>
                  <a:lnTo>
                    <a:pt x="188" y="363"/>
                  </a:lnTo>
                  <a:lnTo>
                    <a:pt x="188" y="361"/>
                  </a:lnTo>
                  <a:lnTo>
                    <a:pt x="187" y="361"/>
                  </a:lnTo>
                  <a:lnTo>
                    <a:pt x="185" y="361"/>
                  </a:lnTo>
                  <a:lnTo>
                    <a:pt x="183" y="359"/>
                  </a:lnTo>
                  <a:lnTo>
                    <a:pt x="181" y="357"/>
                  </a:lnTo>
                  <a:lnTo>
                    <a:pt x="179" y="357"/>
                  </a:lnTo>
                  <a:lnTo>
                    <a:pt x="177" y="357"/>
                  </a:lnTo>
                  <a:lnTo>
                    <a:pt x="177" y="355"/>
                  </a:lnTo>
                  <a:lnTo>
                    <a:pt x="177" y="353"/>
                  </a:lnTo>
                  <a:lnTo>
                    <a:pt x="175" y="353"/>
                  </a:lnTo>
                  <a:lnTo>
                    <a:pt x="177" y="353"/>
                  </a:lnTo>
                  <a:lnTo>
                    <a:pt x="177" y="352"/>
                  </a:lnTo>
                  <a:lnTo>
                    <a:pt x="177" y="350"/>
                  </a:lnTo>
                  <a:lnTo>
                    <a:pt x="179" y="350"/>
                  </a:lnTo>
                  <a:lnTo>
                    <a:pt x="179" y="348"/>
                  </a:lnTo>
                  <a:lnTo>
                    <a:pt x="179" y="346"/>
                  </a:lnTo>
                  <a:lnTo>
                    <a:pt x="177" y="346"/>
                  </a:lnTo>
                  <a:lnTo>
                    <a:pt x="179" y="346"/>
                  </a:lnTo>
                  <a:lnTo>
                    <a:pt x="179" y="344"/>
                  </a:lnTo>
                  <a:lnTo>
                    <a:pt x="179" y="342"/>
                  </a:lnTo>
                  <a:lnTo>
                    <a:pt x="181" y="342"/>
                  </a:lnTo>
                  <a:lnTo>
                    <a:pt x="179" y="342"/>
                  </a:lnTo>
                  <a:lnTo>
                    <a:pt x="181" y="342"/>
                  </a:lnTo>
                  <a:lnTo>
                    <a:pt x="181" y="340"/>
                  </a:lnTo>
                  <a:lnTo>
                    <a:pt x="183" y="340"/>
                  </a:lnTo>
                  <a:lnTo>
                    <a:pt x="181" y="340"/>
                  </a:lnTo>
                  <a:lnTo>
                    <a:pt x="179" y="340"/>
                  </a:lnTo>
                  <a:lnTo>
                    <a:pt x="179" y="338"/>
                  </a:lnTo>
                  <a:lnTo>
                    <a:pt x="177" y="338"/>
                  </a:lnTo>
                  <a:lnTo>
                    <a:pt x="175" y="336"/>
                  </a:lnTo>
                  <a:lnTo>
                    <a:pt x="173" y="336"/>
                  </a:lnTo>
                  <a:lnTo>
                    <a:pt x="171" y="338"/>
                  </a:lnTo>
                  <a:lnTo>
                    <a:pt x="169" y="338"/>
                  </a:lnTo>
                  <a:lnTo>
                    <a:pt x="167" y="338"/>
                  </a:lnTo>
                  <a:lnTo>
                    <a:pt x="165" y="338"/>
                  </a:lnTo>
                  <a:lnTo>
                    <a:pt x="163" y="338"/>
                  </a:lnTo>
                  <a:lnTo>
                    <a:pt x="163" y="336"/>
                  </a:lnTo>
                  <a:lnTo>
                    <a:pt x="163" y="334"/>
                  </a:lnTo>
                  <a:lnTo>
                    <a:pt x="162" y="334"/>
                  </a:lnTo>
                  <a:lnTo>
                    <a:pt x="162" y="332"/>
                  </a:lnTo>
                  <a:lnTo>
                    <a:pt x="160" y="332"/>
                  </a:lnTo>
                  <a:lnTo>
                    <a:pt x="160" y="330"/>
                  </a:lnTo>
                  <a:lnTo>
                    <a:pt x="158" y="330"/>
                  </a:lnTo>
                  <a:lnTo>
                    <a:pt x="158" y="329"/>
                  </a:lnTo>
                  <a:lnTo>
                    <a:pt x="158" y="330"/>
                  </a:lnTo>
                  <a:lnTo>
                    <a:pt x="156" y="330"/>
                  </a:lnTo>
                  <a:lnTo>
                    <a:pt x="156" y="329"/>
                  </a:lnTo>
                  <a:lnTo>
                    <a:pt x="154" y="329"/>
                  </a:lnTo>
                  <a:lnTo>
                    <a:pt x="154" y="327"/>
                  </a:lnTo>
                  <a:lnTo>
                    <a:pt x="152" y="327"/>
                  </a:lnTo>
                  <a:lnTo>
                    <a:pt x="150" y="327"/>
                  </a:lnTo>
                  <a:lnTo>
                    <a:pt x="150" y="325"/>
                  </a:lnTo>
                  <a:lnTo>
                    <a:pt x="150" y="323"/>
                  </a:lnTo>
                  <a:lnTo>
                    <a:pt x="150" y="321"/>
                  </a:lnTo>
                  <a:lnTo>
                    <a:pt x="148" y="321"/>
                  </a:lnTo>
                  <a:lnTo>
                    <a:pt x="146" y="321"/>
                  </a:lnTo>
                  <a:lnTo>
                    <a:pt x="144" y="321"/>
                  </a:lnTo>
                  <a:lnTo>
                    <a:pt x="144" y="319"/>
                  </a:lnTo>
                  <a:lnTo>
                    <a:pt x="142" y="319"/>
                  </a:lnTo>
                  <a:lnTo>
                    <a:pt x="142" y="317"/>
                  </a:lnTo>
                  <a:lnTo>
                    <a:pt x="140" y="317"/>
                  </a:lnTo>
                  <a:lnTo>
                    <a:pt x="140" y="319"/>
                  </a:lnTo>
                  <a:lnTo>
                    <a:pt x="139" y="319"/>
                  </a:lnTo>
                  <a:lnTo>
                    <a:pt x="139" y="321"/>
                  </a:lnTo>
                  <a:lnTo>
                    <a:pt x="137" y="321"/>
                  </a:lnTo>
                  <a:lnTo>
                    <a:pt x="137" y="319"/>
                  </a:lnTo>
                  <a:lnTo>
                    <a:pt x="137" y="317"/>
                  </a:lnTo>
                  <a:lnTo>
                    <a:pt x="137" y="315"/>
                  </a:lnTo>
                  <a:lnTo>
                    <a:pt x="137" y="313"/>
                  </a:lnTo>
                  <a:lnTo>
                    <a:pt x="139" y="313"/>
                  </a:lnTo>
                  <a:lnTo>
                    <a:pt x="139" y="311"/>
                  </a:lnTo>
                  <a:lnTo>
                    <a:pt x="140" y="311"/>
                  </a:lnTo>
                  <a:lnTo>
                    <a:pt x="140" y="309"/>
                  </a:lnTo>
                  <a:lnTo>
                    <a:pt x="142" y="309"/>
                  </a:lnTo>
                  <a:lnTo>
                    <a:pt x="142" y="307"/>
                  </a:lnTo>
                  <a:lnTo>
                    <a:pt x="142" y="309"/>
                  </a:lnTo>
                  <a:lnTo>
                    <a:pt x="140" y="309"/>
                  </a:lnTo>
                  <a:lnTo>
                    <a:pt x="139" y="309"/>
                  </a:lnTo>
                  <a:lnTo>
                    <a:pt x="137" y="309"/>
                  </a:lnTo>
                  <a:lnTo>
                    <a:pt x="135" y="309"/>
                  </a:lnTo>
                  <a:lnTo>
                    <a:pt x="133" y="309"/>
                  </a:lnTo>
                  <a:lnTo>
                    <a:pt x="133" y="307"/>
                  </a:lnTo>
                  <a:lnTo>
                    <a:pt x="131" y="307"/>
                  </a:lnTo>
                  <a:lnTo>
                    <a:pt x="129" y="307"/>
                  </a:lnTo>
                  <a:lnTo>
                    <a:pt x="127" y="307"/>
                  </a:lnTo>
                  <a:lnTo>
                    <a:pt x="125" y="307"/>
                  </a:lnTo>
                  <a:lnTo>
                    <a:pt x="123" y="307"/>
                  </a:lnTo>
                  <a:lnTo>
                    <a:pt x="123" y="305"/>
                  </a:lnTo>
                  <a:lnTo>
                    <a:pt x="121" y="305"/>
                  </a:lnTo>
                  <a:lnTo>
                    <a:pt x="119" y="305"/>
                  </a:lnTo>
                  <a:lnTo>
                    <a:pt x="119" y="304"/>
                  </a:lnTo>
                  <a:lnTo>
                    <a:pt x="119" y="305"/>
                  </a:lnTo>
                  <a:lnTo>
                    <a:pt x="117" y="305"/>
                  </a:lnTo>
                  <a:lnTo>
                    <a:pt x="117" y="304"/>
                  </a:lnTo>
                  <a:lnTo>
                    <a:pt x="115" y="304"/>
                  </a:lnTo>
                  <a:lnTo>
                    <a:pt x="115" y="302"/>
                  </a:lnTo>
                  <a:lnTo>
                    <a:pt x="114" y="302"/>
                  </a:lnTo>
                  <a:lnTo>
                    <a:pt x="114" y="300"/>
                  </a:lnTo>
                  <a:lnTo>
                    <a:pt x="115" y="300"/>
                  </a:lnTo>
                  <a:lnTo>
                    <a:pt x="115" y="298"/>
                  </a:lnTo>
                  <a:lnTo>
                    <a:pt x="114" y="298"/>
                  </a:lnTo>
                  <a:lnTo>
                    <a:pt x="112" y="298"/>
                  </a:lnTo>
                  <a:lnTo>
                    <a:pt x="112" y="300"/>
                  </a:lnTo>
                  <a:lnTo>
                    <a:pt x="110" y="300"/>
                  </a:lnTo>
                  <a:lnTo>
                    <a:pt x="108" y="300"/>
                  </a:lnTo>
                  <a:lnTo>
                    <a:pt x="108" y="302"/>
                  </a:lnTo>
                  <a:lnTo>
                    <a:pt x="106" y="302"/>
                  </a:lnTo>
                  <a:lnTo>
                    <a:pt x="106" y="304"/>
                  </a:lnTo>
                  <a:lnTo>
                    <a:pt x="106" y="305"/>
                  </a:lnTo>
                  <a:lnTo>
                    <a:pt x="104" y="305"/>
                  </a:lnTo>
                  <a:lnTo>
                    <a:pt x="102" y="305"/>
                  </a:lnTo>
                  <a:lnTo>
                    <a:pt x="102" y="307"/>
                  </a:lnTo>
                  <a:lnTo>
                    <a:pt x="102" y="305"/>
                  </a:lnTo>
                  <a:lnTo>
                    <a:pt x="100" y="305"/>
                  </a:lnTo>
                  <a:lnTo>
                    <a:pt x="100" y="307"/>
                  </a:lnTo>
                  <a:lnTo>
                    <a:pt x="102" y="307"/>
                  </a:lnTo>
                  <a:lnTo>
                    <a:pt x="100" y="307"/>
                  </a:lnTo>
                  <a:lnTo>
                    <a:pt x="100" y="309"/>
                  </a:lnTo>
                  <a:lnTo>
                    <a:pt x="100" y="311"/>
                  </a:lnTo>
                  <a:lnTo>
                    <a:pt x="100" y="313"/>
                  </a:lnTo>
                  <a:lnTo>
                    <a:pt x="100" y="315"/>
                  </a:lnTo>
                  <a:lnTo>
                    <a:pt x="98" y="315"/>
                  </a:lnTo>
                  <a:lnTo>
                    <a:pt x="98" y="317"/>
                  </a:lnTo>
                  <a:lnTo>
                    <a:pt x="96" y="317"/>
                  </a:lnTo>
                  <a:lnTo>
                    <a:pt x="96" y="315"/>
                  </a:lnTo>
                  <a:lnTo>
                    <a:pt x="96" y="313"/>
                  </a:lnTo>
                  <a:lnTo>
                    <a:pt x="98" y="313"/>
                  </a:lnTo>
                  <a:lnTo>
                    <a:pt x="96" y="313"/>
                  </a:lnTo>
                  <a:lnTo>
                    <a:pt x="96" y="311"/>
                  </a:lnTo>
                  <a:lnTo>
                    <a:pt x="94" y="311"/>
                  </a:lnTo>
                  <a:lnTo>
                    <a:pt x="94" y="309"/>
                  </a:lnTo>
                  <a:lnTo>
                    <a:pt x="92" y="309"/>
                  </a:lnTo>
                  <a:lnTo>
                    <a:pt x="92" y="307"/>
                  </a:lnTo>
                  <a:lnTo>
                    <a:pt x="91" y="307"/>
                  </a:lnTo>
                  <a:lnTo>
                    <a:pt x="91" y="309"/>
                  </a:lnTo>
                  <a:lnTo>
                    <a:pt x="91" y="307"/>
                  </a:lnTo>
                  <a:lnTo>
                    <a:pt x="89" y="307"/>
                  </a:lnTo>
                  <a:lnTo>
                    <a:pt x="89" y="309"/>
                  </a:lnTo>
                  <a:lnTo>
                    <a:pt x="91" y="309"/>
                  </a:lnTo>
                  <a:lnTo>
                    <a:pt x="89" y="309"/>
                  </a:lnTo>
                  <a:lnTo>
                    <a:pt x="91" y="309"/>
                  </a:lnTo>
                  <a:lnTo>
                    <a:pt x="89" y="309"/>
                  </a:lnTo>
                  <a:lnTo>
                    <a:pt x="91" y="309"/>
                  </a:lnTo>
                  <a:lnTo>
                    <a:pt x="91" y="311"/>
                  </a:lnTo>
                  <a:lnTo>
                    <a:pt x="89" y="311"/>
                  </a:lnTo>
                  <a:lnTo>
                    <a:pt x="89" y="313"/>
                  </a:lnTo>
                  <a:lnTo>
                    <a:pt x="89" y="311"/>
                  </a:lnTo>
                  <a:lnTo>
                    <a:pt x="89" y="313"/>
                  </a:lnTo>
                  <a:lnTo>
                    <a:pt x="87" y="313"/>
                  </a:lnTo>
                  <a:lnTo>
                    <a:pt x="87" y="311"/>
                  </a:lnTo>
                  <a:lnTo>
                    <a:pt x="89" y="309"/>
                  </a:lnTo>
                  <a:lnTo>
                    <a:pt x="89" y="307"/>
                  </a:lnTo>
                  <a:lnTo>
                    <a:pt x="89" y="305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7" y="305"/>
                  </a:lnTo>
                  <a:lnTo>
                    <a:pt x="87" y="304"/>
                  </a:lnTo>
                  <a:lnTo>
                    <a:pt x="87" y="302"/>
                  </a:lnTo>
                  <a:lnTo>
                    <a:pt x="87" y="300"/>
                  </a:lnTo>
                  <a:lnTo>
                    <a:pt x="87" y="298"/>
                  </a:lnTo>
                  <a:lnTo>
                    <a:pt x="89" y="298"/>
                  </a:lnTo>
                  <a:lnTo>
                    <a:pt x="91" y="298"/>
                  </a:lnTo>
                  <a:lnTo>
                    <a:pt x="91" y="296"/>
                  </a:lnTo>
                  <a:lnTo>
                    <a:pt x="91" y="294"/>
                  </a:lnTo>
                  <a:lnTo>
                    <a:pt x="91" y="292"/>
                  </a:lnTo>
                  <a:lnTo>
                    <a:pt x="91" y="290"/>
                  </a:lnTo>
                  <a:lnTo>
                    <a:pt x="91" y="288"/>
                  </a:lnTo>
                  <a:lnTo>
                    <a:pt x="89" y="288"/>
                  </a:lnTo>
                  <a:lnTo>
                    <a:pt x="91" y="288"/>
                  </a:lnTo>
                  <a:lnTo>
                    <a:pt x="89" y="286"/>
                  </a:lnTo>
                  <a:lnTo>
                    <a:pt x="91" y="286"/>
                  </a:lnTo>
                  <a:lnTo>
                    <a:pt x="91" y="284"/>
                  </a:lnTo>
                  <a:lnTo>
                    <a:pt x="92" y="284"/>
                  </a:lnTo>
                  <a:lnTo>
                    <a:pt x="92" y="282"/>
                  </a:lnTo>
                  <a:lnTo>
                    <a:pt x="92" y="284"/>
                  </a:lnTo>
                  <a:lnTo>
                    <a:pt x="92" y="282"/>
                  </a:lnTo>
                  <a:lnTo>
                    <a:pt x="94" y="282"/>
                  </a:lnTo>
                  <a:lnTo>
                    <a:pt x="94" y="281"/>
                  </a:lnTo>
                  <a:lnTo>
                    <a:pt x="92" y="281"/>
                  </a:lnTo>
                  <a:lnTo>
                    <a:pt x="94" y="281"/>
                  </a:lnTo>
                  <a:lnTo>
                    <a:pt x="94" y="279"/>
                  </a:lnTo>
                  <a:lnTo>
                    <a:pt x="94" y="277"/>
                  </a:lnTo>
                  <a:lnTo>
                    <a:pt x="94" y="279"/>
                  </a:lnTo>
                  <a:lnTo>
                    <a:pt x="94" y="277"/>
                  </a:lnTo>
                  <a:lnTo>
                    <a:pt x="94" y="275"/>
                  </a:lnTo>
                  <a:lnTo>
                    <a:pt x="96" y="275"/>
                  </a:lnTo>
                  <a:lnTo>
                    <a:pt x="94" y="275"/>
                  </a:lnTo>
                  <a:lnTo>
                    <a:pt x="96" y="275"/>
                  </a:lnTo>
                  <a:lnTo>
                    <a:pt x="94" y="275"/>
                  </a:lnTo>
                  <a:lnTo>
                    <a:pt x="96" y="275"/>
                  </a:lnTo>
                  <a:lnTo>
                    <a:pt x="94" y="275"/>
                  </a:lnTo>
                  <a:lnTo>
                    <a:pt x="96" y="275"/>
                  </a:lnTo>
                  <a:lnTo>
                    <a:pt x="94" y="275"/>
                  </a:lnTo>
                  <a:lnTo>
                    <a:pt x="94" y="273"/>
                  </a:lnTo>
                  <a:lnTo>
                    <a:pt x="96" y="273"/>
                  </a:lnTo>
                  <a:lnTo>
                    <a:pt x="96" y="271"/>
                  </a:lnTo>
                  <a:lnTo>
                    <a:pt x="96" y="269"/>
                  </a:lnTo>
                  <a:lnTo>
                    <a:pt x="98" y="269"/>
                  </a:lnTo>
                  <a:lnTo>
                    <a:pt x="98" y="267"/>
                  </a:lnTo>
                  <a:lnTo>
                    <a:pt x="96" y="267"/>
                  </a:lnTo>
                  <a:lnTo>
                    <a:pt x="94" y="267"/>
                  </a:lnTo>
                  <a:lnTo>
                    <a:pt x="94" y="265"/>
                  </a:lnTo>
                  <a:lnTo>
                    <a:pt x="94" y="267"/>
                  </a:lnTo>
                  <a:lnTo>
                    <a:pt x="92" y="267"/>
                  </a:lnTo>
                  <a:lnTo>
                    <a:pt x="92" y="265"/>
                  </a:lnTo>
                  <a:lnTo>
                    <a:pt x="92" y="263"/>
                  </a:lnTo>
                  <a:lnTo>
                    <a:pt x="94" y="263"/>
                  </a:lnTo>
                  <a:lnTo>
                    <a:pt x="92" y="263"/>
                  </a:lnTo>
                  <a:lnTo>
                    <a:pt x="94" y="263"/>
                  </a:lnTo>
                  <a:lnTo>
                    <a:pt x="94" y="261"/>
                  </a:lnTo>
                  <a:lnTo>
                    <a:pt x="96" y="261"/>
                  </a:lnTo>
                  <a:lnTo>
                    <a:pt x="96" y="259"/>
                  </a:lnTo>
                  <a:lnTo>
                    <a:pt x="96" y="257"/>
                  </a:lnTo>
                  <a:lnTo>
                    <a:pt x="98" y="257"/>
                  </a:lnTo>
                  <a:lnTo>
                    <a:pt x="98" y="256"/>
                  </a:lnTo>
                  <a:lnTo>
                    <a:pt x="98" y="257"/>
                  </a:lnTo>
                  <a:lnTo>
                    <a:pt x="98" y="256"/>
                  </a:lnTo>
                  <a:lnTo>
                    <a:pt x="96" y="256"/>
                  </a:lnTo>
                  <a:lnTo>
                    <a:pt x="96" y="254"/>
                  </a:lnTo>
                  <a:lnTo>
                    <a:pt x="98" y="254"/>
                  </a:lnTo>
                  <a:lnTo>
                    <a:pt x="98" y="252"/>
                  </a:lnTo>
                  <a:lnTo>
                    <a:pt x="98" y="250"/>
                  </a:lnTo>
                  <a:lnTo>
                    <a:pt x="100" y="250"/>
                  </a:lnTo>
                  <a:lnTo>
                    <a:pt x="100" y="248"/>
                  </a:lnTo>
                  <a:lnTo>
                    <a:pt x="98" y="248"/>
                  </a:lnTo>
                  <a:lnTo>
                    <a:pt x="98" y="246"/>
                  </a:lnTo>
                  <a:lnTo>
                    <a:pt x="96" y="246"/>
                  </a:lnTo>
                  <a:lnTo>
                    <a:pt x="96" y="248"/>
                  </a:lnTo>
                  <a:lnTo>
                    <a:pt x="96" y="246"/>
                  </a:lnTo>
                  <a:lnTo>
                    <a:pt x="96" y="248"/>
                  </a:lnTo>
                  <a:lnTo>
                    <a:pt x="94" y="246"/>
                  </a:lnTo>
                  <a:lnTo>
                    <a:pt x="92" y="246"/>
                  </a:lnTo>
                  <a:lnTo>
                    <a:pt x="92" y="244"/>
                  </a:lnTo>
                  <a:lnTo>
                    <a:pt x="92" y="242"/>
                  </a:lnTo>
                  <a:lnTo>
                    <a:pt x="91" y="242"/>
                  </a:lnTo>
                  <a:lnTo>
                    <a:pt x="91" y="244"/>
                  </a:lnTo>
                  <a:lnTo>
                    <a:pt x="91" y="246"/>
                  </a:lnTo>
                  <a:lnTo>
                    <a:pt x="91" y="244"/>
                  </a:lnTo>
                  <a:lnTo>
                    <a:pt x="91" y="246"/>
                  </a:lnTo>
                  <a:lnTo>
                    <a:pt x="92" y="246"/>
                  </a:lnTo>
                  <a:lnTo>
                    <a:pt x="91" y="246"/>
                  </a:lnTo>
                  <a:lnTo>
                    <a:pt x="91" y="248"/>
                  </a:lnTo>
                  <a:lnTo>
                    <a:pt x="89" y="248"/>
                  </a:lnTo>
                  <a:lnTo>
                    <a:pt x="87" y="248"/>
                  </a:lnTo>
                  <a:lnTo>
                    <a:pt x="85" y="248"/>
                  </a:lnTo>
                  <a:lnTo>
                    <a:pt x="85" y="246"/>
                  </a:lnTo>
                  <a:lnTo>
                    <a:pt x="83" y="246"/>
                  </a:lnTo>
                  <a:lnTo>
                    <a:pt x="81" y="246"/>
                  </a:lnTo>
                  <a:lnTo>
                    <a:pt x="79" y="246"/>
                  </a:lnTo>
                  <a:lnTo>
                    <a:pt x="79" y="244"/>
                  </a:lnTo>
                  <a:lnTo>
                    <a:pt x="77" y="244"/>
                  </a:lnTo>
                  <a:lnTo>
                    <a:pt x="75" y="244"/>
                  </a:lnTo>
                  <a:lnTo>
                    <a:pt x="73" y="244"/>
                  </a:lnTo>
                  <a:lnTo>
                    <a:pt x="71" y="244"/>
                  </a:lnTo>
                  <a:lnTo>
                    <a:pt x="69" y="242"/>
                  </a:lnTo>
                  <a:lnTo>
                    <a:pt x="67" y="242"/>
                  </a:lnTo>
                  <a:lnTo>
                    <a:pt x="66" y="242"/>
                  </a:lnTo>
                  <a:lnTo>
                    <a:pt x="66" y="240"/>
                  </a:lnTo>
                  <a:lnTo>
                    <a:pt x="64" y="240"/>
                  </a:lnTo>
                  <a:lnTo>
                    <a:pt x="64" y="238"/>
                  </a:lnTo>
                  <a:lnTo>
                    <a:pt x="64" y="236"/>
                  </a:lnTo>
                  <a:lnTo>
                    <a:pt x="62" y="236"/>
                  </a:lnTo>
                  <a:lnTo>
                    <a:pt x="62" y="238"/>
                  </a:lnTo>
                  <a:lnTo>
                    <a:pt x="60" y="238"/>
                  </a:lnTo>
                  <a:lnTo>
                    <a:pt x="58" y="238"/>
                  </a:lnTo>
                  <a:lnTo>
                    <a:pt x="58" y="236"/>
                  </a:lnTo>
                  <a:lnTo>
                    <a:pt x="60" y="236"/>
                  </a:lnTo>
                  <a:lnTo>
                    <a:pt x="60" y="234"/>
                  </a:lnTo>
                  <a:lnTo>
                    <a:pt x="58" y="234"/>
                  </a:lnTo>
                  <a:lnTo>
                    <a:pt x="58" y="233"/>
                  </a:lnTo>
                  <a:lnTo>
                    <a:pt x="60" y="233"/>
                  </a:lnTo>
                  <a:lnTo>
                    <a:pt x="60" y="231"/>
                  </a:lnTo>
                  <a:lnTo>
                    <a:pt x="60" y="229"/>
                  </a:lnTo>
                  <a:lnTo>
                    <a:pt x="62" y="229"/>
                  </a:lnTo>
                  <a:lnTo>
                    <a:pt x="62" y="227"/>
                  </a:lnTo>
                  <a:lnTo>
                    <a:pt x="64" y="227"/>
                  </a:lnTo>
                  <a:lnTo>
                    <a:pt x="64" y="225"/>
                  </a:lnTo>
                  <a:lnTo>
                    <a:pt x="64" y="223"/>
                  </a:lnTo>
                  <a:lnTo>
                    <a:pt x="62" y="223"/>
                  </a:lnTo>
                  <a:lnTo>
                    <a:pt x="62" y="221"/>
                  </a:lnTo>
                  <a:lnTo>
                    <a:pt x="62" y="219"/>
                  </a:lnTo>
                  <a:lnTo>
                    <a:pt x="60" y="219"/>
                  </a:lnTo>
                  <a:lnTo>
                    <a:pt x="60" y="217"/>
                  </a:lnTo>
                  <a:lnTo>
                    <a:pt x="60" y="215"/>
                  </a:lnTo>
                  <a:lnTo>
                    <a:pt x="60" y="213"/>
                  </a:lnTo>
                  <a:lnTo>
                    <a:pt x="60" y="211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0" y="209"/>
                  </a:lnTo>
                  <a:lnTo>
                    <a:pt x="60" y="208"/>
                  </a:lnTo>
                  <a:lnTo>
                    <a:pt x="60" y="206"/>
                  </a:lnTo>
                  <a:lnTo>
                    <a:pt x="60" y="204"/>
                  </a:lnTo>
                  <a:lnTo>
                    <a:pt x="58" y="204"/>
                  </a:lnTo>
                  <a:lnTo>
                    <a:pt x="56" y="204"/>
                  </a:lnTo>
                  <a:lnTo>
                    <a:pt x="54" y="204"/>
                  </a:lnTo>
                  <a:lnTo>
                    <a:pt x="52" y="204"/>
                  </a:lnTo>
                  <a:lnTo>
                    <a:pt x="52" y="206"/>
                  </a:lnTo>
                  <a:lnTo>
                    <a:pt x="52" y="208"/>
                  </a:lnTo>
                  <a:lnTo>
                    <a:pt x="50" y="208"/>
                  </a:lnTo>
                  <a:lnTo>
                    <a:pt x="48" y="208"/>
                  </a:lnTo>
                  <a:lnTo>
                    <a:pt x="48" y="206"/>
                  </a:lnTo>
                  <a:lnTo>
                    <a:pt x="46" y="206"/>
                  </a:lnTo>
                  <a:lnTo>
                    <a:pt x="44" y="206"/>
                  </a:lnTo>
                  <a:lnTo>
                    <a:pt x="44" y="204"/>
                  </a:lnTo>
                  <a:lnTo>
                    <a:pt x="43" y="204"/>
                  </a:lnTo>
                  <a:lnTo>
                    <a:pt x="43" y="202"/>
                  </a:lnTo>
                  <a:lnTo>
                    <a:pt x="48" y="184"/>
                  </a:lnTo>
                  <a:close/>
                  <a:moveTo>
                    <a:pt x="33" y="112"/>
                  </a:moveTo>
                  <a:lnTo>
                    <a:pt x="35" y="112"/>
                  </a:lnTo>
                  <a:lnTo>
                    <a:pt x="35" y="113"/>
                  </a:lnTo>
                  <a:lnTo>
                    <a:pt x="35" y="115"/>
                  </a:lnTo>
                  <a:lnTo>
                    <a:pt x="37" y="115"/>
                  </a:lnTo>
                  <a:lnTo>
                    <a:pt x="39" y="115"/>
                  </a:lnTo>
                  <a:lnTo>
                    <a:pt x="39" y="117"/>
                  </a:lnTo>
                  <a:lnTo>
                    <a:pt x="39" y="115"/>
                  </a:lnTo>
                  <a:lnTo>
                    <a:pt x="39" y="117"/>
                  </a:lnTo>
                  <a:lnTo>
                    <a:pt x="41" y="117"/>
                  </a:lnTo>
                  <a:lnTo>
                    <a:pt x="43" y="117"/>
                  </a:lnTo>
                  <a:lnTo>
                    <a:pt x="44" y="117"/>
                  </a:lnTo>
                  <a:lnTo>
                    <a:pt x="44" y="119"/>
                  </a:lnTo>
                  <a:lnTo>
                    <a:pt x="43" y="119"/>
                  </a:lnTo>
                  <a:lnTo>
                    <a:pt x="43" y="117"/>
                  </a:lnTo>
                  <a:lnTo>
                    <a:pt x="43" y="119"/>
                  </a:lnTo>
                  <a:lnTo>
                    <a:pt x="43" y="117"/>
                  </a:lnTo>
                  <a:lnTo>
                    <a:pt x="43" y="119"/>
                  </a:lnTo>
                  <a:lnTo>
                    <a:pt x="43" y="117"/>
                  </a:lnTo>
                  <a:lnTo>
                    <a:pt x="41" y="119"/>
                  </a:lnTo>
                  <a:lnTo>
                    <a:pt x="43" y="119"/>
                  </a:lnTo>
                  <a:lnTo>
                    <a:pt x="41" y="119"/>
                  </a:lnTo>
                  <a:lnTo>
                    <a:pt x="41" y="121"/>
                  </a:lnTo>
                  <a:lnTo>
                    <a:pt x="43" y="121"/>
                  </a:lnTo>
                  <a:lnTo>
                    <a:pt x="41" y="121"/>
                  </a:lnTo>
                  <a:lnTo>
                    <a:pt x="41" y="119"/>
                  </a:lnTo>
                  <a:lnTo>
                    <a:pt x="41" y="121"/>
                  </a:lnTo>
                  <a:lnTo>
                    <a:pt x="41" y="119"/>
                  </a:lnTo>
                  <a:lnTo>
                    <a:pt x="43" y="119"/>
                  </a:lnTo>
                  <a:lnTo>
                    <a:pt x="41" y="119"/>
                  </a:lnTo>
                  <a:lnTo>
                    <a:pt x="43" y="119"/>
                  </a:lnTo>
                  <a:lnTo>
                    <a:pt x="43" y="121"/>
                  </a:lnTo>
                  <a:lnTo>
                    <a:pt x="44" y="121"/>
                  </a:lnTo>
                  <a:lnTo>
                    <a:pt x="43" y="121"/>
                  </a:lnTo>
                  <a:lnTo>
                    <a:pt x="43" y="123"/>
                  </a:lnTo>
                  <a:lnTo>
                    <a:pt x="41" y="123"/>
                  </a:lnTo>
                  <a:lnTo>
                    <a:pt x="41" y="125"/>
                  </a:lnTo>
                  <a:lnTo>
                    <a:pt x="41" y="123"/>
                  </a:lnTo>
                  <a:lnTo>
                    <a:pt x="39" y="123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123"/>
                  </a:lnTo>
                  <a:lnTo>
                    <a:pt x="39" y="123"/>
                  </a:lnTo>
                  <a:lnTo>
                    <a:pt x="39" y="125"/>
                  </a:lnTo>
                  <a:lnTo>
                    <a:pt x="37" y="125"/>
                  </a:lnTo>
                  <a:lnTo>
                    <a:pt x="37" y="123"/>
                  </a:lnTo>
                  <a:lnTo>
                    <a:pt x="37" y="121"/>
                  </a:lnTo>
                  <a:lnTo>
                    <a:pt x="37" y="123"/>
                  </a:lnTo>
                  <a:lnTo>
                    <a:pt x="35" y="123"/>
                  </a:lnTo>
                  <a:lnTo>
                    <a:pt x="33" y="123"/>
                  </a:lnTo>
                  <a:lnTo>
                    <a:pt x="33" y="125"/>
                  </a:lnTo>
                  <a:lnTo>
                    <a:pt x="33" y="127"/>
                  </a:lnTo>
                  <a:lnTo>
                    <a:pt x="33" y="129"/>
                  </a:lnTo>
                  <a:lnTo>
                    <a:pt x="33" y="127"/>
                  </a:lnTo>
                  <a:lnTo>
                    <a:pt x="33" y="129"/>
                  </a:lnTo>
                  <a:lnTo>
                    <a:pt x="31" y="129"/>
                  </a:lnTo>
                  <a:lnTo>
                    <a:pt x="33" y="129"/>
                  </a:lnTo>
                  <a:lnTo>
                    <a:pt x="31" y="129"/>
                  </a:lnTo>
                  <a:lnTo>
                    <a:pt x="29" y="129"/>
                  </a:lnTo>
                  <a:lnTo>
                    <a:pt x="29" y="127"/>
                  </a:lnTo>
                  <a:lnTo>
                    <a:pt x="29" y="125"/>
                  </a:lnTo>
                  <a:lnTo>
                    <a:pt x="29" y="123"/>
                  </a:lnTo>
                  <a:lnTo>
                    <a:pt x="29" y="121"/>
                  </a:lnTo>
                  <a:lnTo>
                    <a:pt x="29" y="119"/>
                  </a:lnTo>
                  <a:lnTo>
                    <a:pt x="29" y="117"/>
                  </a:lnTo>
                  <a:lnTo>
                    <a:pt x="31" y="117"/>
                  </a:lnTo>
                  <a:lnTo>
                    <a:pt x="31" y="115"/>
                  </a:lnTo>
                  <a:lnTo>
                    <a:pt x="33" y="115"/>
                  </a:lnTo>
                  <a:lnTo>
                    <a:pt x="33" y="113"/>
                  </a:lnTo>
                  <a:lnTo>
                    <a:pt x="33" y="112"/>
                  </a:lnTo>
                  <a:close/>
                  <a:moveTo>
                    <a:pt x="43" y="102"/>
                  </a:moveTo>
                  <a:lnTo>
                    <a:pt x="44" y="102"/>
                  </a:lnTo>
                  <a:lnTo>
                    <a:pt x="44" y="104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6" y="104"/>
                  </a:lnTo>
                  <a:lnTo>
                    <a:pt x="44" y="104"/>
                  </a:lnTo>
                  <a:lnTo>
                    <a:pt x="46" y="104"/>
                  </a:lnTo>
                  <a:lnTo>
                    <a:pt x="46" y="106"/>
                  </a:lnTo>
                  <a:lnTo>
                    <a:pt x="46" y="104"/>
                  </a:lnTo>
                  <a:lnTo>
                    <a:pt x="46" y="106"/>
                  </a:lnTo>
                  <a:lnTo>
                    <a:pt x="44" y="106"/>
                  </a:lnTo>
                  <a:lnTo>
                    <a:pt x="43" y="106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4"/>
                  </a:lnTo>
                  <a:lnTo>
                    <a:pt x="43" y="102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8" name="Freeform 4856">
              <a:hlinkClick r:id="" action="ppaction://noaction"/>
              <a:extLst>
                <a:ext uri="{FF2B5EF4-FFF2-40B4-BE49-F238E27FC236}">
                  <a16:creationId xmlns="" xmlns:a16="http://schemas.microsoft.com/office/drawing/2014/main" id="{B2910960-6551-4977-B775-A4BE4CCD1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573" y="2973183"/>
              <a:ext cx="388711" cy="469658"/>
            </a:xfrm>
            <a:custGeom>
              <a:avLst/>
              <a:gdLst>
                <a:gd name="T0" fmla="*/ 37 w 461"/>
                <a:gd name="T1" fmla="*/ 348 h 557"/>
                <a:gd name="T2" fmla="*/ 52 w 461"/>
                <a:gd name="T3" fmla="*/ 317 h 557"/>
                <a:gd name="T4" fmla="*/ 64 w 461"/>
                <a:gd name="T5" fmla="*/ 292 h 557"/>
                <a:gd name="T6" fmla="*/ 89 w 461"/>
                <a:gd name="T7" fmla="*/ 277 h 557"/>
                <a:gd name="T8" fmla="*/ 73 w 461"/>
                <a:gd name="T9" fmla="*/ 252 h 557"/>
                <a:gd name="T10" fmla="*/ 73 w 461"/>
                <a:gd name="T11" fmla="*/ 223 h 557"/>
                <a:gd name="T12" fmla="*/ 48 w 461"/>
                <a:gd name="T13" fmla="*/ 211 h 557"/>
                <a:gd name="T14" fmla="*/ 37 w 461"/>
                <a:gd name="T15" fmla="*/ 190 h 557"/>
                <a:gd name="T16" fmla="*/ 35 w 461"/>
                <a:gd name="T17" fmla="*/ 167 h 557"/>
                <a:gd name="T18" fmla="*/ 45 w 461"/>
                <a:gd name="T19" fmla="*/ 140 h 557"/>
                <a:gd name="T20" fmla="*/ 68 w 461"/>
                <a:gd name="T21" fmla="*/ 111 h 557"/>
                <a:gd name="T22" fmla="*/ 87 w 461"/>
                <a:gd name="T23" fmla="*/ 88 h 557"/>
                <a:gd name="T24" fmla="*/ 96 w 461"/>
                <a:gd name="T25" fmla="*/ 54 h 557"/>
                <a:gd name="T26" fmla="*/ 114 w 461"/>
                <a:gd name="T27" fmla="*/ 31 h 557"/>
                <a:gd name="T28" fmla="*/ 146 w 461"/>
                <a:gd name="T29" fmla="*/ 14 h 557"/>
                <a:gd name="T30" fmla="*/ 175 w 461"/>
                <a:gd name="T31" fmla="*/ 4 h 557"/>
                <a:gd name="T32" fmla="*/ 183 w 461"/>
                <a:gd name="T33" fmla="*/ 6 h 557"/>
                <a:gd name="T34" fmla="*/ 190 w 461"/>
                <a:gd name="T35" fmla="*/ 12 h 557"/>
                <a:gd name="T36" fmla="*/ 219 w 461"/>
                <a:gd name="T37" fmla="*/ 8 h 557"/>
                <a:gd name="T38" fmla="*/ 225 w 461"/>
                <a:gd name="T39" fmla="*/ 27 h 557"/>
                <a:gd name="T40" fmla="*/ 246 w 461"/>
                <a:gd name="T41" fmla="*/ 35 h 557"/>
                <a:gd name="T42" fmla="*/ 269 w 461"/>
                <a:gd name="T43" fmla="*/ 44 h 557"/>
                <a:gd name="T44" fmla="*/ 279 w 461"/>
                <a:gd name="T45" fmla="*/ 54 h 557"/>
                <a:gd name="T46" fmla="*/ 290 w 461"/>
                <a:gd name="T47" fmla="*/ 75 h 557"/>
                <a:gd name="T48" fmla="*/ 309 w 461"/>
                <a:gd name="T49" fmla="*/ 83 h 557"/>
                <a:gd name="T50" fmla="*/ 327 w 461"/>
                <a:gd name="T51" fmla="*/ 98 h 557"/>
                <a:gd name="T52" fmla="*/ 348 w 461"/>
                <a:gd name="T53" fmla="*/ 106 h 557"/>
                <a:gd name="T54" fmla="*/ 350 w 461"/>
                <a:gd name="T55" fmla="*/ 127 h 557"/>
                <a:gd name="T56" fmla="*/ 334 w 461"/>
                <a:gd name="T57" fmla="*/ 144 h 557"/>
                <a:gd name="T58" fmla="*/ 315 w 461"/>
                <a:gd name="T59" fmla="*/ 158 h 557"/>
                <a:gd name="T60" fmla="*/ 298 w 461"/>
                <a:gd name="T61" fmla="*/ 163 h 557"/>
                <a:gd name="T62" fmla="*/ 315 w 461"/>
                <a:gd name="T63" fmla="*/ 182 h 557"/>
                <a:gd name="T64" fmla="*/ 311 w 461"/>
                <a:gd name="T65" fmla="*/ 207 h 557"/>
                <a:gd name="T66" fmla="*/ 315 w 461"/>
                <a:gd name="T67" fmla="*/ 234 h 557"/>
                <a:gd name="T68" fmla="*/ 332 w 461"/>
                <a:gd name="T69" fmla="*/ 254 h 557"/>
                <a:gd name="T70" fmla="*/ 344 w 461"/>
                <a:gd name="T71" fmla="*/ 267 h 557"/>
                <a:gd name="T72" fmla="*/ 361 w 461"/>
                <a:gd name="T73" fmla="*/ 280 h 557"/>
                <a:gd name="T74" fmla="*/ 380 w 461"/>
                <a:gd name="T75" fmla="*/ 265 h 557"/>
                <a:gd name="T76" fmla="*/ 396 w 461"/>
                <a:gd name="T77" fmla="*/ 255 h 557"/>
                <a:gd name="T78" fmla="*/ 413 w 461"/>
                <a:gd name="T79" fmla="*/ 254 h 557"/>
                <a:gd name="T80" fmla="*/ 432 w 461"/>
                <a:gd name="T81" fmla="*/ 267 h 557"/>
                <a:gd name="T82" fmla="*/ 455 w 461"/>
                <a:gd name="T83" fmla="*/ 286 h 557"/>
                <a:gd name="T84" fmla="*/ 457 w 461"/>
                <a:gd name="T85" fmla="*/ 313 h 557"/>
                <a:gd name="T86" fmla="*/ 448 w 461"/>
                <a:gd name="T87" fmla="*/ 328 h 557"/>
                <a:gd name="T88" fmla="*/ 432 w 461"/>
                <a:gd name="T89" fmla="*/ 351 h 557"/>
                <a:gd name="T90" fmla="*/ 405 w 461"/>
                <a:gd name="T91" fmla="*/ 365 h 557"/>
                <a:gd name="T92" fmla="*/ 379 w 461"/>
                <a:gd name="T93" fmla="*/ 363 h 557"/>
                <a:gd name="T94" fmla="*/ 348 w 461"/>
                <a:gd name="T95" fmla="*/ 365 h 557"/>
                <a:gd name="T96" fmla="*/ 325 w 461"/>
                <a:gd name="T97" fmla="*/ 390 h 557"/>
                <a:gd name="T98" fmla="*/ 311 w 461"/>
                <a:gd name="T99" fmla="*/ 413 h 557"/>
                <a:gd name="T100" fmla="*/ 281 w 461"/>
                <a:gd name="T101" fmla="*/ 426 h 557"/>
                <a:gd name="T102" fmla="*/ 271 w 461"/>
                <a:gd name="T103" fmla="*/ 459 h 557"/>
                <a:gd name="T104" fmla="*/ 244 w 461"/>
                <a:gd name="T105" fmla="*/ 484 h 557"/>
                <a:gd name="T106" fmla="*/ 213 w 461"/>
                <a:gd name="T107" fmla="*/ 501 h 557"/>
                <a:gd name="T108" fmla="*/ 192 w 461"/>
                <a:gd name="T109" fmla="*/ 530 h 557"/>
                <a:gd name="T110" fmla="*/ 177 w 461"/>
                <a:gd name="T111" fmla="*/ 555 h 557"/>
                <a:gd name="T112" fmla="*/ 21 w 461"/>
                <a:gd name="T113" fmla="*/ 538 h 557"/>
                <a:gd name="T114" fmla="*/ 2 w 461"/>
                <a:gd name="T115" fmla="*/ 507 h 557"/>
                <a:gd name="T116" fmla="*/ 4 w 461"/>
                <a:gd name="T117" fmla="*/ 472 h 557"/>
                <a:gd name="T118" fmla="*/ 10 w 461"/>
                <a:gd name="T119" fmla="*/ 430 h 557"/>
                <a:gd name="T120" fmla="*/ 27 w 461"/>
                <a:gd name="T121" fmla="*/ 40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1" h="557">
                  <a:moveTo>
                    <a:pt x="25" y="378"/>
                  </a:moveTo>
                  <a:lnTo>
                    <a:pt x="25" y="376"/>
                  </a:lnTo>
                  <a:lnTo>
                    <a:pt x="23" y="376"/>
                  </a:lnTo>
                  <a:lnTo>
                    <a:pt x="23" y="375"/>
                  </a:lnTo>
                  <a:lnTo>
                    <a:pt x="23" y="373"/>
                  </a:lnTo>
                  <a:lnTo>
                    <a:pt x="25" y="373"/>
                  </a:lnTo>
                  <a:lnTo>
                    <a:pt x="25" y="371"/>
                  </a:lnTo>
                  <a:lnTo>
                    <a:pt x="25" y="369"/>
                  </a:lnTo>
                  <a:lnTo>
                    <a:pt x="25" y="367"/>
                  </a:lnTo>
                  <a:lnTo>
                    <a:pt x="25" y="365"/>
                  </a:lnTo>
                  <a:lnTo>
                    <a:pt x="25" y="363"/>
                  </a:lnTo>
                  <a:lnTo>
                    <a:pt x="25" y="361"/>
                  </a:lnTo>
                  <a:lnTo>
                    <a:pt x="27" y="361"/>
                  </a:lnTo>
                  <a:lnTo>
                    <a:pt x="27" y="359"/>
                  </a:lnTo>
                  <a:lnTo>
                    <a:pt x="29" y="357"/>
                  </a:lnTo>
                  <a:lnTo>
                    <a:pt x="31" y="357"/>
                  </a:lnTo>
                  <a:lnTo>
                    <a:pt x="33" y="357"/>
                  </a:lnTo>
                  <a:lnTo>
                    <a:pt x="33" y="355"/>
                  </a:lnTo>
                  <a:lnTo>
                    <a:pt x="35" y="355"/>
                  </a:lnTo>
                  <a:lnTo>
                    <a:pt x="35" y="353"/>
                  </a:lnTo>
                  <a:lnTo>
                    <a:pt x="37" y="351"/>
                  </a:lnTo>
                  <a:lnTo>
                    <a:pt x="37" y="350"/>
                  </a:lnTo>
                  <a:lnTo>
                    <a:pt x="37" y="348"/>
                  </a:lnTo>
                  <a:lnTo>
                    <a:pt x="37" y="346"/>
                  </a:lnTo>
                  <a:lnTo>
                    <a:pt x="37" y="344"/>
                  </a:lnTo>
                  <a:lnTo>
                    <a:pt x="39" y="344"/>
                  </a:lnTo>
                  <a:lnTo>
                    <a:pt x="39" y="342"/>
                  </a:lnTo>
                  <a:lnTo>
                    <a:pt x="39" y="340"/>
                  </a:lnTo>
                  <a:lnTo>
                    <a:pt x="41" y="340"/>
                  </a:lnTo>
                  <a:lnTo>
                    <a:pt x="41" y="338"/>
                  </a:lnTo>
                  <a:lnTo>
                    <a:pt x="41" y="336"/>
                  </a:lnTo>
                  <a:lnTo>
                    <a:pt x="43" y="336"/>
                  </a:lnTo>
                  <a:lnTo>
                    <a:pt x="45" y="336"/>
                  </a:lnTo>
                  <a:lnTo>
                    <a:pt x="46" y="334"/>
                  </a:lnTo>
                  <a:lnTo>
                    <a:pt x="46" y="332"/>
                  </a:lnTo>
                  <a:lnTo>
                    <a:pt x="46" y="330"/>
                  </a:lnTo>
                  <a:lnTo>
                    <a:pt x="48" y="330"/>
                  </a:lnTo>
                  <a:lnTo>
                    <a:pt x="48" y="328"/>
                  </a:lnTo>
                  <a:lnTo>
                    <a:pt x="48" y="327"/>
                  </a:lnTo>
                  <a:lnTo>
                    <a:pt x="50" y="327"/>
                  </a:lnTo>
                  <a:lnTo>
                    <a:pt x="50" y="325"/>
                  </a:lnTo>
                  <a:lnTo>
                    <a:pt x="50" y="323"/>
                  </a:lnTo>
                  <a:lnTo>
                    <a:pt x="50" y="321"/>
                  </a:lnTo>
                  <a:lnTo>
                    <a:pt x="50" y="319"/>
                  </a:lnTo>
                  <a:lnTo>
                    <a:pt x="52" y="319"/>
                  </a:lnTo>
                  <a:lnTo>
                    <a:pt x="52" y="317"/>
                  </a:lnTo>
                  <a:lnTo>
                    <a:pt x="52" y="315"/>
                  </a:lnTo>
                  <a:lnTo>
                    <a:pt x="52" y="313"/>
                  </a:lnTo>
                  <a:lnTo>
                    <a:pt x="52" y="311"/>
                  </a:lnTo>
                  <a:lnTo>
                    <a:pt x="54" y="311"/>
                  </a:lnTo>
                  <a:lnTo>
                    <a:pt x="54" y="309"/>
                  </a:lnTo>
                  <a:lnTo>
                    <a:pt x="54" y="307"/>
                  </a:lnTo>
                  <a:lnTo>
                    <a:pt x="56" y="307"/>
                  </a:lnTo>
                  <a:lnTo>
                    <a:pt x="56" y="309"/>
                  </a:lnTo>
                  <a:lnTo>
                    <a:pt x="58" y="309"/>
                  </a:lnTo>
                  <a:lnTo>
                    <a:pt x="58" y="307"/>
                  </a:lnTo>
                  <a:lnTo>
                    <a:pt x="58" y="305"/>
                  </a:lnTo>
                  <a:lnTo>
                    <a:pt x="58" y="303"/>
                  </a:lnTo>
                  <a:lnTo>
                    <a:pt x="56" y="303"/>
                  </a:lnTo>
                  <a:lnTo>
                    <a:pt x="56" y="302"/>
                  </a:lnTo>
                  <a:lnTo>
                    <a:pt x="56" y="300"/>
                  </a:lnTo>
                  <a:lnTo>
                    <a:pt x="58" y="300"/>
                  </a:lnTo>
                  <a:lnTo>
                    <a:pt x="60" y="300"/>
                  </a:lnTo>
                  <a:lnTo>
                    <a:pt x="60" y="298"/>
                  </a:lnTo>
                  <a:lnTo>
                    <a:pt x="60" y="296"/>
                  </a:lnTo>
                  <a:lnTo>
                    <a:pt x="62" y="296"/>
                  </a:lnTo>
                  <a:lnTo>
                    <a:pt x="62" y="294"/>
                  </a:lnTo>
                  <a:lnTo>
                    <a:pt x="64" y="294"/>
                  </a:lnTo>
                  <a:lnTo>
                    <a:pt x="64" y="292"/>
                  </a:lnTo>
                  <a:lnTo>
                    <a:pt x="66" y="292"/>
                  </a:lnTo>
                  <a:lnTo>
                    <a:pt x="66" y="290"/>
                  </a:lnTo>
                  <a:lnTo>
                    <a:pt x="68" y="290"/>
                  </a:lnTo>
                  <a:lnTo>
                    <a:pt x="68" y="288"/>
                  </a:lnTo>
                  <a:lnTo>
                    <a:pt x="69" y="288"/>
                  </a:lnTo>
                  <a:lnTo>
                    <a:pt x="71" y="288"/>
                  </a:lnTo>
                  <a:lnTo>
                    <a:pt x="71" y="286"/>
                  </a:lnTo>
                  <a:lnTo>
                    <a:pt x="73" y="286"/>
                  </a:lnTo>
                  <a:lnTo>
                    <a:pt x="75" y="286"/>
                  </a:lnTo>
                  <a:lnTo>
                    <a:pt x="75" y="284"/>
                  </a:lnTo>
                  <a:lnTo>
                    <a:pt x="77" y="284"/>
                  </a:lnTo>
                  <a:lnTo>
                    <a:pt x="79" y="284"/>
                  </a:lnTo>
                  <a:lnTo>
                    <a:pt x="79" y="282"/>
                  </a:lnTo>
                  <a:lnTo>
                    <a:pt x="81" y="282"/>
                  </a:lnTo>
                  <a:lnTo>
                    <a:pt x="81" y="280"/>
                  </a:lnTo>
                  <a:lnTo>
                    <a:pt x="83" y="280"/>
                  </a:lnTo>
                  <a:lnTo>
                    <a:pt x="85" y="280"/>
                  </a:lnTo>
                  <a:lnTo>
                    <a:pt x="85" y="279"/>
                  </a:lnTo>
                  <a:lnTo>
                    <a:pt x="87" y="279"/>
                  </a:lnTo>
                  <a:lnTo>
                    <a:pt x="89" y="279"/>
                  </a:lnTo>
                  <a:lnTo>
                    <a:pt x="87" y="279"/>
                  </a:lnTo>
                  <a:lnTo>
                    <a:pt x="87" y="277"/>
                  </a:lnTo>
                  <a:lnTo>
                    <a:pt x="89" y="277"/>
                  </a:lnTo>
                  <a:lnTo>
                    <a:pt x="87" y="277"/>
                  </a:lnTo>
                  <a:lnTo>
                    <a:pt x="87" y="275"/>
                  </a:lnTo>
                  <a:lnTo>
                    <a:pt x="89" y="275"/>
                  </a:lnTo>
                  <a:lnTo>
                    <a:pt x="89" y="273"/>
                  </a:lnTo>
                  <a:lnTo>
                    <a:pt x="89" y="275"/>
                  </a:lnTo>
                  <a:lnTo>
                    <a:pt x="87" y="275"/>
                  </a:lnTo>
                  <a:lnTo>
                    <a:pt x="85" y="275"/>
                  </a:lnTo>
                  <a:lnTo>
                    <a:pt x="83" y="273"/>
                  </a:lnTo>
                  <a:lnTo>
                    <a:pt x="81" y="271"/>
                  </a:lnTo>
                  <a:lnTo>
                    <a:pt x="81" y="269"/>
                  </a:lnTo>
                  <a:lnTo>
                    <a:pt x="81" y="267"/>
                  </a:lnTo>
                  <a:lnTo>
                    <a:pt x="81" y="265"/>
                  </a:lnTo>
                  <a:lnTo>
                    <a:pt x="81" y="263"/>
                  </a:lnTo>
                  <a:lnTo>
                    <a:pt x="81" y="261"/>
                  </a:lnTo>
                  <a:lnTo>
                    <a:pt x="81" y="259"/>
                  </a:lnTo>
                  <a:lnTo>
                    <a:pt x="81" y="257"/>
                  </a:lnTo>
                  <a:lnTo>
                    <a:pt x="81" y="255"/>
                  </a:lnTo>
                  <a:lnTo>
                    <a:pt x="81" y="254"/>
                  </a:lnTo>
                  <a:lnTo>
                    <a:pt x="79" y="254"/>
                  </a:lnTo>
                  <a:lnTo>
                    <a:pt x="79" y="252"/>
                  </a:lnTo>
                  <a:lnTo>
                    <a:pt x="77" y="252"/>
                  </a:lnTo>
                  <a:lnTo>
                    <a:pt x="75" y="252"/>
                  </a:lnTo>
                  <a:lnTo>
                    <a:pt x="73" y="252"/>
                  </a:lnTo>
                  <a:lnTo>
                    <a:pt x="73" y="250"/>
                  </a:lnTo>
                  <a:lnTo>
                    <a:pt x="71" y="250"/>
                  </a:lnTo>
                  <a:lnTo>
                    <a:pt x="71" y="248"/>
                  </a:lnTo>
                  <a:lnTo>
                    <a:pt x="69" y="248"/>
                  </a:lnTo>
                  <a:lnTo>
                    <a:pt x="69" y="246"/>
                  </a:lnTo>
                  <a:lnTo>
                    <a:pt x="69" y="244"/>
                  </a:lnTo>
                  <a:lnTo>
                    <a:pt x="69" y="242"/>
                  </a:lnTo>
                  <a:lnTo>
                    <a:pt x="71" y="242"/>
                  </a:lnTo>
                  <a:lnTo>
                    <a:pt x="73" y="242"/>
                  </a:lnTo>
                  <a:lnTo>
                    <a:pt x="73" y="240"/>
                  </a:lnTo>
                  <a:lnTo>
                    <a:pt x="75" y="240"/>
                  </a:lnTo>
                  <a:lnTo>
                    <a:pt x="75" y="238"/>
                  </a:lnTo>
                  <a:lnTo>
                    <a:pt x="75" y="236"/>
                  </a:lnTo>
                  <a:lnTo>
                    <a:pt x="75" y="234"/>
                  </a:lnTo>
                  <a:lnTo>
                    <a:pt x="77" y="234"/>
                  </a:lnTo>
                  <a:lnTo>
                    <a:pt x="77" y="232"/>
                  </a:lnTo>
                  <a:lnTo>
                    <a:pt x="77" y="231"/>
                  </a:lnTo>
                  <a:lnTo>
                    <a:pt x="75" y="231"/>
                  </a:lnTo>
                  <a:lnTo>
                    <a:pt x="75" y="229"/>
                  </a:lnTo>
                  <a:lnTo>
                    <a:pt x="73" y="229"/>
                  </a:lnTo>
                  <a:lnTo>
                    <a:pt x="73" y="227"/>
                  </a:lnTo>
                  <a:lnTo>
                    <a:pt x="73" y="225"/>
                  </a:lnTo>
                  <a:lnTo>
                    <a:pt x="73" y="223"/>
                  </a:lnTo>
                  <a:lnTo>
                    <a:pt x="71" y="223"/>
                  </a:lnTo>
                  <a:lnTo>
                    <a:pt x="71" y="221"/>
                  </a:lnTo>
                  <a:lnTo>
                    <a:pt x="69" y="221"/>
                  </a:lnTo>
                  <a:lnTo>
                    <a:pt x="69" y="219"/>
                  </a:lnTo>
                  <a:lnTo>
                    <a:pt x="68" y="219"/>
                  </a:lnTo>
                  <a:lnTo>
                    <a:pt x="66" y="219"/>
                  </a:lnTo>
                  <a:lnTo>
                    <a:pt x="66" y="217"/>
                  </a:lnTo>
                  <a:lnTo>
                    <a:pt x="66" y="215"/>
                  </a:lnTo>
                  <a:lnTo>
                    <a:pt x="66" y="213"/>
                  </a:lnTo>
                  <a:lnTo>
                    <a:pt x="68" y="213"/>
                  </a:lnTo>
                  <a:lnTo>
                    <a:pt x="66" y="213"/>
                  </a:lnTo>
                  <a:lnTo>
                    <a:pt x="64" y="213"/>
                  </a:lnTo>
                  <a:lnTo>
                    <a:pt x="62" y="211"/>
                  </a:lnTo>
                  <a:lnTo>
                    <a:pt x="60" y="209"/>
                  </a:lnTo>
                  <a:lnTo>
                    <a:pt x="58" y="209"/>
                  </a:lnTo>
                  <a:lnTo>
                    <a:pt x="56" y="209"/>
                  </a:lnTo>
                  <a:lnTo>
                    <a:pt x="54" y="209"/>
                  </a:lnTo>
                  <a:lnTo>
                    <a:pt x="54" y="211"/>
                  </a:lnTo>
                  <a:lnTo>
                    <a:pt x="52" y="211"/>
                  </a:lnTo>
                  <a:lnTo>
                    <a:pt x="50" y="211"/>
                  </a:lnTo>
                  <a:lnTo>
                    <a:pt x="50" y="209"/>
                  </a:lnTo>
                  <a:lnTo>
                    <a:pt x="50" y="211"/>
                  </a:lnTo>
                  <a:lnTo>
                    <a:pt x="48" y="211"/>
                  </a:lnTo>
                  <a:lnTo>
                    <a:pt x="48" y="213"/>
                  </a:lnTo>
                  <a:lnTo>
                    <a:pt x="46" y="213"/>
                  </a:lnTo>
                  <a:lnTo>
                    <a:pt x="45" y="213"/>
                  </a:lnTo>
                  <a:lnTo>
                    <a:pt x="46" y="213"/>
                  </a:lnTo>
                  <a:lnTo>
                    <a:pt x="46" y="211"/>
                  </a:lnTo>
                  <a:lnTo>
                    <a:pt x="45" y="211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3" y="207"/>
                  </a:lnTo>
                  <a:lnTo>
                    <a:pt x="43" y="206"/>
                  </a:lnTo>
                  <a:lnTo>
                    <a:pt x="43" y="204"/>
                  </a:lnTo>
                  <a:lnTo>
                    <a:pt x="41" y="204"/>
                  </a:lnTo>
                  <a:lnTo>
                    <a:pt x="41" y="202"/>
                  </a:lnTo>
                  <a:lnTo>
                    <a:pt x="41" y="200"/>
                  </a:lnTo>
                  <a:lnTo>
                    <a:pt x="39" y="200"/>
                  </a:lnTo>
                  <a:lnTo>
                    <a:pt x="39" y="198"/>
                  </a:lnTo>
                  <a:lnTo>
                    <a:pt x="37" y="198"/>
                  </a:lnTo>
                  <a:lnTo>
                    <a:pt x="37" y="196"/>
                  </a:lnTo>
                  <a:lnTo>
                    <a:pt x="37" y="194"/>
                  </a:lnTo>
                  <a:lnTo>
                    <a:pt x="39" y="194"/>
                  </a:lnTo>
                  <a:lnTo>
                    <a:pt x="39" y="192"/>
                  </a:lnTo>
                  <a:lnTo>
                    <a:pt x="37" y="192"/>
                  </a:lnTo>
                  <a:lnTo>
                    <a:pt x="37" y="190"/>
                  </a:lnTo>
                  <a:lnTo>
                    <a:pt x="35" y="190"/>
                  </a:lnTo>
                  <a:lnTo>
                    <a:pt x="35" y="188"/>
                  </a:lnTo>
                  <a:lnTo>
                    <a:pt x="33" y="188"/>
                  </a:lnTo>
                  <a:lnTo>
                    <a:pt x="33" y="186"/>
                  </a:lnTo>
                  <a:lnTo>
                    <a:pt x="33" y="184"/>
                  </a:lnTo>
                  <a:lnTo>
                    <a:pt x="31" y="184"/>
                  </a:lnTo>
                  <a:lnTo>
                    <a:pt x="29" y="184"/>
                  </a:lnTo>
                  <a:lnTo>
                    <a:pt x="27" y="184"/>
                  </a:lnTo>
                  <a:lnTo>
                    <a:pt x="27" y="182"/>
                  </a:lnTo>
                  <a:lnTo>
                    <a:pt x="27" y="181"/>
                  </a:lnTo>
                  <a:lnTo>
                    <a:pt x="29" y="179"/>
                  </a:lnTo>
                  <a:lnTo>
                    <a:pt x="29" y="177"/>
                  </a:lnTo>
                  <a:lnTo>
                    <a:pt x="31" y="177"/>
                  </a:lnTo>
                  <a:lnTo>
                    <a:pt x="31" y="175"/>
                  </a:lnTo>
                  <a:lnTo>
                    <a:pt x="31" y="177"/>
                  </a:lnTo>
                  <a:lnTo>
                    <a:pt x="33" y="177"/>
                  </a:lnTo>
                  <a:lnTo>
                    <a:pt x="33" y="175"/>
                  </a:lnTo>
                  <a:lnTo>
                    <a:pt x="35" y="175"/>
                  </a:lnTo>
                  <a:lnTo>
                    <a:pt x="35" y="173"/>
                  </a:lnTo>
                  <a:lnTo>
                    <a:pt x="37" y="173"/>
                  </a:lnTo>
                  <a:lnTo>
                    <a:pt x="35" y="171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33" y="165"/>
                  </a:lnTo>
                  <a:lnTo>
                    <a:pt x="33" y="161"/>
                  </a:lnTo>
                  <a:lnTo>
                    <a:pt x="31" y="161"/>
                  </a:lnTo>
                  <a:lnTo>
                    <a:pt x="31" y="159"/>
                  </a:lnTo>
                  <a:lnTo>
                    <a:pt x="31" y="158"/>
                  </a:lnTo>
                  <a:lnTo>
                    <a:pt x="31" y="156"/>
                  </a:lnTo>
                  <a:lnTo>
                    <a:pt x="29" y="156"/>
                  </a:lnTo>
                  <a:lnTo>
                    <a:pt x="29" y="154"/>
                  </a:lnTo>
                  <a:lnTo>
                    <a:pt x="29" y="152"/>
                  </a:lnTo>
                  <a:lnTo>
                    <a:pt x="29" y="150"/>
                  </a:lnTo>
                  <a:lnTo>
                    <a:pt x="27" y="150"/>
                  </a:lnTo>
                  <a:lnTo>
                    <a:pt x="27" y="148"/>
                  </a:lnTo>
                  <a:lnTo>
                    <a:pt x="27" y="146"/>
                  </a:lnTo>
                  <a:lnTo>
                    <a:pt x="29" y="146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5" y="144"/>
                  </a:lnTo>
                  <a:lnTo>
                    <a:pt x="35" y="142"/>
                  </a:lnTo>
                  <a:lnTo>
                    <a:pt x="37" y="142"/>
                  </a:lnTo>
                  <a:lnTo>
                    <a:pt x="39" y="142"/>
                  </a:lnTo>
                  <a:lnTo>
                    <a:pt x="41" y="142"/>
                  </a:lnTo>
                  <a:lnTo>
                    <a:pt x="43" y="140"/>
                  </a:lnTo>
                  <a:lnTo>
                    <a:pt x="45" y="140"/>
                  </a:lnTo>
                  <a:lnTo>
                    <a:pt x="46" y="140"/>
                  </a:lnTo>
                  <a:lnTo>
                    <a:pt x="46" y="138"/>
                  </a:lnTo>
                  <a:lnTo>
                    <a:pt x="48" y="138"/>
                  </a:lnTo>
                  <a:lnTo>
                    <a:pt x="50" y="136"/>
                  </a:lnTo>
                  <a:lnTo>
                    <a:pt x="50" y="134"/>
                  </a:lnTo>
                  <a:lnTo>
                    <a:pt x="52" y="134"/>
                  </a:lnTo>
                  <a:lnTo>
                    <a:pt x="52" y="133"/>
                  </a:lnTo>
                  <a:lnTo>
                    <a:pt x="52" y="131"/>
                  </a:lnTo>
                  <a:lnTo>
                    <a:pt x="52" y="129"/>
                  </a:lnTo>
                  <a:lnTo>
                    <a:pt x="54" y="127"/>
                  </a:lnTo>
                  <a:lnTo>
                    <a:pt x="56" y="127"/>
                  </a:lnTo>
                  <a:lnTo>
                    <a:pt x="58" y="125"/>
                  </a:lnTo>
                  <a:lnTo>
                    <a:pt x="60" y="125"/>
                  </a:lnTo>
                  <a:lnTo>
                    <a:pt x="60" y="123"/>
                  </a:lnTo>
                  <a:lnTo>
                    <a:pt x="62" y="123"/>
                  </a:lnTo>
                  <a:lnTo>
                    <a:pt x="62" y="121"/>
                  </a:lnTo>
                  <a:lnTo>
                    <a:pt x="64" y="121"/>
                  </a:lnTo>
                  <a:lnTo>
                    <a:pt x="64" y="119"/>
                  </a:lnTo>
                  <a:lnTo>
                    <a:pt x="66" y="119"/>
                  </a:lnTo>
                  <a:lnTo>
                    <a:pt x="68" y="117"/>
                  </a:lnTo>
                  <a:lnTo>
                    <a:pt x="68" y="115"/>
                  </a:lnTo>
                  <a:lnTo>
                    <a:pt x="68" y="113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69" y="106"/>
                  </a:lnTo>
                  <a:lnTo>
                    <a:pt x="69" y="104"/>
                  </a:lnTo>
                  <a:lnTo>
                    <a:pt x="69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3" y="100"/>
                  </a:lnTo>
                  <a:lnTo>
                    <a:pt x="75" y="98"/>
                  </a:lnTo>
                  <a:lnTo>
                    <a:pt x="77" y="98"/>
                  </a:lnTo>
                  <a:lnTo>
                    <a:pt x="77" y="96"/>
                  </a:lnTo>
                  <a:lnTo>
                    <a:pt x="79" y="96"/>
                  </a:lnTo>
                  <a:lnTo>
                    <a:pt x="79" y="94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3" y="92"/>
                  </a:lnTo>
                  <a:lnTo>
                    <a:pt x="83" y="90"/>
                  </a:lnTo>
                  <a:lnTo>
                    <a:pt x="85" y="90"/>
                  </a:lnTo>
                  <a:lnTo>
                    <a:pt x="85" y="88"/>
                  </a:lnTo>
                  <a:lnTo>
                    <a:pt x="87" y="88"/>
                  </a:lnTo>
                  <a:lnTo>
                    <a:pt x="87" y="86"/>
                  </a:lnTo>
                  <a:lnTo>
                    <a:pt x="87" y="88"/>
                  </a:lnTo>
                  <a:lnTo>
                    <a:pt x="87" y="86"/>
                  </a:lnTo>
                  <a:lnTo>
                    <a:pt x="89" y="86"/>
                  </a:lnTo>
                  <a:lnTo>
                    <a:pt x="89" y="85"/>
                  </a:lnTo>
                  <a:lnTo>
                    <a:pt x="89" y="83"/>
                  </a:lnTo>
                  <a:lnTo>
                    <a:pt x="89" y="81"/>
                  </a:lnTo>
                  <a:lnTo>
                    <a:pt x="89" y="79"/>
                  </a:lnTo>
                  <a:lnTo>
                    <a:pt x="91" y="79"/>
                  </a:lnTo>
                  <a:lnTo>
                    <a:pt x="91" y="77"/>
                  </a:lnTo>
                  <a:lnTo>
                    <a:pt x="91" y="75"/>
                  </a:lnTo>
                  <a:lnTo>
                    <a:pt x="91" y="73"/>
                  </a:lnTo>
                  <a:lnTo>
                    <a:pt x="91" y="71"/>
                  </a:lnTo>
                  <a:lnTo>
                    <a:pt x="91" y="69"/>
                  </a:lnTo>
                  <a:lnTo>
                    <a:pt x="91" y="67"/>
                  </a:lnTo>
                  <a:lnTo>
                    <a:pt x="91" y="65"/>
                  </a:lnTo>
                  <a:lnTo>
                    <a:pt x="91" y="63"/>
                  </a:lnTo>
                  <a:lnTo>
                    <a:pt x="91" y="62"/>
                  </a:lnTo>
                  <a:lnTo>
                    <a:pt x="92" y="62"/>
                  </a:lnTo>
                  <a:lnTo>
                    <a:pt x="92" y="60"/>
                  </a:lnTo>
                  <a:lnTo>
                    <a:pt x="92" y="58"/>
                  </a:lnTo>
                  <a:lnTo>
                    <a:pt x="92" y="56"/>
                  </a:lnTo>
                  <a:lnTo>
                    <a:pt x="94" y="56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98" y="54"/>
                  </a:lnTo>
                  <a:lnTo>
                    <a:pt x="100" y="52"/>
                  </a:lnTo>
                  <a:lnTo>
                    <a:pt x="102" y="52"/>
                  </a:lnTo>
                  <a:lnTo>
                    <a:pt x="104" y="52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6" y="48"/>
                  </a:lnTo>
                  <a:lnTo>
                    <a:pt x="108" y="48"/>
                  </a:lnTo>
                  <a:lnTo>
                    <a:pt x="108" y="46"/>
                  </a:lnTo>
                  <a:lnTo>
                    <a:pt x="110" y="46"/>
                  </a:lnTo>
                  <a:lnTo>
                    <a:pt x="110" y="44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12" y="40"/>
                  </a:lnTo>
                  <a:lnTo>
                    <a:pt x="110" y="40"/>
                  </a:lnTo>
                  <a:lnTo>
                    <a:pt x="110" y="38"/>
                  </a:lnTo>
                  <a:lnTo>
                    <a:pt x="108" y="38"/>
                  </a:lnTo>
                  <a:lnTo>
                    <a:pt x="108" y="37"/>
                  </a:lnTo>
                  <a:lnTo>
                    <a:pt x="108" y="35"/>
                  </a:lnTo>
                  <a:lnTo>
                    <a:pt x="110" y="35"/>
                  </a:lnTo>
                  <a:lnTo>
                    <a:pt x="112" y="35"/>
                  </a:lnTo>
                  <a:lnTo>
                    <a:pt x="112" y="33"/>
                  </a:lnTo>
                  <a:lnTo>
                    <a:pt x="114" y="31"/>
                  </a:lnTo>
                  <a:lnTo>
                    <a:pt x="116" y="29"/>
                  </a:lnTo>
                  <a:lnTo>
                    <a:pt x="116" y="27"/>
                  </a:lnTo>
                  <a:lnTo>
                    <a:pt x="117" y="27"/>
                  </a:lnTo>
                  <a:lnTo>
                    <a:pt x="119" y="27"/>
                  </a:lnTo>
                  <a:lnTo>
                    <a:pt x="121" y="27"/>
                  </a:lnTo>
                  <a:lnTo>
                    <a:pt x="121" y="25"/>
                  </a:lnTo>
                  <a:lnTo>
                    <a:pt x="123" y="25"/>
                  </a:lnTo>
                  <a:lnTo>
                    <a:pt x="125" y="25"/>
                  </a:lnTo>
                  <a:lnTo>
                    <a:pt x="127" y="25"/>
                  </a:lnTo>
                  <a:lnTo>
                    <a:pt x="129" y="25"/>
                  </a:lnTo>
                  <a:lnTo>
                    <a:pt x="129" y="23"/>
                  </a:lnTo>
                  <a:lnTo>
                    <a:pt x="131" y="23"/>
                  </a:lnTo>
                  <a:lnTo>
                    <a:pt x="133" y="23"/>
                  </a:lnTo>
                  <a:lnTo>
                    <a:pt x="135" y="23"/>
                  </a:lnTo>
                  <a:lnTo>
                    <a:pt x="135" y="21"/>
                  </a:lnTo>
                  <a:lnTo>
                    <a:pt x="137" y="21"/>
                  </a:lnTo>
                  <a:lnTo>
                    <a:pt x="139" y="19"/>
                  </a:lnTo>
                  <a:lnTo>
                    <a:pt x="140" y="19"/>
                  </a:lnTo>
                  <a:lnTo>
                    <a:pt x="142" y="17"/>
                  </a:lnTo>
                  <a:lnTo>
                    <a:pt x="144" y="17"/>
                  </a:lnTo>
                  <a:lnTo>
                    <a:pt x="144" y="15"/>
                  </a:lnTo>
                  <a:lnTo>
                    <a:pt x="146" y="15"/>
                  </a:lnTo>
                  <a:lnTo>
                    <a:pt x="146" y="14"/>
                  </a:lnTo>
                  <a:lnTo>
                    <a:pt x="148" y="14"/>
                  </a:lnTo>
                  <a:lnTo>
                    <a:pt x="148" y="12"/>
                  </a:lnTo>
                  <a:lnTo>
                    <a:pt x="150" y="10"/>
                  </a:lnTo>
                  <a:lnTo>
                    <a:pt x="150" y="8"/>
                  </a:lnTo>
                  <a:lnTo>
                    <a:pt x="150" y="6"/>
                  </a:lnTo>
                  <a:lnTo>
                    <a:pt x="150" y="4"/>
                  </a:lnTo>
                  <a:lnTo>
                    <a:pt x="152" y="4"/>
                  </a:lnTo>
                  <a:lnTo>
                    <a:pt x="152" y="2"/>
                  </a:lnTo>
                  <a:lnTo>
                    <a:pt x="154" y="2"/>
                  </a:lnTo>
                  <a:lnTo>
                    <a:pt x="156" y="2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0" y="2"/>
                  </a:lnTo>
                  <a:lnTo>
                    <a:pt x="160" y="4"/>
                  </a:lnTo>
                  <a:lnTo>
                    <a:pt x="162" y="4"/>
                  </a:lnTo>
                  <a:lnTo>
                    <a:pt x="164" y="4"/>
                  </a:lnTo>
                  <a:lnTo>
                    <a:pt x="165" y="4"/>
                  </a:lnTo>
                  <a:lnTo>
                    <a:pt x="167" y="4"/>
                  </a:lnTo>
                  <a:lnTo>
                    <a:pt x="169" y="4"/>
                  </a:lnTo>
                  <a:lnTo>
                    <a:pt x="171" y="4"/>
                  </a:lnTo>
                  <a:lnTo>
                    <a:pt x="173" y="4"/>
                  </a:lnTo>
                  <a:lnTo>
                    <a:pt x="175" y="4"/>
                  </a:lnTo>
                  <a:lnTo>
                    <a:pt x="177" y="4"/>
                  </a:lnTo>
                  <a:lnTo>
                    <a:pt x="177" y="2"/>
                  </a:lnTo>
                  <a:lnTo>
                    <a:pt x="179" y="2"/>
                  </a:lnTo>
                  <a:lnTo>
                    <a:pt x="181" y="2"/>
                  </a:lnTo>
                  <a:lnTo>
                    <a:pt x="183" y="2"/>
                  </a:lnTo>
                  <a:lnTo>
                    <a:pt x="185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2" y="2"/>
                  </a:lnTo>
                  <a:lnTo>
                    <a:pt x="192" y="4"/>
                  </a:lnTo>
                  <a:lnTo>
                    <a:pt x="192" y="6"/>
                  </a:lnTo>
                  <a:lnTo>
                    <a:pt x="192" y="8"/>
                  </a:lnTo>
                  <a:lnTo>
                    <a:pt x="192" y="6"/>
                  </a:lnTo>
                  <a:lnTo>
                    <a:pt x="192" y="8"/>
                  </a:lnTo>
                  <a:lnTo>
                    <a:pt x="190" y="8"/>
                  </a:lnTo>
                  <a:lnTo>
                    <a:pt x="190" y="6"/>
                  </a:lnTo>
                  <a:lnTo>
                    <a:pt x="190" y="8"/>
                  </a:lnTo>
                  <a:lnTo>
                    <a:pt x="188" y="8"/>
                  </a:lnTo>
                  <a:lnTo>
                    <a:pt x="188" y="6"/>
                  </a:lnTo>
                  <a:lnTo>
                    <a:pt x="187" y="6"/>
                  </a:lnTo>
                  <a:lnTo>
                    <a:pt x="185" y="6"/>
                  </a:lnTo>
                  <a:lnTo>
                    <a:pt x="183" y="6"/>
                  </a:lnTo>
                  <a:lnTo>
                    <a:pt x="183" y="8"/>
                  </a:lnTo>
                  <a:lnTo>
                    <a:pt x="181" y="8"/>
                  </a:lnTo>
                  <a:lnTo>
                    <a:pt x="181" y="10"/>
                  </a:lnTo>
                  <a:lnTo>
                    <a:pt x="183" y="10"/>
                  </a:lnTo>
                  <a:lnTo>
                    <a:pt x="183" y="8"/>
                  </a:lnTo>
                  <a:lnTo>
                    <a:pt x="183" y="10"/>
                  </a:lnTo>
                  <a:lnTo>
                    <a:pt x="181" y="10"/>
                  </a:lnTo>
                  <a:lnTo>
                    <a:pt x="183" y="10"/>
                  </a:lnTo>
                  <a:lnTo>
                    <a:pt x="181" y="10"/>
                  </a:lnTo>
                  <a:lnTo>
                    <a:pt x="181" y="12"/>
                  </a:lnTo>
                  <a:lnTo>
                    <a:pt x="183" y="12"/>
                  </a:lnTo>
                  <a:lnTo>
                    <a:pt x="181" y="12"/>
                  </a:lnTo>
                  <a:lnTo>
                    <a:pt x="181" y="14"/>
                  </a:lnTo>
                  <a:lnTo>
                    <a:pt x="181" y="12"/>
                  </a:lnTo>
                  <a:lnTo>
                    <a:pt x="183" y="12"/>
                  </a:lnTo>
                  <a:lnTo>
                    <a:pt x="185" y="12"/>
                  </a:lnTo>
                  <a:lnTo>
                    <a:pt x="187" y="12"/>
                  </a:lnTo>
                  <a:lnTo>
                    <a:pt x="188" y="12"/>
                  </a:lnTo>
                  <a:lnTo>
                    <a:pt x="188" y="10"/>
                  </a:lnTo>
                  <a:lnTo>
                    <a:pt x="190" y="10"/>
                  </a:lnTo>
                  <a:lnTo>
                    <a:pt x="188" y="10"/>
                  </a:lnTo>
                  <a:lnTo>
                    <a:pt x="188" y="12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4" y="12"/>
                  </a:lnTo>
                  <a:lnTo>
                    <a:pt x="194" y="14"/>
                  </a:lnTo>
                  <a:lnTo>
                    <a:pt x="194" y="12"/>
                  </a:lnTo>
                  <a:lnTo>
                    <a:pt x="196" y="12"/>
                  </a:lnTo>
                  <a:lnTo>
                    <a:pt x="196" y="10"/>
                  </a:lnTo>
                  <a:lnTo>
                    <a:pt x="198" y="10"/>
                  </a:lnTo>
                  <a:lnTo>
                    <a:pt x="196" y="10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202" y="10"/>
                  </a:lnTo>
                  <a:lnTo>
                    <a:pt x="202" y="8"/>
                  </a:lnTo>
                  <a:lnTo>
                    <a:pt x="204" y="8"/>
                  </a:lnTo>
                  <a:lnTo>
                    <a:pt x="204" y="6"/>
                  </a:lnTo>
                  <a:lnTo>
                    <a:pt x="206" y="6"/>
                  </a:lnTo>
                  <a:lnTo>
                    <a:pt x="208" y="6"/>
                  </a:lnTo>
                  <a:lnTo>
                    <a:pt x="210" y="6"/>
                  </a:lnTo>
                  <a:lnTo>
                    <a:pt x="212" y="6"/>
                  </a:lnTo>
                  <a:lnTo>
                    <a:pt x="212" y="8"/>
                  </a:lnTo>
                  <a:lnTo>
                    <a:pt x="213" y="8"/>
                  </a:lnTo>
                  <a:lnTo>
                    <a:pt x="215" y="8"/>
                  </a:lnTo>
                  <a:lnTo>
                    <a:pt x="217" y="8"/>
                  </a:lnTo>
                  <a:lnTo>
                    <a:pt x="219" y="8"/>
                  </a:lnTo>
                  <a:lnTo>
                    <a:pt x="217" y="8"/>
                  </a:lnTo>
                  <a:lnTo>
                    <a:pt x="217" y="10"/>
                  </a:lnTo>
                  <a:lnTo>
                    <a:pt x="217" y="12"/>
                  </a:lnTo>
                  <a:lnTo>
                    <a:pt x="219" y="12"/>
                  </a:lnTo>
                  <a:lnTo>
                    <a:pt x="219" y="14"/>
                  </a:lnTo>
                  <a:lnTo>
                    <a:pt x="221" y="14"/>
                  </a:lnTo>
                  <a:lnTo>
                    <a:pt x="219" y="14"/>
                  </a:lnTo>
                  <a:lnTo>
                    <a:pt x="219" y="15"/>
                  </a:lnTo>
                  <a:lnTo>
                    <a:pt x="217" y="15"/>
                  </a:lnTo>
                  <a:lnTo>
                    <a:pt x="217" y="17"/>
                  </a:lnTo>
                  <a:lnTo>
                    <a:pt x="215" y="17"/>
                  </a:lnTo>
                  <a:lnTo>
                    <a:pt x="215" y="19"/>
                  </a:lnTo>
                  <a:lnTo>
                    <a:pt x="215" y="21"/>
                  </a:lnTo>
                  <a:lnTo>
                    <a:pt x="215" y="23"/>
                  </a:lnTo>
                  <a:lnTo>
                    <a:pt x="217" y="23"/>
                  </a:lnTo>
                  <a:lnTo>
                    <a:pt x="219" y="23"/>
                  </a:lnTo>
                  <a:lnTo>
                    <a:pt x="221" y="23"/>
                  </a:lnTo>
                  <a:lnTo>
                    <a:pt x="221" y="21"/>
                  </a:lnTo>
                  <a:lnTo>
                    <a:pt x="221" y="23"/>
                  </a:lnTo>
                  <a:lnTo>
                    <a:pt x="221" y="25"/>
                  </a:lnTo>
                  <a:lnTo>
                    <a:pt x="223" y="25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5" y="29"/>
                  </a:lnTo>
                  <a:lnTo>
                    <a:pt x="225" y="27"/>
                  </a:lnTo>
                  <a:lnTo>
                    <a:pt x="225" y="29"/>
                  </a:lnTo>
                  <a:lnTo>
                    <a:pt x="227" y="29"/>
                  </a:lnTo>
                  <a:lnTo>
                    <a:pt x="229" y="29"/>
                  </a:lnTo>
                  <a:lnTo>
                    <a:pt x="231" y="29"/>
                  </a:lnTo>
                  <a:lnTo>
                    <a:pt x="233" y="29"/>
                  </a:lnTo>
                  <a:lnTo>
                    <a:pt x="233" y="27"/>
                  </a:lnTo>
                  <a:lnTo>
                    <a:pt x="233" y="25"/>
                  </a:lnTo>
                  <a:lnTo>
                    <a:pt x="235" y="25"/>
                  </a:lnTo>
                  <a:lnTo>
                    <a:pt x="236" y="25"/>
                  </a:lnTo>
                  <a:lnTo>
                    <a:pt x="236" y="23"/>
                  </a:lnTo>
                  <a:lnTo>
                    <a:pt x="236" y="25"/>
                  </a:lnTo>
                  <a:lnTo>
                    <a:pt x="238" y="25"/>
                  </a:lnTo>
                  <a:lnTo>
                    <a:pt x="238" y="27"/>
                  </a:lnTo>
                  <a:lnTo>
                    <a:pt x="240" y="27"/>
                  </a:lnTo>
                  <a:lnTo>
                    <a:pt x="240" y="29"/>
                  </a:lnTo>
                  <a:lnTo>
                    <a:pt x="240" y="31"/>
                  </a:lnTo>
                  <a:lnTo>
                    <a:pt x="242" y="31"/>
                  </a:lnTo>
                  <a:lnTo>
                    <a:pt x="242" y="33"/>
                  </a:lnTo>
                  <a:lnTo>
                    <a:pt x="244" y="33"/>
                  </a:lnTo>
                  <a:lnTo>
                    <a:pt x="244" y="35"/>
                  </a:lnTo>
                  <a:lnTo>
                    <a:pt x="246" y="35"/>
                  </a:lnTo>
                  <a:lnTo>
                    <a:pt x="248" y="35"/>
                  </a:lnTo>
                  <a:lnTo>
                    <a:pt x="248" y="37"/>
                  </a:lnTo>
                  <a:lnTo>
                    <a:pt x="248" y="35"/>
                  </a:lnTo>
                  <a:lnTo>
                    <a:pt x="250" y="35"/>
                  </a:lnTo>
                  <a:lnTo>
                    <a:pt x="250" y="37"/>
                  </a:lnTo>
                  <a:lnTo>
                    <a:pt x="250" y="38"/>
                  </a:lnTo>
                  <a:lnTo>
                    <a:pt x="250" y="40"/>
                  </a:lnTo>
                  <a:lnTo>
                    <a:pt x="250" y="42"/>
                  </a:lnTo>
                  <a:lnTo>
                    <a:pt x="252" y="42"/>
                  </a:lnTo>
                  <a:lnTo>
                    <a:pt x="252" y="44"/>
                  </a:lnTo>
                  <a:lnTo>
                    <a:pt x="254" y="44"/>
                  </a:lnTo>
                  <a:lnTo>
                    <a:pt x="254" y="46"/>
                  </a:lnTo>
                  <a:lnTo>
                    <a:pt x="256" y="46"/>
                  </a:lnTo>
                  <a:lnTo>
                    <a:pt x="256" y="48"/>
                  </a:lnTo>
                  <a:lnTo>
                    <a:pt x="258" y="48"/>
                  </a:lnTo>
                  <a:lnTo>
                    <a:pt x="260" y="48"/>
                  </a:lnTo>
                  <a:lnTo>
                    <a:pt x="261" y="48"/>
                  </a:lnTo>
                  <a:lnTo>
                    <a:pt x="263" y="48"/>
                  </a:lnTo>
                  <a:lnTo>
                    <a:pt x="265" y="48"/>
                  </a:lnTo>
                  <a:lnTo>
                    <a:pt x="267" y="48"/>
                  </a:lnTo>
                  <a:lnTo>
                    <a:pt x="267" y="46"/>
                  </a:lnTo>
                  <a:lnTo>
                    <a:pt x="267" y="44"/>
                  </a:lnTo>
                  <a:lnTo>
                    <a:pt x="269" y="44"/>
                  </a:lnTo>
                  <a:lnTo>
                    <a:pt x="271" y="44"/>
                  </a:lnTo>
                  <a:lnTo>
                    <a:pt x="269" y="44"/>
                  </a:lnTo>
                  <a:lnTo>
                    <a:pt x="269" y="46"/>
                  </a:lnTo>
                  <a:lnTo>
                    <a:pt x="271" y="48"/>
                  </a:lnTo>
                  <a:lnTo>
                    <a:pt x="271" y="50"/>
                  </a:lnTo>
                  <a:lnTo>
                    <a:pt x="271" y="52"/>
                  </a:lnTo>
                  <a:lnTo>
                    <a:pt x="273" y="52"/>
                  </a:lnTo>
                  <a:lnTo>
                    <a:pt x="273" y="50"/>
                  </a:lnTo>
                  <a:lnTo>
                    <a:pt x="275" y="50"/>
                  </a:lnTo>
                  <a:lnTo>
                    <a:pt x="275" y="52"/>
                  </a:lnTo>
                  <a:lnTo>
                    <a:pt x="275" y="50"/>
                  </a:lnTo>
                  <a:lnTo>
                    <a:pt x="277" y="50"/>
                  </a:lnTo>
                  <a:lnTo>
                    <a:pt x="277" y="48"/>
                  </a:lnTo>
                  <a:lnTo>
                    <a:pt x="277" y="50"/>
                  </a:lnTo>
                  <a:lnTo>
                    <a:pt x="279" y="50"/>
                  </a:lnTo>
                  <a:lnTo>
                    <a:pt x="279" y="48"/>
                  </a:lnTo>
                  <a:lnTo>
                    <a:pt x="279" y="50"/>
                  </a:lnTo>
                  <a:lnTo>
                    <a:pt x="279" y="48"/>
                  </a:lnTo>
                  <a:lnTo>
                    <a:pt x="281" y="48"/>
                  </a:lnTo>
                  <a:lnTo>
                    <a:pt x="281" y="50"/>
                  </a:lnTo>
                  <a:lnTo>
                    <a:pt x="281" y="52"/>
                  </a:lnTo>
                  <a:lnTo>
                    <a:pt x="281" y="54"/>
                  </a:lnTo>
                  <a:lnTo>
                    <a:pt x="279" y="54"/>
                  </a:lnTo>
                  <a:lnTo>
                    <a:pt x="281" y="54"/>
                  </a:lnTo>
                  <a:lnTo>
                    <a:pt x="279" y="54"/>
                  </a:lnTo>
                  <a:lnTo>
                    <a:pt x="279" y="56"/>
                  </a:lnTo>
                  <a:lnTo>
                    <a:pt x="281" y="56"/>
                  </a:lnTo>
                  <a:lnTo>
                    <a:pt x="279" y="56"/>
                  </a:lnTo>
                  <a:lnTo>
                    <a:pt x="281" y="56"/>
                  </a:lnTo>
                  <a:lnTo>
                    <a:pt x="281" y="58"/>
                  </a:lnTo>
                  <a:lnTo>
                    <a:pt x="279" y="58"/>
                  </a:lnTo>
                  <a:lnTo>
                    <a:pt x="279" y="60"/>
                  </a:lnTo>
                  <a:lnTo>
                    <a:pt x="279" y="62"/>
                  </a:lnTo>
                  <a:lnTo>
                    <a:pt x="279" y="63"/>
                  </a:lnTo>
                  <a:lnTo>
                    <a:pt x="279" y="65"/>
                  </a:lnTo>
                  <a:lnTo>
                    <a:pt x="279" y="67"/>
                  </a:lnTo>
                  <a:lnTo>
                    <a:pt x="281" y="67"/>
                  </a:lnTo>
                  <a:lnTo>
                    <a:pt x="283" y="67"/>
                  </a:lnTo>
                  <a:lnTo>
                    <a:pt x="283" y="69"/>
                  </a:lnTo>
                  <a:lnTo>
                    <a:pt x="284" y="69"/>
                  </a:lnTo>
                  <a:lnTo>
                    <a:pt x="284" y="71"/>
                  </a:lnTo>
                  <a:lnTo>
                    <a:pt x="286" y="71"/>
                  </a:lnTo>
                  <a:lnTo>
                    <a:pt x="286" y="73"/>
                  </a:lnTo>
                  <a:lnTo>
                    <a:pt x="288" y="73"/>
                  </a:lnTo>
                  <a:lnTo>
                    <a:pt x="290" y="73"/>
                  </a:lnTo>
                  <a:lnTo>
                    <a:pt x="290" y="75"/>
                  </a:lnTo>
                  <a:lnTo>
                    <a:pt x="290" y="77"/>
                  </a:lnTo>
                  <a:lnTo>
                    <a:pt x="288" y="77"/>
                  </a:lnTo>
                  <a:lnTo>
                    <a:pt x="290" y="77"/>
                  </a:lnTo>
                  <a:lnTo>
                    <a:pt x="290" y="79"/>
                  </a:lnTo>
                  <a:lnTo>
                    <a:pt x="288" y="79"/>
                  </a:lnTo>
                  <a:lnTo>
                    <a:pt x="290" y="79"/>
                  </a:lnTo>
                  <a:lnTo>
                    <a:pt x="290" y="81"/>
                  </a:lnTo>
                  <a:lnTo>
                    <a:pt x="292" y="81"/>
                  </a:lnTo>
                  <a:lnTo>
                    <a:pt x="294" y="81"/>
                  </a:lnTo>
                  <a:lnTo>
                    <a:pt x="296" y="81"/>
                  </a:lnTo>
                  <a:lnTo>
                    <a:pt x="298" y="81"/>
                  </a:lnTo>
                  <a:lnTo>
                    <a:pt x="298" y="79"/>
                  </a:lnTo>
                  <a:lnTo>
                    <a:pt x="300" y="79"/>
                  </a:lnTo>
                  <a:lnTo>
                    <a:pt x="302" y="79"/>
                  </a:lnTo>
                  <a:lnTo>
                    <a:pt x="304" y="77"/>
                  </a:lnTo>
                  <a:lnTo>
                    <a:pt x="304" y="79"/>
                  </a:lnTo>
                  <a:lnTo>
                    <a:pt x="304" y="81"/>
                  </a:lnTo>
                  <a:lnTo>
                    <a:pt x="306" y="81"/>
                  </a:lnTo>
                  <a:lnTo>
                    <a:pt x="306" y="83"/>
                  </a:lnTo>
                  <a:lnTo>
                    <a:pt x="306" y="85"/>
                  </a:lnTo>
                  <a:lnTo>
                    <a:pt x="308" y="85"/>
                  </a:lnTo>
                  <a:lnTo>
                    <a:pt x="308" y="83"/>
                  </a:lnTo>
                  <a:lnTo>
                    <a:pt x="309" y="83"/>
                  </a:lnTo>
                  <a:lnTo>
                    <a:pt x="311" y="83"/>
                  </a:lnTo>
                  <a:lnTo>
                    <a:pt x="313" y="83"/>
                  </a:lnTo>
                  <a:lnTo>
                    <a:pt x="313" y="85"/>
                  </a:lnTo>
                  <a:lnTo>
                    <a:pt x="315" y="85"/>
                  </a:lnTo>
                  <a:lnTo>
                    <a:pt x="315" y="86"/>
                  </a:lnTo>
                  <a:lnTo>
                    <a:pt x="317" y="86"/>
                  </a:lnTo>
                  <a:lnTo>
                    <a:pt x="317" y="85"/>
                  </a:lnTo>
                  <a:lnTo>
                    <a:pt x="317" y="86"/>
                  </a:lnTo>
                  <a:lnTo>
                    <a:pt x="319" y="86"/>
                  </a:lnTo>
                  <a:lnTo>
                    <a:pt x="319" y="88"/>
                  </a:lnTo>
                  <a:lnTo>
                    <a:pt x="321" y="88"/>
                  </a:lnTo>
                  <a:lnTo>
                    <a:pt x="321" y="90"/>
                  </a:lnTo>
                  <a:lnTo>
                    <a:pt x="323" y="90"/>
                  </a:lnTo>
                  <a:lnTo>
                    <a:pt x="323" y="92"/>
                  </a:lnTo>
                  <a:lnTo>
                    <a:pt x="325" y="92"/>
                  </a:lnTo>
                  <a:lnTo>
                    <a:pt x="327" y="92"/>
                  </a:lnTo>
                  <a:lnTo>
                    <a:pt x="327" y="94"/>
                  </a:lnTo>
                  <a:lnTo>
                    <a:pt x="327" y="96"/>
                  </a:lnTo>
                  <a:lnTo>
                    <a:pt x="327" y="98"/>
                  </a:lnTo>
                  <a:lnTo>
                    <a:pt x="325" y="98"/>
                  </a:lnTo>
                  <a:lnTo>
                    <a:pt x="325" y="100"/>
                  </a:lnTo>
                  <a:lnTo>
                    <a:pt x="327" y="100"/>
                  </a:lnTo>
                  <a:lnTo>
                    <a:pt x="327" y="98"/>
                  </a:lnTo>
                  <a:lnTo>
                    <a:pt x="329" y="98"/>
                  </a:lnTo>
                  <a:lnTo>
                    <a:pt x="331" y="98"/>
                  </a:lnTo>
                  <a:lnTo>
                    <a:pt x="332" y="98"/>
                  </a:lnTo>
                  <a:lnTo>
                    <a:pt x="334" y="98"/>
                  </a:lnTo>
                  <a:lnTo>
                    <a:pt x="336" y="98"/>
                  </a:lnTo>
                  <a:lnTo>
                    <a:pt x="338" y="98"/>
                  </a:lnTo>
                  <a:lnTo>
                    <a:pt x="338" y="100"/>
                  </a:lnTo>
                  <a:lnTo>
                    <a:pt x="340" y="100"/>
                  </a:lnTo>
                  <a:lnTo>
                    <a:pt x="340" y="102"/>
                  </a:lnTo>
                  <a:lnTo>
                    <a:pt x="342" y="102"/>
                  </a:lnTo>
                  <a:lnTo>
                    <a:pt x="342" y="104"/>
                  </a:lnTo>
                  <a:lnTo>
                    <a:pt x="344" y="104"/>
                  </a:lnTo>
                  <a:lnTo>
                    <a:pt x="346" y="104"/>
                  </a:lnTo>
                  <a:lnTo>
                    <a:pt x="346" y="106"/>
                  </a:lnTo>
                  <a:lnTo>
                    <a:pt x="346" y="104"/>
                  </a:lnTo>
                  <a:lnTo>
                    <a:pt x="346" y="106"/>
                  </a:lnTo>
                  <a:lnTo>
                    <a:pt x="346" y="104"/>
                  </a:lnTo>
                  <a:lnTo>
                    <a:pt x="346" y="106"/>
                  </a:lnTo>
                  <a:lnTo>
                    <a:pt x="348" y="106"/>
                  </a:lnTo>
                  <a:lnTo>
                    <a:pt x="348" y="104"/>
                  </a:lnTo>
                  <a:lnTo>
                    <a:pt x="348" y="106"/>
                  </a:lnTo>
                  <a:lnTo>
                    <a:pt x="348" y="108"/>
                  </a:lnTo>
                  <a:lnTo>
                    <a:pt x="348" y="106"/>
                  </a:lnTo>
                  <a:lnTo>
                    <a:pt x="346" y="106"/>
                  </a:lnTo>
                  <a:lnTo>
                    <a:pt x="346" y="108"/>
                  </a:lnTo>
                  <a:lnTo>
                    <a:pt x="346" y="110"/>
                  </a:lnTo>
                  <a:lnTo>
                    <a:pt x="346" y="111"/>
                  </a:lnTo>
                  <a:lnTo>
                    <a:pt x="344" y="111"/>
                  </a:lnTo>
                  <a:lnTo>
                    <a:pt x="342" y="111"/>
                  </a:lnTo>
                  <a:lnTo>
                    <a:pt x="342" y="113"/>
                  </a:lnTo>
                  <a:lnTo>
                    <a:pt x="344" y="113"/>
                  </a:lnTo>
                  <a:lnTo>
                    <a:pt x="344" y="115"/>
                  </a:lnTo>
                  <a:lnTo>
                    <a:pt x="346" y="115"/>
                  </a:lnTo>
                  <a:lnTo>
                    <a:pt x="346" y="117"/>
                  </a:lnTo>
                  <a:lnTo>
                    <a:pt x="348" y="117"/>
                  </a:lnTo>
                  <a:lnTo>
                    <a:pt x="350" y="119"/>
                  </a:lnTo>
                  <a:lnTo>
                    <a:pt x="352" y="119"/>
                  </a:lnTo>
                  <a:lnTo>
                    <a:pt x="352" y="121"/>
                  </a:lnTo>
                  <a:lnTo>
                    <a:pt x="354" y="121"/>
                  </a:lnTo>
                  <a:lnTo>
                    <a:pt x="354" y="123"/>
                  </a:lnTo>
                  <a:lnTo>
                    <a:pt x="354" y="125"/>
                  </a:lnTo>
                  <a:lnTo>
                    <a:pt x="356" y="125"/>
                  </a:lnTo>
                  <a:lnTo>
                    <a:pt x="356" y="127"/>
                  </a:lnTo>
                  <a:lnTo>
                    <a:pt x="354" y="127"/>
                  </a:lnTo>
                  <a:lnTo>
                    <a:pt x="352" y="127"/>
                  </a:lnTo>
                  <a:lnTo>
                    <a:pt x="350" y="127"/>
                  </a:lnTo>
                  <a:lnTo>
                    <a:pt x="348" y="127"/>
                  </a:lnTo>
                  <a:lnTo>
                    <a:pt x="348" y="129"/>
                  </a:lnTo>
                  <a:lnTo>
                    <a:pt x="348" y="131"/>
                  </a:lnTo>
                  <a:lnTo>
                    <a:pt x="348" y="133"/>
                  </a:lnTo>
                  <a:lnTo>
                    <a:pt x="348" y="134"/>
                  </a:lnTo>
                  <a:lnTo>
                    <a:pt x="348" y="136"/>
                  </a:lnTo>
                  <a:lnTo>
                    <a:pt x="348" y="138"/>
                  </a:lnTo>
                  <a:lnTo>
                    <a:pt x="348" y="140"/>
                  </a:lnTo>
                  <a:lnTo>
                    <a:pt x="346" y="140"/>
                  </a:lnTo>
                  <a:lnTo>
                    <a:pt x="344" y="140"/>
                  </a:lnTo>
                  <a:lnTo>
                    <a:pt x="344" y="142"/>
                  </a:lnTo>
                  <a:lnTo>
                    <a:pt x="342" y="142"/>
                  </a:lnTo>
                  <a:lnTo>
                    <a:pt x="342" y="144"/>
                  </a:lnTo>
                  <a:lnTo>
                    <a:pt x="340" y="144"/>
                  </a:lnTo>
                  <a:lnTo>
                    <a:pt x="340" y="146"/>
                  </a:lnTo>
                  <a:lnTo>
                    <a:pt x="338" y="146"/>
                  </a:lnTo>
                  <a:lnTo>
                    <a:pt x="338" y="148"/>
                  </a:lnTo>
                  <a:lnTo>
                    <a:pt x="336" y="148"/>
                  </a:lnTo>
                  <a:lnTo>
                    <a:pt x="334" y="148"/>
                  </a:lnTo>
                  <a:lnTo>
                    <a:pt x="334" y="146"/>
                  </a:lnTo>
                  <a:lnTo>
                    <a:pt x="336" y="146"/>
                  </a:lnTo>
                  <a:lnTo>
                    <a:pt x="334" y="146"/>
                  </a:lnTo>
                  <a:lnTo>
                    <a:pt x="334" y="144"/>
                  </a:lnTo>
                  <a:lnTo>
                    <a:pt x="334" y="146"/>
                  </a:lnTo>
                  <a:lnTo>
                    <a:pt x="332" y="146"/>
                  </a:lnTo>
                  <a:lnTo>
                    <a:pt x="332" y="144"/>
                  </a:lnTo>
                  <a:lnTo>
                    <a:pt x="332" y="146"/>
                  </a:lnTo>
                  <a:lnTo>
                    <a:pt x="331" y="146"/>
                  </a:lnTo>
                  <a:lnTo>
                    <a:pt x="331" y="148"/>
                  </a:lnTo>
                  <a:lnTo>
                    <a:pt x="331" y="150"/>
                  </a:lnTo>
                  <a:lnTo>
                    <a:pt x="329" y="150"/>
                  </a:lnTo>
                  <a:lnTo>
                    <a:pt x="327" y="150"/>
                  </a:lnTo>
                  <a:lnTo>
                    <a:pt x="327" y="152"/>
                  </a:lnTo>
                  <a:lnTo>
                    <a:pt x="325" y="152"/>
                  </a:lnTo>
                  <a:lnTo>
                    <a:pt x="325" y="154"/>
                  </a:lnTo>
                  <a:lnTo>
                    <a:pt x="323" y="154"/>
                  </a:lnTo>
                  <a:lnTo>
                    <a:pt x="321" y="154"/>
                  </a:lnTo>
                  <a:lnTo>
                    <a:pt x="321" y="152"/>
                  </a:lnTo>
                  <a:lnTo>
                    <a:pt x="321" y="154"/>
                  </a:lnTo>
                  <a:lnTo>
                    <a:pt x="321" y="156"/>
                  </a:lnTo>
                  <a:lnTo>
                    <a:pt x="321" y="158"/>
                  </a:lnTo>
                  <a:lnTo>
                    <a:pt x="321" y="159"/>
                  </a:lnTo>
                  <a:lnTo>
                    <a:pt x="319" y="159"/>
                  </a:lnTo>
                  <a:lnTo>
                    <a:pt x="317" y="159"/>
                  </a:lnTo>
                  <a:lnTo>
                    <a:pt x="315" y="159"/>
                  </a:lnTo>
                  <a:lnTo>
                    <a:pt x="315" y="158"/>
                  </a:lnTo>
                  <a:lnTo>
                    <a:pt x="313" y="158"/>
                  </a:lnTo>
                  <a:lnTo>
                    <a:pt x="313" y="159"/>
                  </a:lnTo>
                  <a:lnTo>
                    <a:pt x="313" y="158"/>
                  </a:lnTo>
                  <a:lnTo>
                    <a:pt x="313" y="159"/>
                  </a:lnTo>
                  <a:lnTo>
                    <a:pt x="311" y="159"/>
                  </a:lnTo>
                  <a:lnTo>
                    <a:pt x="311" y="158"/>
                  </a:lnTo>
                  <a:lnTo>
                    <a:pt x="309" y="158"/>
                  </a:lnTo>
                  <a:lnTo>
                    <a:pt x="309" y="159"/>
                  </a:lnTo>
                  <a:lnTo>
                    <a:pt x="309" y="158"/>
                  </a:lnTo>
                  <a:lnTo>
                    <a:pt x="308" y="158"/>
                  </a:lnTo>
                  <a:lnTo>
                    <a:pt x="308" y="159"/>
                  </a:lnTo>
                  <a:lnTo>
                    <a:pt x="308" y="158"/>
                  </a:lnTo>
                  <a:lnTo>
                    <a:pt x="306" y="158"/>
                  </a:lnTo>
                  <a:lnTo>
                    <a:pt x="304" y="158"/>
                  </a:lnTo>
                  <a:lnTo>
                    <a:pt x="302" y="158"/>
                  </a:lnTo>
                  <a:lnTo>
                    <a:pt x="302" y="159"/>
                  </a:lnTo>
                  <a:lnTo>
                    <a:pt x="300" y="159"/>
                  </a:lnTo>
                  <a:lnTo>
                    <a:pt x="300" y="158"/>
                  </a:lnTo>
                  <a:lnTo>
                    <a:pt x="300" y="159"/>
                  </a:lnTo>
                  <a:lnTo>
                    <a:pt x="298" y="159"/>
                  </a:lnTo>
                  <a:lnTo>
                    <a:pt x="296" y="159"/>
                  </a:lnTo>
                  <a:lnTo>
                    <a:pt x="296" y="161"/>
                  </a:lnTo>
                  <a:lnTo>
                    <a:pt x="298" y="163"/>
                  </a:lnTo>
                  <a:lnTo>
                    <a:pt x="300" y="163"/>
                  </a:lnTo>
                  <a:lnTo>
                    <a:pt x="300" y="165"/>
                  </a:lnTo>
                  <a:lnTo>
                    <a:pt x="302" y="165"/>
                  </a:lnTo>
                  <a:lnTo>
                    <a:pt x="304" y="165"/>
                  </a:lnTo>
                  <a:lnTo>
                    <a:pt x="304" y="167"/>
                  </a:lnTo>
                  <a:lnTo>
                    <a:pt x="304" y="169"/>
                  </a:lnTo>
                  <a:lnTo>
                    <a:pt x="304" y="171"/>
                  </a:lnTo>
                  <a:lnTo>
                    <a:pt x="304" y="173"/>
                  </a:lnTo>
                  <a:lnTo>
                    <a:pt x="306" y="173"/>
                  </a:lnTo>
                  <a:lnTo>
                    <a:pt x="306" y="175"/>
                  </a:lnTo>
                  <a:lnTo>
                    <a:pt x="306" y="177"/>
                  </a:lnTo>
                  <a:lnTo>
                    <a:pt x="308" y="177"/>
                  </a:lnTo>
                  <a:lnTo>
                    <a:pt x="309" y="177"/>
                  </a:lnTo>
                  <a:lnTo>
                    <a:pt x="309" y="179"/>
                  </a:lnTo>
                  <a:lnTo>
                    <a:pt x="311" y="179"/>
                  </a:lnTo>
                  <a:lnTo>
                    <a:pt x="311" y="181"/>
                  </a:lnTo>
                  <a:lnTo>
                    <a:pt x="311" y="179"/>
                  </a:lnTo>
                  <a:lnTo>
                    <a:pt x="311" y="181"/>
                  </a:lnTo>
                  <a:lnTo>
                    <a:pt x="311" y="179"/>
                  </a:lnTo>
                  <a:lnTo>
                    <a:pt x="311" y="181"/>
                  </a:lnTo>
                  <a:lnTo>
                    <a:pt x="313" y="181"/>
                  </a:lnTo>
                  <a:lnTo>
                    <a:pt x="313" y="182"/>
                  </a:lnTo>
                  <a:lnTo>
                    <a:pt x="315" y="182"/>
                  </a:lnTo>
                  <a:lnTo>
                    <a:pt x="317" y="182"/>
                  </a:lnTo>
                  <a:lnTo>
                    <a:pt x="317" y="184"/>
                  </a:lnTo>
                  <a:lnTo>
                    <a:pt x="319" y="184"/>
                  </a:lnTo>
                  <a:lnTo>
                    <a:pt x="317" y="184"/>
                  </a:lnTo>
                  <a:lnTo>
                    <a:pt x="315" y="184"/>
                  </a:lnTo>
                  <a:lnTo>
                    <a:pt x="313" y="184"/>
                  </a:lnTo>
                  <a:lnTo>
                    <a:pt x="313" y="186"/>
                  </a:lnTo>
                  <a:lnTo>
                    <a:pt x="313" y="188"/>
                  </a:lnTo>
                  <a:lnTo>
                    <a:pt x="315" y="188"/>
                  </a:lnTo>
                  <a:lnTo>
                    <a:pt x="315" y="190"/>
                  </a:lnTo>
                  <a:lnTo>
                    <a:pt x="313" y="190"/>
                  </a:lnTo>
                  <a:lnTo>
                    <a:pt x="313" y="192"/>
                  </a:lnTo>
                  <a:lnTo>
                    <a:pt x="311" y="192"/>
                  </a:lnTo>
                  <a:lnTo>
                    <a:pt x="311" y="194"/>
                  </a:lnTo>
                  <a:lnTo>
                    <a:pt x="311" y="196"/>
                  </a:lnTo>
                  <a:lnTo>
                    <a:pt x="311" y="198"/>
                  </a:lnTo>
                  <a:lnTo>
                    <a:pt x="313" y="198"/>
                  </a:lnTo>
                  <a:lnTo>
                    <a:pt x="313" y="200"/>
                  </a:lnTo>
                  <a:lnTo>
                    <a:pt x="313" y="202"/>
                  </a:lnTo>
                  <a:lnTo>
                    <a:pt x="311" y="202"/>
                  </a:lnTo>
                  <a:lnTo>
                    <a:pt x="311" y="204"/>
                  </a:lnTo>
                  <a:lnTo>
                    <a:pt x="311" y="206"/>
                  </a:lnTo>
                  <a:lnTo>
                    <a:pt x="311" y="207"/>
                  </a:lnTo>
                  <a:lnTo>
                    <a:pt x="311" y="209"/>
                  </a:lnTo>
                  <a:lnTo>
                    <a:pt x="313" y="209"/>
                  </a:lnTo>
                  <a:lnTo>
                    <a:pt x="315" y="209"/>
                  </a:lnTo>
                  <a:lnTo>
                    <a:pt x="315" y="211"/>
                  </a:lnTo>
                  <a:lnTo>
                    <a:pt x="315" y="213"/>
                  </a:lnTo>
                  <a:lnTo>
                    <a:pt x="313" y="213"/>
                  </a:lnTo>
                  <a:lnTo>
                    <a:pt x="315" y="213"/>
                  </a:lnTo>
                  <a:lnTo>
                    <a:pt x="315" y="215"/>
                  </a:lnTo>
                  <a:lnTo>
                    <a:pt x="313" y="217"/>
                  </a:lnTo>
                  <a:lnTo>
                    <a:pt x="313" y="219"/>
                  </a:lnTo>
                  <a:lnTo>
                    <a:pt x="315" y="219"/>
                  </a:lnTo>
                  <a:lnTo>
                    <a:pt x="315" y="221"/>
                  </a:lnTo>
                  <a:lnTo>
                    <a:pt x="315" y="223"/>
                  </a:lnTo>
                  <a:lnTo>
                    <a:pt x="317" y="223"/>
                  </a:lnTo>
                  <a:lnTo>
                    <a:pt x="317" y="225"/>
                  </a:lnTo>
                  <a:lnTo>
                    <a:pt x="317" y="227"/>
                  </a:lnTo>
                  <a:lnTo>
                    <a:pt x="319" y="227"/>
                  </a:lnTo>
                  <a:lnTo>
                    <a:pt x="319" y="229"/>
                  </a:lnTo>
                  <a:lnTo>
                    <a:pt x="319" y="231"/>
                  </a:lnTo>
                  <a:lnTo>
                    <a:pt x="317" y="231"/>
                  </a:lnTo>
                  <a:lnTo>
                    <a:pt x="317" y="232"/>
                  </a:lnTo>
                  <a:lnTo>
                    <a:pt x="317" y="234"/>
                  </a:lnTo>
                  <a:lnTo>
                    <a:pt x="315" y="234"/>
                  </a:lnTo>
                  <a:lnTo>
                    <a:pt x="315" y="236"/>
                  </a:lnTo>
                  <a:lnTo>
                    <a:pt x="317" y="236"/>
                  </a:lnTo>
                  <a:lnTo>
                    <a:pt x="317" y="238"/>
                  </a:lnTo>
                  <a:lnTo>
                    <a:pt x="319" y="238"/>
                  </a:lnTo>
                  <a:lnTo>
                    <a:pt x="319" y="240"/>
                  </a:lnTo>
                  <a:lnTo>
                    <a:pt x="321" y="240"/>
                  </a:lnTo>
                  <a:lnTo>
                    <a:pt x="321" y="242"/>
                  </a:lnTo>
                  <a:lnTo>
                    <a:pt x="319" y="242"/>
                  </a:lnTo>
                  <a:lnTo>
                    <a:pt x="321" y="242"/>
                  </a:lnTo>
                  <a:lnTo>
                    <a:pt x="321" y="244"/>
                  </a:lnTo>
                  <a:lnTo>
                    <a:pt x="319" y="246"/>
                  </a:lnTo>
                  <a:lnTo>
                    <a:pt x="321" y="248"/>
                  </a:lnTo>
                  <a:lnTo>
                    <a:pt x="321" y="250"/>
                  </a:lnTo>
                  <a:lnTo>
                    <a:pt x="323" y="250"/>
                  </a:lnTo>
                  <a:lnTo>
                    <a:pt x="321" y="250"/>
                  </a:lnTo>
                  <a:lnTo>
                    <a:pt x="321" y="252"/>
                  </a:lnTo>
                  <a:lnTo>
                    <a:pt x="323" y="252"/>
                  </a:lnTo>
                  <a:lnTo>
                    <a:pt x="325" y="252"/>
                  </a:lnTo>
                  <a:lnTo>
                    <a:pt x="327" y="252"/>
                  </a:lnTo>
                  <a:lnTo>
                    <a:pt x="329" y="252"/>
                  </a:lnTo>
                  <a:lnTo>
                    <a:pt x="329" y="254"/>
                  </a:lnTo>
                  <a:lnTo>
                    <a:pt x="331" y="254"/>
                  </a:lnTo>
                  <a:lnTo>
                    <a:pt x="332" y="254"/>
                  </a:lnTo>
                  <a:lnTo>
                    <a:pt x="334" y="254"/>
                  </a:lnTo>
                  <a:lnTo>
                    <a:pt x="336" y="254"/>
                  </a:lnTo>
                  <a:lnTo>
                    <a:pt x="338" y="254"/>
                  </a:lnTo>
                  <a:lnTo>
                    <a:pt x="338" y="255"/>
                  </a:lnTo>
                  <a:lnTo>
                    <a:pt x="340" y="255"/>
                  </a:lnTo>
                  <a:lnTo>
                    <a:pt x="340" y="257"/>
                  </a:lnTo>
                  <a:lnTo>
                    <a:pt x="342" y="257"/>
                  </a:lnTo>
                  <a:lnTo>
                    <a:pt x="344" y="255"/>
                  </a:lnTo>
                  <a:lnTo>
                    <a:pt x="344" y="257"/>
                  </a:lnTo>
                  <a:lnTo>
                    <a:pt x="344" y="259"/>
                  </a:lnTo>
                  <a:lnTo>
                    <a:pt x="344" y="257"/>
                  </a:lnTo>
                  <a:lnTo>
                    <a:pt x="346" y="257"/>
                  </a:lnTo>
                  <a:lnTo>
                    <a:pt x="346" y="259"/>
                  </a:lnTo>
                  <a:lnTo>
                    <a:pt x="348" y="259"/>
                  </a:lnTo>
                  <a:lnTo>
                    <a:pt x="348" y="261"/>
                  </a:lnTo>
                  <a:lnTo>
                    <a:pt x="350" y="261"/>
                  </a:lnTo>
                  <a:lnTo>
                    <a:pt x="350" y="259"/>
                  </a:lnTo>
                  <a:lnTo>
                    <a:pt x="350" y="261"/>
                  </a:lnTo>
                  <a:lnTo>
                    <a:pt x="350" y="263"/>
                  </a:lnTo>
                  <a:lnTo>
                    <a:pt x="348" y="263"/>
                  </a:lnTo>
                  <a:lnTo>
                    <a:pt x="348" y="265"/>
                  </a:lnTo>
                  <a:lnTo>
                    <a:pt x="346" y="265"/>
                  </a:lnTo>
                  <a:lnTo>
                    <a:pt x="344" y="267"/>
                  </a:lnTo>
                  <a:lnTo>
                    <a:pt x="344" y="269"/>
                  </a:lnTo>
                  <a:lnTo>
                    <a:pt x="344" y="271"/>
                  </a:lnTo>
                  <a:lnTo>
                    <a:pt x="344" y="273"/>
                  </a:lnTo>
                  <a:lnTo>
                    <a:pt x="346" y="273"/>
                  </a:lnTo>
                  <a:lnTo>
                    <a:pt x="344" y="273"/>
                  </a:lnTo>
                  <a:lnTo>
                    <a:pt x="346" y="273"/>
                  </a:lnTo>
                  <a:lnTo>
                    <a:pt x="346" y="275"/>
                  </a:lnTo>
                  <a:lnTo>
                    <a:pt x="348" y="275"/>
                  </a:lnTo>
                  <a:lnTo>
                    <a:pt x="348" y="273"/>
                  </a:lnTo>
                  <a:lnTo>
                    <a:pt x="348" y="271"/>
                  </a:lnTo>
                  <a:lnTo>
                    <a:pt x="350" y="271"/>
                  </a:lnTo>
                  <a:lnTo>
                    <a:pt x="350" y="273"/>
                  </a:lnTo>
                  <a:lnTo>
                    <a:pt x="350" y="275"/>
                  </a:lnTo>
                  <a:lnTo>
                    <a:pt x="352" y="277"/>
                  </a:lnTo>
                  <a:lnTo>
                    <a:pt x="354" y="277"/>
                  </a:lnTo>
                  <a:lnTo>
                    <a:pt x="354" y="279"/>
                  </a:lnTo>
                  <a:lnTo>
                    <a:pt x="356" y="279"/>
                  </a:lnTo>
                  <a:lnTo>
                    <a:pt x="357" y="279"/>
                  </a:lnTo>
                  <a:lnTo>
                    <a:pt x="359" y="279"/>
                  </a:lnTo>
                  <a:lnTo>
                    <a:pt x="361" y="279"/>
                  </a:lnTo>
                  <a:lnTo>
                    <a:pt x="359" y="279"/>
                  </a:lnTo>
                  <a:lnTo>
                    <a:pt x="359" y="280"/>
                  </a:lnTo>
                  <a:lnTo>
                    <a:pt x="361" y="280"/>
                  </a:lnTo>
                  <a:lnTo>
                    <a:pt x="363" y="279"/>
                  </a:lnTo>
                  <a:lnTo>
                    <a:pt x="363" y="277"/>
                  </a:lnTo>
                  <a:lnTo>
                    <a:pt x="365" y="277"/>
                  </a:lnTo>
                  <a:lnTo>
                    <a:pt x="367" y="277"/>
                  </a:lnTo>
                  <a:lnTo>
                    <a:pt x="369" y="275"/>
                  </a:lnTo>
                  <a:lnTo>
                    <a:pt x="371" y="277"/>
                  </a:lnTo>
                  <a:lnTo>
                    <a:pt x="371" y="275"/>
                  </a:lnTo>
                  <a:lnTo>
                    <a:pt x="373" y="277"/>
                  </a:lnTo>
                  <a:lnTo>
                    <a:pt x="373" y="275"/>
                  </a:lnTo>
                  <a:lnTo>
                    <a:pt x="373" y="273"/>
                  </a:lnTo>
                  <a:lnTo>
                    <a:pt x="375" y="273"/>
                  </a:lnTo>
                  <a:lnTo>
                    <a:pt x="377" y="273"/>
                  </a:lnTo>
                  <a:lnTo>
                    <a:pt x="377" y="271"/>
                  </a:lnTo>
                  <a:lnTo>
                    <a:pt x="375" y="271"/>
                  </a:lnTo>
                  <a:lnTo>
                    <a:pt x="377" y="269"/>
                  </a:lnTo>
                  <a:lnTo>
                    <a:pt x="377" y="271"/>
                  </a:lnTo>
                  <a:lnTo>
                    <a:pt x="379" y="271"/>
                  </a:lnTo>
                  <a:lnTo>
                    <a:pt x="379" y="269"/>
                  </a:lnTo>
                  <a:lnTo>
                    <a:pt x="380" y="269"/>
                  </a:lnTo>
                  <a:lnTo>
                    <a:pt x="380" y="267"/>
                  </a:lnTo>
                  <a:lnTo>
                    <a:pt x="379" y="267"/>
                  </a:lnTo>
                  <a:lnTo>
                    <a:pt x="380" y="267"/>
                  </a:lnTo>
                  <a:lnTo>
                    <a:pt x="380" y="265"/>
                  </a:lnTo>
                  <a:lnTo>
                    <a:pt x="382" y="265"/>
                  </a:lnTo>
                  <a:lnTo>
                    <a:pt x="382" y="267"/>
                  </a:lnTo>
                  <a:lnTo>
                    <a:pt x="384" y="267"/>
                  </a:lnTo>
                  <a:lnTo>
                    <a:pt x="384" y="265"/>
                  </a:lnTo>
                  <a:lnTo>
                    <a:pt x="384" y="263"/>
                  </a:lnTo>
                  <a:lnTo>
                    <a:pt x="386" y="263"/>
                  </a:lnTo>
                  <a:lnTo>
                    <a:pt x="388" y="263"/>
                  </a:lnTo>
                  <a:lnTo>
                    <a:pt x="388" y="261"/>
                  </a:lnTo>
                  <a:lnTo>
                    <a:pt x="388" y="259"/>
                  </a:lnTo>
                  <a:lnTo>
                    <a:pt x="388" y="261"/>
                  </a:lnTo>
                  <a:lnTo>
                    <a:pt x="390" y="261"/>
                  </a:lnTo>
                  <a:lnTo>
                    <a:pt x="390" y="259"/>
                  </a:lnTo>
                  <a:lnTo>
                    <a:pt x="390" y="261"/>
                  </a:lnTo>
                  <a:lnTo>
                    <a:pt x="392" y="261"/>
                  </a:lnTo>
                  <a:lnTo>
                    <a:pt x="394" y="261"/>
                  </a:lnTo>
                  <a:lnTo>
                    <a:pt x="394" y="259"/>
                  </a:lnTo>
                  <a:lnTo>
                    <a:pt x="396" y="259"/>
                  </a:lnTo>
                  <a:lnTo>
                    <a:pt x="394" y="259"/>
                  </a:lnTo>
                  <a:lnTo>
                    <a:pt x="396" y="259"/>
                  </a:lnTo>
                  <a:lnTo>
                    <a:pt x="396" y="257"/>
                  </a:lnTo>
                  <a:lnTo>
                    <a:pt x="394" y="257"/>
                  </a:lnTo>
                  <a:lnTo>
                    <a:pt x="394" y="255"/>
                  </a:lnTo>
                  <a:lnTo>
                    <a:pt x="396" y="255"/>
                  </a:lnTo>
                  <a:lnTo>
                    <a:pt x="396" y="254"/>
                  </a:lnTo>
                  <a:lnTo>
                    <a:pt x="394" y="254"/>
                  </a:lnTo>
                  <a:lnTo>
                    <a:pt x="396" y="254"/>
                  </a:lnTo>
                  <a:lnTo>
                    <a:pt x="396" y="252"/>
                  </a:lnTo>
                  <a:lnTo>
                    <a:pt x="396" y="250"/>
                  </a:lnTo>
                  <a:lnTo>
                    <a:pt x="398" y="252"/>
                  </a:lnTo>
                  <a:lnTo>
                    <a:pt x="398" y="254"/>
                  </a:lnTo>
                  <a:lnTo>
                    <a:pt x="400" y="254"/>
                  </a:lnTo>
                  <a:lnTo>
                    <a:pt x="400" y="255"/>
                  </a:lnTo>
                  <a:lnTo>
                    <a:pt x="402" y="255"/>
                  </a:lnTo>
                  <a:lnTo>
                    <a:pt x="404" y="257"/>
                  </a:lnTo>
                  <a:lnTo>
                    <a:pt x="404" y="255"/>
                  </a:lnTo>
                  <a:lnTo>
                    <a:pt x="405" y="257"/>
                  </a:lnTo>
                  <a:lnTo>
                    <a:pt x="407" y="257"/>
                  </a:lnTo>
                  <a:lnTo>
                    <a:pt x="407" y="259"/>
                  </a:lnTo>
                  <a:lnTo>
                    <a:pt x="409" y="259"/>
                  </a:lnTo>
                  <a:lnTo>
                    <a:pt x="409" y="261"/>
                  </a:lnTo>
                  <a:lnTo>
                    <a:pt x="411" y="261"/>
                  </a:lnTo>
                  <a:lnTo>
                    <a:pt x="411" y="259"/>
                  </a:lnTo>
                  <a:lnTo>
                    <a:pt x="411" y="257"/>
                  </a:lnTo>
                  <a:lnTo>
                    <a:pt x="411" y="255"/>
                  </a:lnTo>
                  <a:lnTo>
                    <a:pt x="413" y="255"/>
                  </a:lnTo>
                  <a:lnTo>
                    <a:pt x="413" y="254"/>
                  </a:lnTo>
                  <a:lnTo>
                    <a:pt x="411" y="254"/>
                  </a:lnTo>
                  <a:lnTo>
                    <a:pt x="413" y="254"/>
                  </a:lnTo>
                  <a:lnTo>
                    <a:pt x="415" y="254"/>
                  </a:lnTo>
                  <a:lnTo>
                    <a:pt x="417" y="254"/>
                  </a:lnTo>
                  <a:lnTo>
                    <a:pt x="417" y="255"/>
                  </a:lnTo>
                  <a:lnTo>
                    <a:pt x="419" y="255"/>
                  </a:lnTo>
                  <a:lnTo>
                    <a:pt x="421" y="255"/>
                  </a:lnTo>
                  <a:lnTo>
                    <a:pt x="421" y="257"/>
                  </a:lnTo>
                  <a:lnTo>
                    <a:pt x="423" y="257"/>
                  </a:lnTo>
                  <a:lnTo>
                    <a:pt x="423" y="259"/>
                  </a:lnTo>
                  <a:lnTo>
                    <a:pt x="423" y="257"/>
                  </a:lnTo>
                  <a:lnTo>
                    <a:pt x="425" y="257"/>
                  </a:lnTo>
                  <a:lnTo>
                    <a:pt x="425" y="259"/>
                  </a:lnTo>
                  <a:lnTo>
                    <a:pt x="425" y="261"/>
                  </a:lnTo>
                  <a:lnTo>
                    <a:pt x="427" y="261"/>
                  </a:lnTo>
                  <a:lnTo>
                    <a:pt x="428" y="261"/>
                  </a:lnTo>
                  <a:lnTo>
                    <a:pt x="428" y="263"/>
                  </a:lnTo>
                  <a:lnTo>
                    <a:pt x="430" y="263"/>
                  </a:lnTo>
                  <a:lnTo>
                    <a:pt x="428" y="263"/>
                  </a:lnTo>
                  <a:lnTo>
                    <a:pt x="430" y="263"/>
                  </a:lnTo>
                  <a:lnTo>
                    <a:pt x="430" y="265"/>
                  </a:lnTo>
                  <a:lnTo>
                    <a:pt x="432" y="265"/>
                  </a:lnTo>
                  <a:lnTo>
                    <a:pt x="432" y="267"/>
                  </a:lnTo>
                  <a:lnTo>
                    <a:pt x="434" y="267"/>
                  </a:lnTo>
                  <a:lnTo>
                    <a:pt x="432" y="267"/>
                  </a:lnTo>
                  <a:lnTo>
                    <a:pt x="434" y="267"/>
                  </a:lnTo>
                  <a:lnTo>
                    <a:pt x="434" y="269"/>
                  </a:lnTo>
                  <a:lnTo>
                    <a:pt x="434" y="271"/>
                  </a:lnTo>
                  <a:lnTo>
                    <a:pt x="436" y="273"/>
                  </a:lnTo>
                  <a:lnTo>
                    <a:pt x="436" y="275"/>
                  </a:lnTo>
                  <a:lnTo>
                    <a:pt x="436" y="277"/>
                  </a:lnTo>
                  <a:lnTo>
                    <a:pt x="438" y="277"/>
                  </a:lnTo>
                  <a:lnTo>
                    <a:pt x="438" y="279"/>
                  </a:lnTo>
                  <a:lnTo>
                    <a:pt x="440" y="279"/>
                  </a:lnTo>
                  <a:lnTo>
                    <a:pt x="442" y="279"/>
                  </a:lnTo>
                  <a:lnTo>
                    <a:pt x="444" y="279"/>
                  </a:lnTo>
                  <a:lnTo>
                    <a:pt x="446" y="279"/>
                  </a:lnTo>
                  <a:lnTo>
                    <a:pt x="448" y="279"/>
                  </a:lnTo>
                  <a:lnTo>
                    <a:pt x="448" y="280"/>
                  </a:lnTo>
                  <a:lnTo>
                    <a:pt x="448" y="282"/>
                  </a:lnTo>
                  <a:lnTo>
                    <a:pt x="450" y="282"/>
                  </a:lnTo>
                  <a:lnTo>
                    <a:pt x="452" y="282"/>
                  </a:lnTo>
                  <a:lnTo>
                    <a:pt x="453" y="282"/>
                  </a:lnTo>
                  <a:lnTo>
                    <a:pt x="453" y="284"/>
                  </a:lnTo>
                  <a:lnTo>
                    <a:pt x="455" y="284"/>
                  </a:lnTo>
                  <a:lnTo>
                    <a:pt x="455" y="286"/>
                  </a:lnTo>
                  <a:lnTo>
                    <a:pt x="453" y="286"/>
                  </a:lnTo>
                  <a:lnTo>
                    <a:pt x="453" y="288"/>
                  </a:lnTo>
                  <a:lnTo>
                    <a:pt x="455" y="288"/>
                  </a:lnTo>
                  <a:lnTo>
                    <a:pt x="455" y="292"/>
                  </a:lnTo>
                  <a:lnTo>
                    <a:pt x="455" y="294"/>
                  </a:lnTo>
                  <a:lnTo>
                    <a:pt x="455" y="296"/>
                  </a:lnTo>
                  <a:lnTo>
                    <a:pt x="455" y="298"/>
                  </a:lnTo>
                  <a:lnTo>
                    <a:pt x="453" y="298"/>
                  </a:lnTo>
                  <a:lnTo>
                    <a:pt x="453" y="300"/>
                  </a:lnTo>
                  <a:lnTo>
                    <a:pt x="455" y="300"/>
                  </a:lnTo>
                  <a:lnTo>
                    <a:pt x="455" y="302"/>
                  </a:lnTo>
                  <a:lnTo>
                    <a:pt x="453" y="302"/>
                  </a:lnTo>
                  <a:lnTo>
                    <a:pt x="453" y="303"/>
                  </a:lnTo>
                  <a:lnTo>
                    <a:pt x="455" y="303"/>
                  </a:lnTo>
                  <a:lnTo>
                    <a:pt x="455" y="305"/>
                  </a:lnTo>
                  <a:lnTo>
                    <a:pt x="455" y="307"/>
                  </a:lnTo>
                  <a:lnTo>
                    <a:pt x="455" y="309"/>
                  </a:lnTo>
                  <a:lnTo>
                    <a:pt x="457" y="309"/>
                  </a:lnTo>
                  <a:lnTo>
                    <a:pt x="461" y="309"/>
                  </a:lnTo>
                  <a:lnTo>
                    <a:pt x="461" y="311"/>
                  </a:lnTo>
                  <a:lnTo>
                    <a:pt x="459" y="311"/>
                  </a:lnTo>
                  <a:lnTo>
                    <a:pt x="457" y="311"/>
                  </a:lnTo>
                  <a:lnTo>
                    <a:pt x="457" y="313"/>
                  </a:lnTo>
                  <a:lnTo>
                    <a:pt x="455" y="313"/>
                  </a:lnTo>
                  <a:lnTo>
                    <a:pt x="455" y="311"/>
                  </a:lnTo>
                  <a:lnTo>
                    <a:pt x="453" y="311"/>
                  </a:lnTo>
                  <a:lnTo>
                    <a:pt x="453" y="313"/>
                  </a:lnTo>
                  <a:lnTo>
                    <a:pt x="453" y="315"/>
                  </a:lnTo>
                  <a:lnTo>
                    <a:pt x="455" y="315"/>
                  </a:lnTo>
                  <a:lnTo>
                    <a:pt x="455" y="317"/>
                  </a:lnTo>
                  <a:lnTo>
                    <a:pt x="457" y="317"/>
                  </a:lnTo>
                  <a:lnTo>
                    <a:pt x="457" y="319"/>
                  </a:lnTo>
                  <a:lnTo>
                    <a:pt x="455" y="319"/>
                  </a:lnTo>
                  <a:lnTo>
                    <a:pt x="453" y="321"/>
                  </a:lnTo>
                  <a:lnTo>
                    <a:pt x="453" y="323"/>
                  </a:lnTo>
                  <a:lnTo>
                    <a:pt x="452" y="323"/>
                  </a:lnTo>
                  <a:lnTo>
                    <a:pt x="452" y="325"/>
                  </a:lnTo>
                  <a:lnTo>
                    <a:pt x="452" y="323"/>
                  </a:lnTo>
                  <a:lnTo>
                    <a:pt x="450" y="323"/>
                  </a:lnTo>
                  <a:lnTo>
                    <a:pt x="450" y="325"/>
                  </a:lnTo>
                  <a:lnTo>
                    <a:pt x="448" y="325"/>
                  </a:lnTo>
                  <a:lnTo>
                    <a:pt x="446" y="325"/>
                  </a:lnTo>
                  <a:lnTo>
                    <a:pt x="448" y="327"/>
                  </a:lnTo>
                  <a:lnTo>
                    <a:pt x="446" y="327"/>
                  </a:lnTo>
                  <a:lnTo>
                    <a:pt x="446" y="328"/>
                  </a:lnTo>
                  <a:lnTo>
                    <a:pt x="448" y="328"/>
                  </a:lnTo>
                  <a:lnTo>
                    <a:pt x="448" y="330"/>
                  </a:lnTo>
                  <a:lnTo>
                    <a:pt x="444" y="330"/>
                  </a:lnTo>
                  <a:lnTo>
                    <a:pt x="442" y="330"/>
                  </a:lnTo>
                  <a:lnTo>
                    <a:pt x="440" y="330"/>
                  </a:lnTo>
                  <a:lnTo>
                    <a:pt x="438" y="330"/>
                  </a:lnTo>
                  <a:lnTo>
                    <a:pt x="436" y="330"/>
                  </a:lnTo>
                  <a:lnTo>
                    <a:pt x="436" y="332"/>
                  </a:lnTo>
                  <a:lnTo>
                    <a:pt x="436" y="334"/>
                  </a:lnTo>
                  <a:lnTo>
                    <a:pt x="436" y="336"/>
                  </a:lnTo>
                  <a:lnTo>
                    <a:pt x="436" y="338"/>
                  </a:lnTo>
                  <a:lnTo>
                    <a:pt x="436" y="340"/>
                  </a:lnTo>
                  <a:lnTo>
                    <a:pt x="438" y="340"/>
                  </a:lnTo>
                  <a:lnTo>
                    <a:pt x="436" y="340"/>
                  </a:lnTo>
                  <a:lnTo>
                    <a:pt x="438" y="340"/>
                  </a:lnTo>
                  <a:lnTo>
                    <a:pt x="438" y="342"/>
                  </a:lnTo>
                  <a:lnTo>
                    <a:pt x="436" y="342"/>
                  </a:lnTo>
                  <a:lnTo>
                    <a:pt x="436" y="344"/>
                  </a:lnTo>
                  <a:lnTo>
                    <a:pt x="436" y="346"/>
                  </a:lnTo>
                  <a:lnTo>
                    <a:pt x="434" y="346"/>
                  </a:lnTo>
                  <a:lnTo>
                    <a:pt x="434" y="348"/>
                  </a:lnTo>
                  <a:lnTo>
                    <a:pt x="434" y="350"/>
                  </a:lnTo>
                  <a:lnTo>
                    <a:pt x="432" y="350"/>
                  </a:lnTo>
                  <a:lnTo>
                    <a:pt x="432" y="351"/>
                  </a:lnTo>
                  <a:lnTo>
                    <a:pt x="430" y="351"/>
                  </a:lnTo>
                  <a:lnTo>
                    <a:pt x="430" y="353"/>
                  </a:lnTo>
                  <a:lnTo>
                    <a:pt x="430" y="355"/>
                  </a:lnTo>
                  <a:lnTo>
                    <a:pt x="428" y="355"/>
                  </a:lnTo>
                  <a:lnTo>
                    <a:pt x="427" y="355"/>
                  </a:lnTo>
                  <a:lnTo>
                    <a:pt x="427" y="357"/>
                  </a:lnTo>
                  <a:lnTo>
                    <a:pt x="425" y="357"/>
                  </a:lnTo>
                  <a:lnTo>
                    <a:pt x="425" y="359"/>
                  </a:lnTo>
                  <a:lnTo>
                    <a:pt x="425" y="361"/>
                  </a:lnTo>
                  <a:lnTo>
                    <a:pt x="423" y="361"/>
                  </a:lnTo>
                  <a:lnTo>
                    <a:pt x="423" y="363"/>
                  </a:lnTo>
                  <a:lnTo>
                    <a:pt x="421" y="363"/>
                  </a:lnTo>
                  <a:lnTo>
                    <a:pt x="421" y="365"/>
                  </a:lnTo>
                  <a:lnTo>
                    <a:pt x="419" y="365"/>
                  </a:lnTo>
                  <a:lnTo>
                    <a:pt x="419" y="363"/>
                  </a:lnTo>
                  <a:lnTo>
                    <a:pt x="417" y="363"/>
                  </a:lnTo>
                  <a:lnTo>
                    <a:pt x="415" y="363"/>
                  </a:lnTo>
                  <a:lnTo>
                    <a:pt x="413" y="363"/>
                  </a:lnTo>
                  <a:lnTo>
                    <a:pt x="411" y="363"/>
                  </a:lnTo>
                  <a:lnTo>
                    <a:pt x="409" y="363"/>
                  </a:lnTo>
                  <a:lnTo>
                    <a:pt x="407" y="363"/>
                  </a:lnTo>
                  <a:lnTo>
                    <a:pt x="405" y="363"/>
                  </a:lnTo>
                  <a:lnTo>
                    <a:pt x="405" y="365"/>
                  </a:lnTo>
                  <a:lnTo>
                    <a:pt x="404" y="365"/>
                  </a:lnTo>
                  <a:lnTo>
                    <a:pt x="402" y="365"/>
                  </a:lnTo>
                  <a:lnTo>
                    <a:pt x="400" y="365"/>
                  </a:lnTo>
                  <a:lnTo>
                    <a:pt x="400" y="367"/>
                  </a:lnTo>
                  <a:lnTo>
                    <a:pt x="398" y="367"/>
                  </a:lnTo>
                  <a:lnTo>
                    <a:pt x="398" y="365"/>
                  </a:lnTo>
                  <a:lnTo>
                    <a:pt x="398" y="367"/>
                  </a:lnTo>
                  <a:lnTo>
                    <a:pt x="396" y="367"/>
                  </a:lnTo>
                  <a:lnTo>
                    <a:pt x="394" y="367"/>
                  </a:lnTo>
                  <a:lnTo>
                    <a:pt x="394" y="369"/>
                  </a:lnTo>
                  <a:lnTo>
                    <a:pt x="392" y="369"/>
                  </a:lnTo>
                  <a:lnTo>
                    <a:pt x="390" y="369"/>
                  </a:lnTo>
                  <a:lnTo>
                    <a:pt x="390" y="371"/>
                  </a:lnTo>
                  <a:lnTo>
                    <a:pt x="388" y="371"/>
                  </a:lnTo>
                  <a:lnTo>
                    <a:pt x="386" y="371"/>
                  </a:lnTo>
                  <a:lnTo>
                    <a:pt x="384" y="371"/>
                  </a:lnTo>
                  <a:lnTo>
                    <a:pt x="382" y="371"/>
                  </a:lnTo>
                  <a:lnTo>
                    <a:pt x="382" y="369"/>
                  </a:lnTo>
                  <a:lnTo>
                    <a:pt x="380" y="369"/>
                  </a:lnTo>
                  <a:lnTo>
                    <a:pt x="380" y="367"/>
                  </a:lnTo>
                  <a:lnTo>
                    <a:pt x="379" y="367"/>
                  </a:lnTo>
                  <a:lnTo>
                    <a:pt x="379" y="365"/>
                  </a:lnTo>
                  <a:lnTo>
                    <a:pt x="379" y="363"/>
                  </a:lnTo>
                  <a:lnTo>
                    <a:pt x="377" y="365"/>
                  </a:lnTo>
                  <a:lnTo>
                    <a:pt x="377" y="367"/>
                  </a:lnTo>
                  <a:lnTo>
                    <a:pt x="377" y="369"/>
                  </a:lnTo>
                  <a:lnTo>
                    <a:pt x="375" y="369"/>
                  </a:lnTo>
                  <a:lnTo>
                    <a:pt x="375" y="371"/>
                  </a:lnTo>
                  <a:lnTo>
                    <a:pt x="373" y="371"/>
                  </a:lnTo>
                  <a:lnTo>
                    <a:pt x="371" y="371"/>
                  </a:lnTo>
                  <a:lnTo>
                    <a:pt x="369" y="371"/>
                  </a:lnTo>
                  <a:lnTo>
                    <a:pt x="367" y="371"/>
                  </a:lnTo>
                  <a:lnTo>
                    <a:pt x="365" y="371"/>
                  </a:lnTo>
                  <a:lnTo>
                    <a:pt x="363" y="371"/>
                  </a:lnTo>
                  <a:lnTo>
                    <a:pt x="363" y="369"/>
                  </a:lnTo>
                  <a:lnTo>
                    <a:pt x="361" y="369"/>
                  </a:lnTo>
                  <a:lnTo>
                    <a:pt x="359" y="369"/>
                  </a:lnTo>
                  <a:lnTo>
                    <a:pt x="359" y="371"/>
                  </a:lnTo>
                  <a:lnTo>
                    <a:pt x="357" y="371"/>
                  </a:lnTo>
                  <a:lnTo>
                    <a:pt x="356" y="371"/>
                  </a:lnTo>
                  <a:lnTo>
                    <a:pt x="354" y="371"/>
                  </a:lnTo>
                  <a:lnTo>
                    <a:pt x="352" y="371"/>
                  </a:lnTo>
                  <a:lnTo>
                    <a:pt x="352" y="369"/>
                  </a:lnTo>
                  <a:lnTo>
                    <a:pt x="350" y="367"/>
                  </a:lnTo>
                  <a:lnTo>
                    <a:pt x="348" y="367"/>
                  </a:lnTo>
                  <a:lnTo>
                    <a:pt x="348" y="365"/>
                  </a:lnTo>
                  <a:lnTo>
                    <a:pt x="346" y="365"/>
                  </a:lnTo>
                  <a:lnTo>
                    <a:pt x="346" y="367"/>
                  </a:lnTo>
                  <a:lnTo>
                    <a:pt x="344" y="367"/>
                  </a:lnTo>
                  <a:lnTo>
                    <a:pt x="342" y="367"/>
                  </a:lnTo>
                  <a:lnTo>
                    <a:pt x="342" y="369"/>
                  </a:lnTo>
                  <a:lnTo>
                    <a:pt x="342" y="371"/>
                  </a:lnTo>
                  <a:lnTo>
                    <a:pt x="340" y="371"/>
                  </a:lnTo>
                  <a:lnTo>
                    <a:pt x="340" y="373"/>
                  </a:lnTo>
                  <a:lnTo>
                    <a:pt x="338" y="373"/>
                  </a:lnTo>
                  <a:lnTo>
                    <a:pt x="338" y="375"/>
                  </a:lnTo>
                  <a:lnTo>
                    <a:pt x="338" y="376"/>
                  </a:lnTo>
                  <a:lnTo>
                    <a:pt x="336" y="376"/>
                  </a:lnTo>
                  <a:lnTo>
                    <a:pt x="336" y="378"/>
                  </a:lnTo>
                  <a:lnTo>
                    <a:pt x="336" y="380"/>
                  </a:lnTo>
                  <a:lnTo>
                    <a:pt x="336" y="382"/>
                  </a:lnTo>
                  <a:lnTo>
                    <a:pt x="334" y="382"/>
                  </a:lnTo>
                  <a:lnTo>
                    <a:pt x="334" y="384"/>
                  </a:lnTo>
                  <a:lnTo>
                    <a:pt x="332" y="386"/>
                  </a:lnTo>
                  <a:lnTo>
                    <a:pt x="331" y="386"/>
                  </a:lnTo>
                  <a:lnTo>
                    <a:pt x="329" y="386"/>
                  </a:lnTo>
                  <a:lnTo>
                    <a:pt x="329" y="388"/>
                  </a:lnTo>
                  <a:lnTo>
                    <a:pt x="327" y="390"/>
                  </a:lnTo>
                  <a:lnTo>
                    <a:pt x="325" y="390"/>
                  </a:lnTo>
                  <a:lnTo>
                    <a:pt x="325" y="392"/>
                  </a:lnTo>
                  <a:lnTo>
                    <a:pt x="325" y="394"/>
                  </a:lnTo>
                  <a:lnTo>
                    <a:pt x="325" y="396"/>
                  </a:lnTo>
                  <a:lnTo>
                    <a:pt x="323" y="396"/>
                  </a:lnTo>
                  <a:lnTo>
                    <a:pt x="321" y="396"/>
                  </a:lnTo>
                  <a:lnTo>
                    <a:pt x="321" y="398"/>
                  </a:lnTo>
                  <a:lnTo>
                    <a:pt x="319" y="398"/>
                  </a:lnTo>
                  <a:lnTo>
                    <a:pt x="319" y="399"/>
                  </a:lnTo>
                  <a:lnTo>
                    <a:pt x="317" y="399"/>
                  </a:lnTo>
                  <a:lnTo>
                    <a:pt x="315" y="399"/>
                  </a:lnTo>
                  <a:lnTo>
                    <a:pt x="315" y="398"/>
                  </a:lnTo>
                  <a:lnTo>
                    <a:pt x="313" y="398"/>
                  </a:lnTo>
                  <a:lnTo>
                    <a:pt x="313" y="399"/>
                  </a:lnTo>
                  <a:lnTo>
                    <a:pt x="313" y="401"/>
                  </a:lnTo>
                  <a:lnTo>
                    <a:pt x="315" y="401"/>
                  </a:lnTo>
                  <a:lnTo>
                    <a:pt x="315" y="403"/>
                  </a:lnTo>
                  <a:lnTo>
                    <a:pt x="315" y="405"/>
                  </a:lnTo>
                  <a:lnTo>
                    <a:pt x="313" y="405"/>
                  </a:lnTo>
                  <a:lnTo>
                    <a:pt x="311" y="405"/>
                  </a:lnTo>
                  <a:lnTo>
                    <a:pt x="311" y="407"/>
                  </a:lnTo>
                  <a:lnTo>
                    <a:pt x="311" y="409"/>
                  </a:lnTo>
                  <a:lnTo>
                    <a:pt x="311" y="411"/>
                  </a:lnTo>
                  <a:lnTo>
                    <a:pt x="311" y="413"/>
                  </a:lnTo>
                  <a:lnTo>
                    <a:pt x="311" y="415"/>
                  </a:lnTo>
                  <a:lnTo>
                    <a:pt x="311" y="417"/>
                  </a:lnTo>
                  <a:lnTo>
                    <a:pt x="309" y="417"/>
                  </a:lnTo>
                  <a:lnTo>
                    <a:pt x="309" y="419"/>
                  </a:lnTo>
                  <a:lnTo>
                    <a:pt x="308" y="419"/>
                  </a:lnTo>
                  <a:lnTo>
                    <a:pt x="306" y="419"/>
                  </a:lnTo>
                  <a:lnTo>
                    <a:pt x="304" y="421"/>
                  </a:lnTo>
                  <a:lnTo>
                    <a:pt x="302" y="421"/>
                  </a:lnTo>
                  <a:lnTo>
                    <a:pt x="300" y="423"/>
                  </a:lnTo>
                  <a:lnTo>
                    <a:pt x="298" y="423"/>
                  </a:lnTo>
                  <a:lnTo>
                    <a:pt x="296" y="423"/>
                  </a:lnTo>
                  <a:lnTo>
                    <a:pt x="296" y="424"/>
                  </a:lnTo>
                  <a:lnTo>
                    <a:pt x="294" y="424"/>
                  </a:lnTo>
                  <a:lnTo>
                    <a:pt x="294" y="426"/>
                  </a:lnTo>
                  <a:lnTo>
                    <a:pt x="292" y="426"/>
                  </a:lnTo>
                  <a:lnTo>
                    <a:pt x="290" y="426"/>
                  </a:lnTo>
                  <a:lnTo>
                    <a:pt x="290" y="428"/>
                  </a:lnTo>
                  <a:lnTo>
                    <a:pt x="288" y="428"/>
                  </a:lnTo>
                  <a:lnTo>
                    <a:pt x="286" y="428"/>
                  </a:lnTo>
                  <a:lnTo>
                    <a:pt x="284" y="428"/>
                  </a:lnTo>
                  <a:lnTo>
                    <a:pt x="284" y="426"/>
                  </a:lnTo>
                  <a:lnTo>
                    <a:pt x="283" y="426"/>
                  </a:lnTo>
                  <a:lnTo>
                    <a:pt x="281" y="426"/>
                  </a:lnTo>
                  <a:lnTo>
                    <a:pt x="279" y="426"/>
                  </a:lnTo>
                  <a:lnTo>
                    <a:pt x="279" y="428"/>
                  </a:lnTo>
                  <a:lnTo>
                    <a:pt x="279" y="430"/>
                  </a:lnTo>
                  <a:lnTo>
                    <a:pt x="277" y="432"/>
                  </a:lnTo>
                  <a:lnTo>
                    <a:pt x="277" y="434"/>
                  </a:lnTo>
                  <a:lnTo>
                    <a:pt x="277" y="436"/>
                  </a:lnTo>
                  <a:lnTo>
                    <a:pt x="277" y="438"/>
                  </a:lnTo>
                  <a:lnTo>
                    <a:pt x="279" y="438"/>
                  </a:lnTo>
                  <a:lnTo>
                    <a:pt x="279" y="440"/>
                  </a:lnTo>
                  <a:lnTo>
                    <a:pt x="279" y="442"/>
                  </a:lnTo>
                  <a:lnTo>
                    <a:pt x="279" y="444"/>
                  </a:lnTo>
                  <a:lnTo>
                    <a:pt x="277" y="444"/>
                  </a:lnTo>
                  <a:lnTo>
                    <a:pt x="277" y="446"/>
                  </a:lnTo>
                  <a:lnTo>
                    <a:pt x="275" y="446"/>
                  </a:lnTo>
                  <a:lnTo>
                    <a:pt x="275" y="447"/>
                  </a:lnTo>
                  <a:lnTo>
                    <a:pt x="275" y="449"/>
                  </a:lnTo>
                  <a:lnTo>
                    <a:pt x="275" y="451"/>
                  </a:lnTo>
                  <a:lnTo>
                    <a:pt x="275" y="453"/>
                  </a:lnTo>
                  <a:lnTo>
                    <a:pt x="273" y="453"/>
                  </a:lnTo>
                  <a:lnTo>
                    <a:pt x="273" y="455"/>
                  </a:lnTo>
                  <a:lnTo>
                    <a:pt x="273" y="457"/>
                  </a:lnTo>
                  <a:lnTo>
                    <a:pt x="271" y="457"/>
                  </a:lnTo>
                  <a:lnTo>
                    <a:pt x="271" y="459"/>
                  </a:lnTo>
                  <a:lnTo>
                    <a:pt x="271" y="461"/>
                  </a:lnTo>
                  <a:lnTo>
                    <a:pt x="269" y="461"/>
                  </a:lnTo>
                  <a:lnTo>
                    <a:pt x="267" y="461"/>
                  </a:lnTo>
                  <a:lnTo>
                    <a:pt x="267" y="463"/>
                  </a:lnTo>
                  <a:lnTo>
                    <a:pt x="265" y="463"/>
                  </a:lnTo>
                  <a:lnTo>
                    <a:pt x="265" y="465"/>
                  </a:lnTo>
                  <a:lnTo>
                    <a:pt x="263" y="465"/>
                  </a:lnTo>
                  <a:lnTo>
                    <a:pt x="261" y="465"/>
                  </a:lnTo>
                  <a:lnTo>
                    <a:pt x="261" y="467"/>
                  </a:lnTo>
                  <a:lnTo>
                    <a:pt x="260" y="469"/>
                  </a:lnTo>
                  <a:lnTo>
                    <a:pt x="260" y="471"/>
                  </a:lnTo>
                  <a:lnTo>
                    <a:pt x="260" y="472"/>
                  </a:lnTo>
                  <a:lnTo>
                    <a:pt x="258" y="472"/>
                  </a:lnTo>
                  <a:lnTo>
                    <a:pt x="256" y="472"/>
                  </a:lnTo>
                  <a:lnTo>
                    <a:pt x="256" y="474"/>
                  </a:lnTo>
                  <a:lnTo>
                    <a:pt x="254" y="474"/>
                  </a:lnTo>
                  <a:lnTo>
                    <a:pt x="254" y="476"/>
                  </a:lnTo>
                  <a:lnTo>
                    <a:pt x="252" y="478"/>
                  </a:lnTo>
                  <a:lnTo>
                    <a:pt x="250" y="480"/>
                  </a:lnTo>
                  <a:lnTo>
                    <a:pt x="248" y="480"/>
                  </a:lnTo>
                  <a:lnTo>
                    <a:pt x="248" y="482"/>
                  </a:lnTo>
                  <a:lnTo>
                    <a:pt x="246" y="482"/>
                  </a:lnTo>
                  <a:lnTo>
                    <a:pt x="244" y="484"/>
                  </a:lnTo>
                  <a:lnTo>
                    <a:pt x="242" y="484"/>
                  </a:lnTo>
                  <a:lnTo>
                    <a:pt x="242" y="486"/>
                  </a:lnTo>
                  <a:lnTo>
                    <a:pt x="240" y="486"/>
                  </a:lnTo>
                  <a:lnTo>
                    <a:pt x="240" y="488"/>
                  </a:lnTo>
                  <a:lnTo>
                    <a:pt x="238" y="488"/>
                  </a:lnTo>
                  <a:lnTo>
                    <a:pt x="238" y="490"/>
                  </a:lnTo>
                  <a:lnTo>
                    <a:pt x="236" y="490"/>
                  </a:lnTo>
                  <a:lnTo>
                    <a:pt x="236" y="492"/>
                  </a:lnTo>
                  <a:lnTo>
                    <a:pt x="235" y="492"/>
                  </a:lnTo>
                  <a:lnTo>
                    <a:pt x="233" y="494"/>
                  </a:lnTo>
                  <a:lnTo>
                    <a:pt x="231" y="494"/>
                  </a:lnTo>
                  <a:lnTo>
                    <a:pt x="229" y="494"/>
                  </a:lnTo>
                  <a:lnTo>
                    <a:pt x="229" y="495"/>
                  </a:lnTo>
                  <a:lnTo>
                    <a:pt x="227" y="495"/>
                  </a:lnTo>
                  <a:lnTo>
                    <a:pt x="225" y="495"/>
                  </a:lnTo>
                  <a:lnTo>
                    <a:pt x="223" y="497"/>
                  </a:lnTo>
                  <a:lnTo>
                    <a:pt x="221" y="497"/>
                  </a:lnTo>
                  <a:lnTo>
                    <a:pt x="221" y="499"/>
                  </a:lnTo>
                  <a:lnTo>
                    <a:pt x="219" y="499"/>
                  </a:lnTo>
                  <a:lnTo>
                    <a:pt x="217" y="499"/>
                  </a:lnTo>
                  <a:lnTo>
                    <a:pt x="217" y="501"/>
                  </a:lnTo>
                  <a:lnTo>
                    <a:pt x="215" y="501"/>
                  </a:lnTo>
                  <a:lnTo>
                    <a:pt x="213" y="501"/>
                  </a:lnTo>
                  <a:lnTo>
                    <a:pt x="213" y="503"/>
                  </a:lnTo>
                  <a:lnTo>
                    <a:pt x="212" y="503"/>
                  </a:lnTo>
                  <a:lnTo>
                    <a:pt x="210" y="505"/>
                  </a:lnTo>
                  <a:lnTo>
                    <a:pt x="208" y="505"/>
                  </a:lnTo>
                  <a:lnTo>
                    <a:pt x="206" y="507"/>
                  </a:lnTo>
                  <a:lnTo>
                    <a:pt x="204" y="507"/>
                  </a:lnTo>
                  <a:lnTo>
                    <a:pt x="204" y="509"/>
                  </a:lnTo>
                  <a:lnTo>
                    <a:pt x="202" y="509"/>
                  </a:lnTo>
                  <a:lnTo>
                    <a:pt x="200" y="511"/>
                  </a:lnTo>
                  <a:lnTo>
                    <a:pt x="198" y="511"/>
                  </a:lnTo>
                  <a:lnTo>
                    <a:pt x="198" y="513"/>
                  </a:lnTo>
                  <a:lnTo>
                    <a:pt x="196" y="513"/>
                  </a:lnTo>
                  <a:lnTo>
                    <a:pt x="196" y="515"/>
                  </a:lnTo>
                  <a:lnTo>
                    <a:pt x="196" y="517"/>
                  </a:lnTo>
                  <a:lnTo>
                    <a:pt x="196" y="519"/>
                  </a:lnTo>
                  <a:lnTo>
                    <a:pt x="194" y="519"/>
                  </a:lnTo>
                  <a:lnTo>
                    <a:pt x="194" y="520"/>
                  </a:lnTo>
                  <a:lnTo>
                    <a:pt x="194" y="522"/>
                  </a:lnTo>
                  <a:lnTo>
                    <a:pt x="194" y="524"/>
                  </a:lnTo>
                  <a:lnTo>
                    <a:pt x="192" y="524"/>
                  </a:lnTo>
                  <a:lnTo>
                    <a:pt x="192" y="526"/>
                  </a:lnTo>
                  <a:lnTo>
                    <a:pt x="192" y="528"/>
                  </a:lnTo>
                  <a:lnTo>
                    <a:pt x="192" y="530"/>
                  </a:lnTo>
                  <a:lnTo>
                    <a:pt x="190" y="530"/>
                  </a:lnTo>
                  <a:lnTo>
                    <a:pt x="190" y="532"/>
                  </a:lnTo>
                  <a:lnTo>
                    <a:pt x="188" y="532"/>
                  </a:lnTo>
                  <a:lnTo>
                    <a:pt x="187" y="532"/>
                  </a:lnTo>
                  <a:lnTo>
                    <a:pt x="185" y="532"/>
                  </a:lnTo>
                  <a:lnTo>
                    <a:pt x="183" y="532"/>
                  </a:lnTo>
                  <a:lnTo>
                    <a:pt x="183" y="534"/>
                  </a:lnTo>
                  <a:lnTo>
                    <a:pt x="183" y="536"/>
                  </a:lnTo>
                  <a:lnTo>
                    <a:pt x="183" y="538"/>
                  </a:lnTo>
                  <a:lnTo>
                    <a:pt x="185" y="538"/>
                  </a:lnTo>
                  <a:lnTo>
                    <a:pt x="185" y="540"/>
                  </a:lnTo>
                  <a:lnTo>
                    <a:pt x="185" y="542"/>
                  </a:lnTo>
                  <a:lnTo>
                    <a:pt x="183" y="542"/>
                  </a:lnTo>
                  <a:lnTo>
                    <a:pt x="181" y="542"/>
                  </a:lnTo>
                  <a:lnTo>
                    <a:pt x="181" y="543"/>
                  </a:lnTo>
                  <a:lnTo>
                    <a:pt x="181" y="545"/>
                  </a:lnTo>
                  <a:lnTo>
                    <a:pt x="181" y="547"/>
                  </a:lnTo>
                  <a:lnTo>
                    <a:pt x="181" y="549"/>
                  </a:lnTo>
                  <a:lnTo>
                    <a:pt x="181" y="551"/>
                  </a:lnTo>
                  <a:lnTo>
                    <a:pt x="181" y="553"/>
                  </a:lnTo>
                  <a:lnTo>
                    <a:pt x="179" y="553"/>
                  </a:lnTo>
                  <a:lnTo>
                    <a:pt x="179" y="555"/>
                  </a:lnTo>
                  <a:lnTo>
                    <a:pt x="177" y="555"/>
                  </a:lnTo>
                  <a:lnTo>
                    <a:pt x="175" y="557"/>
                  </a:lnTo>
                  <a:lnTo>
                    <a:pt x="171" y="557"/>
                  </a:lnTo>
                  <a:lnTo>
                    <a:pt x="146" y="555"/>
                  </a:lnTo>
                  <a:lnTo>
                    <a:pt x="142" y="555"/>
                  </a:lnTo>
                  <a:lnTo>
                    <a:pt x="139" y="555"/>
                  </a:lnTo>
                  <a:lnTo>
                    <a:pt x="127" y="557"/>
                  </a:lnTo>
                  <a:lnTo>
                    <a:pt x="125" y="557"/>
                  </a:lnTo>
                  <a:lnTo>
                    <a:pt x="121" y="557"/>
                  </a:lnTo>
                  <a:lnTo>
                    <a:pt x="119" y="557"/>
                  </a:lnTo>
                  <a:lnTo>
                    <a:pt x="104" y="555"/>
                  </a:lnTo>
                  <a:lnTo>
                    <a:pt x="85" y="555"/>
                  </a:lnTo>
                  <a:lnTo>
                    <a:pt x="69" y="553"/>
                  </a:lnTo>
                  <a:lnTo>
                    <a:pt x="60" y="553"/>
                  </a:lnTo>
                  <a:lnTo>
                    <a:pt x="27" y="551"/>
                  </a:lnTo>
                  <a:lnTo>
                    <a:pt x="25" y="551"/>
                  </a:lnTo>
                  <a:lnTo>
                    <a:pt x="23" y="551"/>
                  </a:lnTo>
                  <a:lnTo>
                    <a:pt x="23" y="549"/>
                  </a:lnTo>
                  <a:lnTo>
                    <a:pt x="23" y="547"/>
                  </a:lnTo>
                  <a:lnTo>
                    <a:pt x="23" y="545"/>
                  </a:lnTo>
                  <a:lnTo>
                    <a:pt x="21" y="543"/>
                  </a:lnTo>
                  <a:lnTo>
                    <a:pt x="21" y="542"/>
                  </a:lnTo>
                  <a:lnTo>
                    <a:pt x="21" y="540"/>
                  </a:lnTo>
                  <a:lnTo>
                    <a:pt x="21" y="538"/>
                  </a:lnTo>
                  <a:lnTo>
                    <a:pt x="21" y="536"/>
                  </a:lnTo>
                  <a:lnTo>
                    <a:pt x="20" y="534"/>
                  </a:lnTo>
                  <a:lnTo>
                    <a:pt x="18" y="532"/>
                  </a:lnTo>
                  <a:lnTo>
                    <a:pt x="18" y="530"/>
                  </a:lnTo>
                  <a:lnTo>
                    <a:pt x="18" y="528"/>
                  </a:lnTo>
                  <a:lnTo>
                    <a:pt x="16" y="528"/>
                  </a:lnTo>
                  <a:lnTo>
                    <a:pt x="16" y="526"/>
                  </a:lnTo>
                  <a:lnTo>
                    <a:pt x="14" y="526"/>
                  </a:lnTo>
                  <a:lnTo>
                    <a:pt x="14" y="524"/>
                  </a:lnTo>
                  <a:lnTo>
                    <a:pt x="14" y="522"/>
                  </a:lnTo>
                  <a:lnTo>
                    <a:pt x="14" y="520"/>
                  </a:lnTo>
                  <a:lnTo>
                    <a:pt x="12" y="520"/>
                  </a:lnTo>
                  <a:lnTo>
                    <a:pt x="12" y="519"/>
                  </a:lnTo>
                  <a:lnTo>
                    <a:pt x="12" y="517"/>
                  </a:lnTo>
                  <a:lnTo>
                    <a:pt x="10" y="517"/>
                  </a:lnTo>
                  <a:lnTo>
                    <a:pt x="8" y="517"/>
                  </a:lnTo>
                  <a:lnTo>
                    <a:pt x="8" y="515"/>
                  </a:lnTo>
                  <a:lnTo>
                    <a:pt x="8" y="513"/>
                  </a:lnTo>
                  <a:lnTo>
                    <a:pt x="6" y="513"/>
                  </a:lnTo>
                  <a:lnTo>
                    <a:pt x="4" y="513"/>
                  </a:lnTo>
                  <a:lnTo>
                    <a:pt x="4" y="511"/>
                  </a:lnTo>
                  <a:lnTo>
                    <a:pt x="4" y="509"/>
                  </a:lnTo>
                  <a:lnTo>
                    <a:pt x="2" y="507"/>
                  </a:lnTo>
                  <a:lnTo>
                    <a:pt x="2" y="505"/>
                  </a:lnTo>
                  <a:lnTo>
                    <a:pt x="2" y="503"/>
                  </a:lnTo>
                  <a:lnTo>
                    <a:pt x="4" y="503"/>
                  </a:lnTo>
                  <a:lnTo>
                    <a:pt x="4" y="501"/>
                  </a:lnTo>
                  <a:lnTo>
                    <a:pt x="2" y="501"/>
                  </a:lnTo>
                  <a:lnTo>
                    <a:pt x="2" y="499"/>
                  </a:lnTo>
                  <a:lnTo>
                    <a:pt x="2" y="497"/>
                  </a:lnTo>
                  <a:lnTo>
                    <a:pt x="0" y="497"/>
                  </a:lnTo>
                  <a:lnTo>
                    <a:pt x="0" y="495"/>
                  </a:lnTo>
                  <a:lnTo>
                    <a:pt x="0" y="494"/>
                  </a:lnTo>
                  <a:lnTo>
                    <a:pt x="0" y="492"/>
                  </a:lnTo>
                  <a:lnTo>
                    <a:pt x="2" y="492"/>
                  </a:lnTo>
                  <a:lnTo>
                    <a:pt x="2" y="490"/>
                  </a:lnTo>
                  <a:lnTo>
                    <a:pt x="2" y="488"/>
                  </a:lnTo>
                  <a:lnTo>
                    <a:pt x="2" y="486"/>
                  </a:lnTo>
                  <a:lnTo>
                    <a:pt x="2" y="484"/>
                  </a:lnTo>
                  <a:lnTo>
                    <a:pt x="2" y="482"/>
                  </a:lnTo>
                  <a:lnTo>
                    <a:pt x="2" y="480"/>
                  </a:lnTo>
                  <a:lnTo>
                    <a:pt x="2" y="478"/>
                  </a:lnTo>
                  <a:lnTo>
                    <a:pt x="4" y="478"/>
                  </a:lnTo>
                  <a:lnTo>
                    <a:pt x="4" y="476"/>
                  </a:lnTo>
                  <a:lnTo>
                    <a:pt x="4" y="474"/>
                  </a:lnTo>
                  <a:lnTo>
                    <a:pt x="4" y="472"/>
                  </a:lnTo>
                  <a:lnTo>
                    <a:pt x="4" y="469"/>
                  </a:lnTo>
                  <a:lnTo>
                    <a:pt x="2" y="467"/>
                  </a:lnTo>
                  <a:lnTo>
                    <a:pt x="2" y="465"/>
                  </a:lnTo>
                  <a:lnTo>
                    <a:pt x="2" y="461"/>
                  </a:lnTo>
                  <a:lnTo>
                    <a:pt x="4" y="459"/>
                  </a:lnTo>
                  <a:lnTo>
                    <a:pt x="4" y="457"/>
                  </a:lnTo>
                  <a:lnTo>
                    <a:pt x="4" y="455"/>
                  </a:lnTo>
                  <a:lnTo>
                    <a:pt x="4" y="453"/>
                  </a:lnTo>
                  <a:lnTo>
                    <a:pt x="4" y="451"/>
                  </a:lnTo>
                  <a:lnTo>
                    <a:pt x="6" y="451"/>
                  </a:lnTo>
                  <a:lnTo>
                    <a:pt x="6" y="449"/>
                  </a:lnTo>
                  <a:lnTo>
                    <a:pt x="8" y="449"/>
                  </a:lnTo>
                  <a:lnTo>
                    <a:pt x="8" y="447"/>
                  </a:lnTo>
                  <a:lnTo>
                    <a:pt x="10" y="447"/>
                  </a:lnTo>
                  <a:lnTo>
                    <a:pt x="10" y="446"/>
                  </a:lnTo>
                  <a:lnTo>
                    <a:pt x="10" y="444"/>
                  </a:lnTo>
                  <a:lnTo>
                    <a:pt x="10" y="442"/>
                  </a:lnTo>
                  <a:lnTo>
                    <a:pt x="10" y="440"/>
                  </a:lnTo>
                  <a:lnTo>
                    <a:pt x="10" y="438"/>
                  </a:lnTo>
                  <a:lnTo>
                    <a:pt x="10" y="436"/>
                  </a:lnTo>
                  <a:lnTo>
                    <a:pt x="10" y="434"/>
                  </a:lnTo>
                  <a:lnTo>
                    <a:pt x="10" y="432"/>
                  </a:lnTo>
                  <a:lnTo>
                    <a:pt x="10" y="430"/>
                  </a:lnTo>
                  <a:lnTo>
                    <a:pt x="12" y="428"/>
                  </a:lnTo>
                  <a:lnTo>
                    <a:pt x="12" y="426"/>
                  </a:lnTo>
                  <a:lnTo>
                    <a:pt x="14" y="426"/>
                  </a:lnTo>
                  <a:lnTo>
                    <a:pt x="14" y="424"/>
                  </a:lnTo>
                  <a:lnTo>
                    <a:pt x="14" y="423"/>
                  </a:lnTo>
                  <a:lnTo>
                    <a:pt x="14" y="421"/>
                  </a:lnTo>
                  <a:lnTo>
                    <a:pt x="14" y="419"/>
                  </a:lnTo>
                  <a:lnTo>
                    <a:pt x="14" y="417"/>
                  </a:lnTo>
                  <a:lnTo>
                    <a:pt x="16" y="417"/>
                  </a:lnTo>
                  <a:lnTo>
                    <a:pt x="18" y="417"/>
                  </a:lnTo>
                  <a:lnTo>
                    <a:pt x="20" y="417"/>
                  </a:lnTo>
                  <a:lnTo>
                    <a:pt x="20" y="415"/>
                  </a:lnTo>
                  <a:lnTo>
                    <a:pt x="18" y="415"/>
                  </a:lnTo>
                  <a:lnTo>
                    <a:pt x="20" y="415"/>
                  </a:lnTo>
                  <a:lnTo>
                    <a:pt x="20" y="413"/>
                  </a:lnTo>
                  <a:lnTo>
                    <a:pt x="20" y="411"/>
                  </a:lnTo>
                  <a:lnTo>
                    <a:pt x="21" y="411"/>
                  </a:lnTo>
                  <a:lnTo>
                    <a:pt x="21" y="409"/>
                  </a:lnTo>
                  <a:lnTo>
                    <a:pt x="23" y="409"/>
                  </a:lnTo>
                  <a:lnTo>
                    <a:pt x="23" y="407"/>
                  </a:lnTo>
                  <a:lnTo>
                    <a:pt x="25" y="407"/>
                  </a:lnTo>
                  <a:lnTo>
                    <a:pt x="25" y="405"/>
                  </a:lnTo>
                  <a:lnTo>
                    <a:pt x="27" y="405"/>
                  </a:lnTo>
                  <a:lnTo>
                    <a:pt x="27" y="403"/>
                  </a:lnTo>
                  <a:lnTo>
                    <a:pt x="27" y="401"/>
                  </a:lnTo>
                  <a:lnTo>
                    <a:pt x="27" y="399"/>
                  </a:lnTo>
                  <a:lnTo>
                    <a:pt x="27" y="398"/>
                  </a:lnTo>
                  <a:lnTo>
                    <a:pt x="27" y="396"/>
                  </a:lnTo>
                  <a:lnTo>
                    <a:pt x="27" y="394"/>
                  </a:lnTo>
                  <a:lnTo>
                    <a:pt x="27" y="392"/>
                  </a:lnTo>
                  <a:lnTo>
                    <a:pt x="27" y="390"/>
                  </a:lnTo>
                  <a:lnTo>
                    <a:pt x="27" y="388"/>
                  </a:lnTo>
                  <a:lnTo>
                    <a:pt x="27" y="386"/>
                  </a:lnTo>
                  <a:lnTo>
                    <a:pt x="27" y="384"/>
                  </a:lnTo>
                  <a:lnTo>
                    <a:pt x="25" y="382"/>
                  </a:lnTo>
                  <a:lnTo>
                    <a:pt x="25" y="380"/>
                  </a:lnTo>
                  <a:lnTo>
                    <a:pt x="25" y="378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39" name="Freeform 4850">
              <a:hlinkClick r:id="" action="ppaction://noaction"/>
              <a:extLst>
                <a:ext uri="{FF2B5EF4-FFF2-40B4-BE49-F238E27FC236}">
                  <a16:creationId xmlns="" xmlns:a16="http://schemas.microsoft.com/office/drawing/2014/main" id="{749D1DA8-BD1D-4D74-8DF7-D9C39CE14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181" y="2290198"/>
              <a:ext cx="563251" cy="466285"/>
            </a:xfrm>
            <a:custGeom>
              <a:avLst/>
              <a:gdLst>
                <a:gd name="T0" fmla="*/ 144 w 668"/>
                <a:gd name="T1" fmla="*/ 549 h 553"/>
                <a:gd name="T2" fmla="*/ 128 w 668"/>
                <a:gd name="T3" fmla="*/ 534 h 553"/>
                <a:gd name="T4" fmla="*/ 138 w 668"/>
                <a:gd name="T5" fmla="*/ 518 h 553"/>
                <a:gd name="T6" fmla="*/ 153 w 668"/>
                <a:gd name="T7" fmla="*/ 501 h 553"/>
                <a:gd name="T8" fmla="*/ 146 w 668"/>
                <a:gd name="T9" fmla="*/ 480 h 553"/>
                <a:gd name="T10" fmla="*/ 113 w 668"/>
                <a:gd name="T11" fmla="*/ 464 h 553"/>
                <a:gd name="T12" fmla="*/ 109 w 668"/>
                <a:gd name="T13" fmla="*/ 447 h 553"/>
                <a:gd name="T14" fmla="*/ 92 w 668"/>
                <a:gd name="T15" fmla="*/ 432 h 553"/>
                <a:gd name="T16" fmla="*/ 65 w 668"/>
                <a:gd name="T17" fmla="*/ 430 h 553"/>
                <a:gd name="T18" fmla="*/ 34 w 668"/>
                <a:gd name="T19" fmla="*/ 434 h 553"/>
                <a:gd name="T20" fmla="*/ 11 w 668"/>
                <a:gd name="T21" fmla="*/ 424 h 553"/>
                <a:gd name="T22" fmla="*/ 4 w 668"/>
                <a:gd name="T23" fmla="*/ 388 h 553"/>
                <a:gd name="T24" fmla="*/ 6 w 668"/>
                <a:gd name="T25" fmla="*/ 365 h 553"/>
                <a:gd name="T26" fmla="*/ 19 w 668"/>
                <a:gd name="T27" fmla="*/ 342 h 553"/>
                <a:gd name="T28" fmla="*/ 36 w 668"/>
                <a:gd name="T29" fmla="*/ 326 h 553"/>
                <a:gd name="T30" fmla="*/ 71 w 668"/>
                <a:gd name="T31" fmla="*/ 322 h 553"/>
                <a:gd name="T32" fmla="*/ 107 w 668"/>
                <a:gd name="T33" fmla="*/ 311 h 553"/>
                <a:gd name="T34" fmla="*/ 134 w 668"/>
                <a:gd name="T35" fmla="*/ 288 h 553"/>
                <a:gd name="T36" fmla="*/ 161 w 668"/>
                <a:gd name="T37" fmla="*/ 267 h 553"/>
                <a:gd name="T38" fmla="*/ 192 w 668"/>
                <a:gd name="T39" fmla="*/ 247 h 553"/>
                <a:gd name="T40" fmla="*/ 221 w 668"/>
                <a:gd name="T41" fmla="*/ 222 h 553"/>
                <a:gd name="T42" fmla="*/ 253 w 668"/>
                <a:gd name="T43" fmla="*/ 203 h 553"/>
                <a:gd name="T44" fmla="*/ 286 w 668"/>
                <a:gd name="T45" fmla="*/ 194 h 553"/>
                <a:gd name="T46" fmla="*/ 322 w 668"/>
                <a:gd name="T47" fmla="*/ 180 h 553"/>
                <a:gd name="T48" fmla="*/ 351 w 668"/>
                <a:gd name="T49" fmla="*/ 165 h 553"/>
                <a:gd name="T50" fmla="*/ 378 w 668"/>
                <a:gd name="T51" fmla="*/ 144 h 553"/>
                <a:gd name="T52" fmla="*/ 393 w 668"/>
                <a:gd name="T53" fmla="*/ 109 h 553"/>
                <a:gd name="T54" fmla="*/ 395 w 668"/>
                <a:gd name="T55" fmla="*/ 69 h 553"/>
                <a:gd name="T56" fmla="*/ 405 w 668"/>
                <a:gd name="T57" fmla="*/ 61 h 553"/>
                <a:gd name="T58" fmla="*/ 445 w 668"/>
                <a:gd name="T59" fmla="*/ 59 h 553"/>
                <a:gd name="T60" fmla="*/ 440 w 668"/>
                <a:gd name="T61" fmla="*/ 80 h 553"/>
                <a:gd name="T62" fmla="*/ 451 w 668"/>
                <a:gd name="T63" fmla="*/ 82 h 553"/>
                <a:gd name="T64" fmla="*/ 472 w 668"/>
                <a:gd name="T65" fmla="*/ 69 h 553"/>
                <a:gd name="T66" fmla="*/ 468 w 668"/>
                <a:gd name="T67" fmla="*/ 59 h 553"/>
                <a:gd name="T68" fmla="*/ 457 w 668"/>
                <a:gd name="T69" fmla="*/ 50 h 553"/>
                <a:gd name="T70" fmla="*/ 463 w 668"/>
                <a:gd name="T71" fmla="*/ 38 h 553"/>
                <a:gd name="T72" fmla="*/ 486 w 668"/>
                <a:gd name="T73" fmla="*/ 25 h 553"/>
                <a:gd name="T74" fmla="*/ 489 w 668"/>
                <a:gd name="T75" fmla="*/ 34 h 553"/>
                <a:gd name="T76" fmla="*/ 505 w 668"/>
                <a:gd name="T77" fmla="*/ 17 h 553"/>
                <a:gd name="T78" fmla="*/ 524 w 668"/>
                <a:gd name="T79" fmla="*/ 0 h 553"/>
                <a:gd name="T80" fmla="*/ 553 w 668"/>
                <a:gd name="T81" fmla="*/ 6 h 553"/>
                <a:gd name="T82" fmla="*/ 580 w 668"/>
                <a:gd name="T83" fmla="*/ 19 h 553"/>
                <a:gd name="T84" fmla="*/ 614 w 668"/>
                <a:gd name="T85" fmla="*/ 29 h 553"/>
                <a:gd name="T86" fmla="*/ 637 w 668"/>
                <a:gd name="T87" fmla="*/ 42 h 553"/>
                <a:gd name="T88" fmla="*/ 653 w 668"/>
                <a:gd name="T89" fmla="*/ 71 h 553"/>
                <a:gd name="T90" fmla="*/ 668 w 668"/>
                <a:gd name="T91" fmla="*/ 103 h 553"/>
                <a:gd name="T92" fmla="*/ 647 w 668"/>
                <a:gd name="T93" fmla="*/ 126 h 553"/>
                <a:gd name="T94" fmla="*/ 622 w 668"/>
                <a:gd name="T95" fmla="*/ 146 h 553"/>
                <a:gd name="T96" fmla="*/ 616 w 668"/>
                <a:gd name="T97" fmla="*/ 146 h 553"/>
                <a:gd name="T98" fmla="*/ 612 w 668"/>
                <a:gd name="T99" fmla="*/ 163 h 553"/>
                <a:gd name="T100" fmla="*/ 603 w 668"/>
                <a:gd name="T101" fmla="*/ 167 h 553"/>
                <a:gd name="T102" fmla="*/ 501 w 668"/>
                <a:gd name="T103" fmla="*/ 203 h 553"/>
                <a:gd name="T104" fmla="*/ 418 w 668"/>
                <a:gd name="T105" fmla="*/ 267 h 553"/>
                <a:gd name="T106" fmla="*/ 365 w 668"/>
                <a:gd name="T107" fmla="*/ 353 h 553"/>
                <a:gd name="T108" fmla="*/ 330 w 668"/>
                <a:gd name="T109" fmla="*/ 359 h 553"/>
                <a:gd name="T110" fmla="*/ 309 w 668"/>
                <a:gd name="T111" fmla="*/ 372 h 553"/>
                <a:gd name="T112" fmla="*/ 297 w 668"/>
                <a:gd name="T113" fmla="*/ 399 h 553"/>
                <a:gd name="T114" fmla="*/ 274 w 668"/>
                <a:gd name="T115" fmla="*/ 422 h 553"/>
                <a:gd name="T116" fmla="*/ 259 w 668"/>
                <a:gd name="T117" fmla="*/ 451 h 553"/>
                <a:gd name="T118" fmla="*/ 244 w 668"/>
                <a:gd name="T119" fmla="*/ 484 h 553"/>
                <a:gd name="T120" fmla="*/ 221 w 668"/>
                <a:gd name="T121" fmla="*/ 512 h 553"/>
                <a:gd name="T122" fmla="*/ 203 w 668"/>
                <a:gd name="T123" fmla="*/ 541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8" h="553">
                  <a:moveTo>
                    <a:pt x="203" y="547"/>
                  </a:moveTo>
                  <a:lnTo>
                    <a:pt x="200" y="547"/>
                  </a:lnTo>
                  <a:lnTo>
                    <a:pt x="196" y="547"/>
                  </a:lnTo>
                  <a:lnTo>
                    <a:pt x="194" y="549"/>
                  </a:lnTo>
                  <a:lnTo>
                    <a:pt x="192" y="549"/>
                  </a:lnTo>
                  <a:lnTo>
                    <a:pt x="188" y="549"/>
                  </a:lnTo>
                  <a:lnTo>
                    <a:pt x="186" y="549"/>
                  </a:lnTo>
                  <a:lnTo>
                    <a:pt x="184" y="549"/>
                  </a:lnTo>
                  <a:lnTo>
                    <a:pt x="182" y="549"/>
                  </a:lnTo>
                  <a:lnTo>
                    <a:pt x="180" y="551"/>
                  </a:lnTo>
                  <a:lnTo>
                    <a:pt x="173" y="551"/>
                  </a:lnTo>
                  <a:lnTo>
                    <a:pt x="171" y="549"/>
                  </a:lnTo>
                  <a:lnTo>
                    <a:pt x="169" y="549"/>
                  </a:lnTo>
                  <a:lnTo>
                    <a:pt x="167" y="549"/>
                  </a:lnTo>
                  <a:lnTo>
                    <a:pt x="165" y="551"/>
                  </a:lnTo>
                  <a:lnTo>
                    <a:pt x="163" y="551"/>
                  </a:lnTo>
                  <a:lnTo>
                    <a:pt x="161" y="549"/>
                  </a:lnTo>
                  <a:lnTo>
                    <a:pt x="159" y="547"/>
                  </a:lnTo>
                  <a:lnTo>
                    <a:pt x="157" y="547"/>
                  </a:lnTo>
                  <a:lnTo>
                    <a:pt x="155" y="547"/>
                  </a:lnTo>
                  <a:lnTo>
                    <a:pt x="152" y="545"/>
                  </a:lnTo>
                  <a:lnTo>
                    <a:pt x="150" y="547"/>
                  </a:lnTo>
                  <a:lnTo>
                    <a:pt x="148" y="547"/>
                  </a:lnTo>
                  <a:lnTo>
                    <a:pt x="146" y="549"/>
                  </a:lnTo>
                  <a:lnTo>
                    <a:pt x="144" y="549"/>
                  </a:lnTo>
                  <a:lnTo>
                    <a:pt x="142" y="551"/>
                  </a:lnTo>
                  <a:lnTo>
                    <a:pt x="138" y="553"/>
                  </a:lnTo>
                  <a:lnTo>
                    <a:pt x="136" y="553"/>
                  </a:lnTo>
                  <a:lnTo>
                    <a:pt x="136" y="551"/>
                  </a:lnTo>
                  <a:lnTo>
                    <a:pt x="138" y="551"/>
                  </a:lnTo>
                  <a:lnTo>
                    <a:pt x="138" y="549"/>
                  </a:lnTo>
                  <a:lnTo>
                    <a:pt x="138" y="547"/>
                  </a:lnTo>
                  <a:lnTo>
                    <a:pt x="136" y="547"/>
                  </a:lnTo>
                  <a:lnTo>
                    <a:pt x="138" y="547"/>
                  </a:lnTo>
                  <a:lnTo>
                    <a:pt x="138" y="545"/>
                  </a:lnTo>
                  <a:lnTo>
                    <a:pt x="138" y="543"/>
                  </a:lnTo>
                  <a:lnTo>
                    <a:pt x="136" y="543"/>
                  </a:lnTo>
                  <a:lnTo>
                    <a:pt x="136" y="541"/>
                  </a:lnTo>
                  <a:lnTo>
                    <a:pt x="136" y="543"/>
                  </a:lnTo>
                  <a:lnTo>
                    <a:pt x="136" y="541"/>
                  </a:lnTo>
                  <a:lnTo>
                    <a:pt x="134" y="541"/>
                  </a:lnTo>
                  <a:lnTo>
                    <a:pt x="134" y="539"/>
                  </a:lnTo>
                  <a:lnTo>
                    <a:pt x="132" y="539"/>
                  </a:lnTo>
                  <a:lnTo>
                    <a:pt x="132" y="537"/>
                  </a:lnTo>
                  <a:lnTo>
                    <a:pt x="130" y="537"/>
                  </a:lnTo>
                  <a:lnTo>
                    <a:pt x="128" y="537"/>
                  </a:lnTo>
                  <a:lnTo>
                    <a:pt x="128" y="535"/>
                  </a:lnTo>
                  <a:lnTo>
                    <a:pt x="127" y="535"/>
                  </a:lnTo>
                  <a:lnTo>
                    <a:pt x="128" y="535"/>
                  </a:lnTo>
                  <a:lnTo>
                    <a:pt x="128" y="534"/>
                  </a:lnTo>
                  <a:lnTo>
                    <a:pt x="130" y="534"/>
                  </a:lnTo>
                  <a:lnTo>
                    <a:pt x="128" y="534"/>
                  </a:lnTo>
                  <a:lnTo>
                    <a:pt x="128" y="532"/>
                  </a:lnTo>
                  <a:lnTo>
                    <a:pt x="130" y="532"/>
                  </a:lnTo>
                  <a:lnTo>
                    <a:pt x="130" y="530"/>
                  </a:lnTo>
                  <a:lnTo>
                    <a:pt x="132" y="530"/>
                  </a:lnTo>
                  <a:lnTo>
                    <a:pt x="130" y="530"/>
                  </a:lnTo>
                  <a:lnTo>
                    <a:pt x="130" y="528"/>
                  </a:lnTo>
                  <a:lnTo>
                    <a:pt x="132" y="528"/>
                  </a:lnTo>
                  <a:lnTo>
                    <a:pt x="132" y="530"/>
                  </a:lnTo>
                  <a:lnTo>
                    <a:pt x="132" y="528"/>
                  </a:lnTo>
                  <a:lnTo>
                    <a:pt x="134" y="528"/>
                  </a:lnTo>
                  <a:lnTo>
                    <a:pt x="134" y="526"/>
                  </a:lnTo>
                  <a:lnTo>
                    <a:pt x="134" y="528"/>
                  </a:lnTo>
                  <a:lnTo>
                    <a:pt x="136" y="526"/>
                  </a:lnTo>
                  <a:lnTo>
                    <a:pt x="138" y="526"/>
                  </a:lnTo>
                  <a:lnTo>
                    <a:pt x="138" y="524"/>
                  </a:lnTo>
                  <a:lnTo>
                    <a:pt x="136" y="524"/>
                  </a:lnTo>
                  <a:lnTo>
                    <a:pt x="136" y="526"/>
                  </a:lnTo>
                  <a:lnTo>
                    <a:pt x="136" y="524"/>
                  </a:lnTo>
                  <a:lnTo>
                    <a:pt x="138" y="524"/>
                  </a:lnTo>
                  <a:lnTo>
                    <a:pt x="138" y="522"/>
                  </a:lnTo>
                  <a:lnTo>
                    <a:pt x="138" y="520"/>
                  </a:lnTo>
                  <a:lnTo>
                    <a:pt x="140" y="518"/>
                  </a:lnTo>
                  <a:lnTo>
                    <a:pt x="138" y="518"/>
                  </a:lnTo>
                  <a:lnTo>
                    <a:pt x="140" y="518"/>
                  </a:lnTo>
                  <a:lnTo>
                    <a:pt x="142" y="518"/>
                  </a:lnTo>
                  <a:lnTo>
                    <a:pt x="142" y="520"/>
                  </a:lnTo>
                  <a:lnTo>
                    <a:pt x="142" y="518"/>
                  </a:lnTo>
                  <a:lnTo>
                    <a:pt x="144" y="518"/>
                  </a:lnTo>
                  <a:lnTo>
                    <a:pt x="144" y="516"/>
                  </a:lnTo>
                  <a:lnTo>
                    <a:pt x="144" y="518"/>
                  </a:lnTo>
                  <a:lnTo>
                    <a:pt x="144" y="516"/>
                  </a:lnTo>
                  <a:lnTo>
                    <a:pt x="146" y="516"/>
                  </a:lnTo>
                  <a:lnTo>
                    <a:pt x="144" y="516"/>
                  </a:lnTo>
                  <a:lnTo>
                    <a:pt x="146" y="516"/>
                  </a:lnTo>
                  <a:lnTo>
                    <a:pt x="148" y="516"/>
                  </a:lnTo>
                  <a:lnTo>
                    <a:pt x="148" y="514"/>
                  </a:lnTo>
                  <a:lnTo>
                    <a:pt x="148" y="512"/>
                  </a:lnTo>
                  <a:lnTo>
                    <a:pt x="150" y="512"/>
                  </a:lnTo>
                  <a:lnTo>
                    <a:pt x="150" y="511"/>
                  </a:lnTo>
                  <a:lnTo>
                    <a:pt x="150" y="509"/>
                  </a:lnTo>
                  <a:lnTo>
                    <a:pt x="148" y="509"/>
                  </a:lnTo>
                  <a:lnTo>
                    <a:pt x="148" y="507"/>
                  </a:lnTo>
                  <a:lnTo>
                    <a:pt x="150" y="507"/>
                  </a:lnTo>
                  <a:lnTo>
                    <a:pt x="150" y="505"/>
                  </a:lnTo>
                  <a:lnTo>
                    <a:pt x="152" y="505"/>
                  </a:lnTo>
                  <a:lnTo>
                    <a:pt x="152" y="503"/>
                  </a:lnTo>
                  <a:lnTo>
                    <a:pt x="152" y="501"/>
                  </a:lnTo>
                  <a:lnTo>
                    <a:pt x="153" y="501"/>
                  </a:lnTo>
                  <a:lnTo>
                    <a:pt x="152" y="501"/>
                  </a:lnTo>
                  <a:lnTo>
                    <a:pt x="153" y="501"/>
                  </a:lnTo>
                  <a:lnTo>
                    <a:pt x="153" y="499"/>
                  </a:lnTo>
                  <a:lnTo>
                    <a:pt x="152" y="499"/>
                  </a:lnTo>
                  <a:lnTo>
                    <a:pt x="153" y="499"/>
                  </a:lnTo>
                  <a:lnTo>
                    <a:pt x="152" y="499"/>
                  </a:lnTo>
                  <a:lnTo>
                    <a:pt x="152" y="497"/>
                  </a:lnTo>
                  <a:lnTo>
                    <a:pt x="152" y="495"/>
                  </a:lnTo>
                  <a:lnTo>
                    <a:pt x="152" y="493"/>
                  </a:lnTo>
                  <a:lnTo>
                    <a:pt x="153" y="493"/>
                  </a:lnTo>
                  <a:lnTo>
                    <a:pt x="152" y="493"/>
                  </a:lnTo>
                  <a:lnTo>
                    <a:pt x="153" y="493"/>
                  </a:lnTo>
                  <a:lnTo>
                    <a:pt x="153" y="491"/>
                  </a:lnTo>
                  <a:lnTo>
                    <a:pt x="153" y="489"/>
                  </a:lnTo>
                  <a:lnTo>
                    <a:pt x="155" y="489"/>
                  </a:lnTo>
                  <a:lnTo>
                    <a:pt x="153" y="489"/>
                  </a:lnTo>
                  <a:lnTo>
                    <a:pt x="153" y="487"/>
                  </a:lnTo>
                  <a:lnTo>
                    <a:pt x="153" y="486"/>
                  </a:lnTo>
                  <a:lnTo>
                    <a:pt x="152" y="486"/>
                  </a:lnTo>
                  <a:lnTo>
                    <a:pt x="152" y="484"/>
                  </a:lnTo>
                  <a:lnTo>
                    <a:pt x="150" y="484"/>
                  </a:lnTo>
                  <a:lnTo>
                    <a:pt x="148" y="484"/>
                  </a:lnTo>
                  <a:lnTo>
                    <a:pt x="148" y="482"/>
                  </a:lnTo>
                  <a:lnTo>
                    <a:pt x="146" y="482"/>
                  </a:lnTo>
                  <a:lnTo>
                    <a:pt x="146" y="480"/>
                  </a:lnTo>
                  <a:lnTo>
                    <a:pt x="144" y="480"/>
                  </a:lnTo>
                  <a:lnTo>
                    <a:pt x="144" y="478"/>
                  </a:lnTo>
                  <a:lnTo>
                    <a:pt x="142" y="478"/>
                  </a:lnTo>
                  <a:lnTo>
                    <a:pt x="140" y="478"/>
                  </a:lnTo>
                  <a:lnTo>
                    <a:pt x="140" y="476"/>
                  </a:lnTo>
                  <a:lnTo>
                    <a:pt x="138" y="476"/>
                  </a:lnTo>
                  <a:lnTo>
                    <a:pt x="138" y="474"/>
                  </a:lnTo>
                  <a:lnTo>
                    <a:pt x="136" y="474"/>
                  </a:lnTo>
                  <a:lnTo>
                    <a:pt x="134" y="474"/>
                  </a:lnTo>
                  <a:lnTo>
                    <a:pt x="132" y="474"/>
                  </a:lnTo>
                  <a:lnTo>
                    <a:pt x="130" y="474"/>
                  </a:lnTo>
                  <a:lnTo>
                    <a:pt x="128" y="474"/>
                  </a:lnTo>
                  <a:lnTo>
                    <a:pt x="127" y="474"/>
                  </a:lnTo>
                  <a:lnTo>
                    <a:pt x="127" y="472"/>
                  </a:lnTo>
                  <a:lnTo>
                    <a:pt x="125" y="472"/>
                  </a:lnTo>
                  <a:lnTo>
                    <a:pt x="123" y="472"/>
                  </a:lnTo>
                  <a:lnTo>
                    <a:pt x="121" y="472"/>
                  </a:lnTo>
                  <a:lnTo>
                    <a:pt x="121" y="470"/>
                  </a:lnTo>
                  <a:lnTo>
                    <a:pt x="119" y="470"/>
                  </a:lnTo>
                  <a:lnTo>
                    <a:pt x="119" y="468"/>
                  </a:lnTo>
                  <a:lnTo>
                    <a:pt x="119" y="466"/>
                  </a:lnTo>
                  <a:lnTo>
                    <a:pt x="119" y="464"/>
                  </a:lnTo>
                  <a:lnTo>
                    <a:pt x="117" y="464"/>
                  </a:lnTo>
                  <a:lnTo>
                    <a:pt x="115" y="464"/>
                  </a:lnTo>
                  <a:lnTo>
                    <a:pt x="113" y="464"/>
                  </a:lnTo>
                  <a:lnTo>
                    <a:pt x="113" y="463"/>
                  </a:lnTo>
                  <a:lnTo>
                    <a:pt x="111" y="463"/>
                  </a:lnTo>
                  <a:lnTo>
                    <a:pt x="111" y="464"/>
                  </a:lnTo>
                  <a:lnTo>
                    <a:pt x="109" y="464"/>
                  </a:lnTo>
                  <a:lnTo>
                    <a:pt x="107" y="464"/>
                  </a:lnTo>
                  <a:lnTo>
                    <a:pt x="105" y="464"/>
                  </a:lnTo>
                  <a:lnTo>
                    <a:pt x="104" y="464"/>
                  </a:lnTo>
                  <a:lnTo>
                    <a:pt x="104" y="466"/>
                  </a:lnTo>
                  <a:lnTo>
                    <a:pt x="102" y="466"/>
                  </a:lnTo>
                  <a:lnTo>
                    <a:pt x="102" y="464"/>
                  </a:lnTo>
                  <a:lnTo>
                    <a:pt x="104" y="464"/>
                  </a:lnTo>
                  <a:lnTo>
                    <a:pt x="104" y="463"/>
                  </a:lnTo>
                  <a:lnTo>
                    <a:pt x="104" y="461"/>
                  </a:lnTo>
                  <a:lnTo>
                    <a:pt x="105" y="461"/>
                  </a:lnTo>
                  <a:lnTo>
                    <a:pt x="105" y="459"/>
                  </a:lnTo>
                  <a:lnTo>
                    <a:pt x="107" y="459"/>
                  </a:lnTo>
                  <a:lnTo>
                    <a:pt x="107" y="457"/>
                  </a:lnTo>
                  <a:lnTo>
                    <a:pt x="107" y="455"/>
                  </a:lnTo>
                  <a:lnTo>
                    <a:pt x="109" y="455"/>
                  </a:lnTo>
                  <a:lnTo>
                    <a:pt x="109" y="453"/>
                  </a:lnTo>
                  <a:lnTo>
                    <a:pt x="107" y="453"/>
                  </a:lnTo>
                  <a:lnTo>
                    <a:pt x="107" y="451"/>
                  </a:lnTo>
                  <a:lnTo>
                    <a:pt x="107" y="449"/>
                  </a:lnTo>
                  <a:lnTo>
                    <a:pt x="107" y="447"/>
                  </a:lnTo>
                  <a:lnTo>
                    <a:pt x="109" y="447"/>
                  </a:lnTo>
                  <a:lnTo>
                    <a:pt x="109" y="445"/>
                  </a:lnTo>
                  <a:lnTo>
                    <a:pt x="107" y="445"/>
                  </a:lnTo>
                  <a:lnTo>
                    <a:pt x="107" y="443"/>
                  </a:lnTo>
                  <a:lnTo>
                    <a:pt x="109" y="443"/>
                  </a:lnTo>
                  <a:lnTo>
                    <a:pt x="109" y="441"/>
                  </a:lnTo>
                  <a:lnTo>
                    <a:pt x="107" y="441"/>
                  </a:lnTo>
                  <a:lnTo>
                    <a:pt x="107" y="439"/>
                  </a:lnTo>
                  <a:lnTo>
                    <a:pt x="105" y="439"/>
                  </a:lnTo>
                  <a:lnTo>
                    <a:pt x="105" y="438"/>
                  </a:lnTo>
                  <a:lnTo>
                    <a:pt x="105" y="436"/>
                  </a:lnTo>
                  <a:lnTo>
                    <a:pt x="105" y="434"/>
                  </a:lnTo>
                  <a:lnTo>
                    <a:pt x="105" y="436"/>
                  </a:lnTo>
                  <a:lnTo>
                    <a:pt x="105" y="434"/>
                  </a:lnTo>
                  <a:lnTo>
                    <a:pt x="104" y="434"/>
                  </a:lnTo>
                  <a:lnTo>
                    <a:pt x="102" y="434"/>
                  </a:lnTo>
                  <a:lnTo>
                    <a:pt x="102" y="432"/>
                  </a:lnTo>
                  <a:lnTo>
                    <a:pt x="100" y="432"/>
                  </a:lnTo>
                  <a:lnTo>
                    <a:pt x="100" y="430"/>
                  </a:lnTo>
                  <a:lnTo>
                    <a:pt x="98" y="430"/>
                  </a:lnTo>
                  <a:lnTo>
                    <a:pt x="98" y="432"/>
                  </a:lnTo>
                  <a:lnTo>
                    <a:pt x="96" y="432"/>
                  </a:lnTo>
                  <a:lnTo>
                    <a:pt x="96" y="434"/>
                  </a:lnTo>
                  <a:lnTo>
                    <a:pt x="94" y="434"/>
                  </a:lnTo>
                  <a:lnTo>
                    <a:pt x="92" y="434"/>
                  </a:lnTo>
                  <a:lnTo>
                    <a:pt x="92" y="432"/>
                  </a:lnTo>
                  <a:lnTo>
                    <a:pt x="90" y="432"/>
                  </a:lnTo>
                  <a:lnTo>
                    <a:pt x="88" y="432"/>
                  </a:lnTo>
                  <a:lnTo>
                    <a:pt x="88" y="430"/>
                  </a:lnTo>
                  <a:lnTo>
                    <a:pt x="86" y="430"/>
                  </a:lnTo>
                  <a:lnTo>
                    <a:pt x="84" y="430"/>
                  </a:lnTo>
                  <a:lnTo>
                    <a:pt x="82" y="430"/>
                  </a:lnTo>
                  <a:lnTo>
                    <a:pt x="80" y="430"/>
                  </a:lnTo>
                  <a:lnTo>
                    <a:pt x="80" y="432"/>
                  </a:lnTo>
                  <a:lnTo>
                    <a:pt x="79" y="432"/>
                  </a:lnTo>
                  <a:lnTo>
                    <a:pt x="79" y="430"/>
                  </a:lnTo>
                  <a:lnTo>
                    <a:pt x="79" y="432"/>
                  </a:lnTo>
                  <a:lnTo>
                    <a:pt x="77" y="432"/>
                  </a:lnTo>
                  <a:lnTo>
                    <a:pt x="77" y="430"/>
                  </a:lnTo>
                  <a:lnTo>
                    <a:pt x="75" y="430"/>
                  </a:lnTo>
                  <a:lnTo>
                    <a:pt x="73" y="430"/>
                  </a:lnTo>
                  <a:lnTo>
                    <a:pt x="71" y="428"/>
                  </a:lnTo>
                  <a:lnTo>
                    <a:pt x="71" y="430"/>
                  </a:lnTo>
                  <a:lnTo>
                    <a:pt x="71" y="428"/>
                  </a:lnTo>
                  <a:lnTo>
                    <a:pt x="71" y="430"/>
                  </a:lnTo>
                  <a:lnTo>
                    <a:pt x="69" y="430"/>
                  </a:lnTo>
                  <a:lnTo>
                    <a:pt x="69" y="428"/>
                  </a:lnTo>
                  <a:lnTo>
                    <a:pt x="67" y="428"/>
                  </a:lnTo>
                  <a:lnTo>
                    <a:pt x="67" y="430"/>
                  </a:lnTo>
                  <a:lnTo>
                    <a:pt x="65" y="428"/>
                  </a:lnTo>
                  <a:lnTo>
                    <a:pt x="65" y="430"/>
                  </a:lnTo>
                  <a:lnTo>
                    <a:pt x="63" y="430"/>
                  </a:lnTo>
                  <a:lnTo>
                    <a:pt x="63" y="428"/>
                  </a:lnTo>
                  <a:lnTo>
                    <a:pt x="61" y="428"/>
                  </a:lnTo>
                  <a:lnTo>
                    <a:pt x="59" y="430"/>
                  </a:lnTo>
                  <a:lnTo>
                    <a:pt x="57" y="430"/>
                  </a:lnTo>
                  <a:lnTo>
                    <a:pt x="57" y="428"/>
                  </a:lnTo>
                  <a:lnTo>
                    <a:pt x="56" y="428"/>
                  </a:lnTo>
                  <a:lnTo>
                    <a:pt x="56" y="430"/>
                  </a:lnTo>
                  <a:lnTo>
                    <a:pt x="56" y="428"/>
                  </a:lnTo>
                  <a:lnTo>
                    <a:pt x="54" y="428"/>
                  </a:lnTo>
                  <a:lnTo>
                    <a:pt x="52" y="428"/>
                  </a:lnTo>
                  <a:lnTo>
                    <a:pt x="50" y="428"/>
                  </a:lnTo>
                  <a:lnTo>
                    <a:pt x="48" y="428"/>
                  </a:lnTo>
                  <a:lnTo>
                    <a:pt x="48" y="430"/>
                  </a:lnTo>
                  <a:lnTo>
                    <a:pt x="46" y="430"/>
                  </a:lnTo>
                  <a:lnTo>
                    <a:pt x="46" y="432"/>
                  </a:lnTo>
                  <a:lnTo>
                    <a:pt x="44" y="432"/>
                  </a:lnTo>
                  <a:lnTo>
                    <a:pt x="42" y="432"/>
                  </a:lnTo>
                  <a:lnTo>
                    <a:pt x="42" y="430"/>
                  </a:lnTo>
                  <a:lnTo>
                    <a:pt x="42" y="432"/>
                  </a:lnTo>
                  <a:lnTo>
                    <a:pt x="40" y="432"/>
                  </a:lnTo>
                  <a:lnTo>
                    <a:pt x="40" y="434"/>
                  </a:lnTo>
                  <a:lnTo>
                    <a:pt x="38" y="434"/>
                  </a:lnTo>
                  <a:lnTo>
                    <a:pt x="36" y="434"/>
                  </a:lnTo>
                  <a:lnTo>
                    <a:pt x="34" y="434"/>
                  </a:lnTo>
                  <a:lnTo>
                    <a:pt x="32" y="434"/>
                  </a:lnTo>
                  <a:lnTo>
                    <a:pt x="32" y="436"/>
                  </a:lnTo>
                  <a:lnTo>
                    <a:pt x="31" y="436"/>
                  </a:lnTo>
                  <a:lnTo>
                    <a:pt x="31" y="434"/>
                  </a:lnTo>
                  <a:lnTo>
                    <a:pt x="31" y="436"/>
                  </a:lnTo>
                  <a:lnTo>
                    <a:pt x="31" y="434"/>
                  </a:lnTo>
                  <a:lnTo>
                    <a:pt x="31" y="436"/>
                  </a:lnTo>
                  <a:lnTo>
                    <a:pt x="29" y="436"/>
                  </a:lnTo>
                  <a:lnTo>
                    <a:pt x="29" y="434"/>
                  </a:lnTo>
                  <a:lnTo>
                    <a:pt x="27" y="434"/>
                  </a:lnTo>
                  <a:lnTo>
                    <a:pt x="25" y="434"/>
                  </a:lnTo>
                  <a:lnTo>
                    <a:pt x="25" y="436"/>
                  </a:lnTo>
                  <a:lnTo>
                    <a:pt x="23" y="436"/>
                  </a:lnTo>
                  <a:lnTo>
                    <a:pt x="21" y="436"/>
                  </a:lnTo>
                  <a:lnTo>
                    <a:pt x="19" y="436"/>
                  </a:lnTo>
                  <a:lnTo>
                    <a:pt x="17" y="436"/>
                  </a:lnTo>
                  <a:lnTo>
                    <a:pt x="17" y="434"/>
                  </a:lnTo>
                  <a:lnTo>
                    <a:pt x="15" y="434"/>
                  </a:lnTo>
                  <a:lnTo>
                    <a:pt x="15" y="432"/>
                  </a:lnTo>
                  <a:lnTo>
                    <a:pt x="13" y="432"/>
                  </a:lnTo>
                  <a:lnTo>
                    <a:pt x="13" y="430"/>
                  </a:lnTo>
                  <a:lnTo>
                    <a:pt x="13" y="428"/>
                  </a:lnTo>
                  <a:lnTo>
                    <a:pt x="13" y="426"/>
                  </a:lnTo>
                  <a:lnTo>
                    <a:pt x="13" y="424"/>
                  </a:lnTo>
                  <a:lnTo>
                    <a:pt x="11" y="424"/>
                  </a:lnTo>
                  <a:lnTo>
                    <a:pt x="9" y="422"/>
                  </a:lnTo>
                  <a:lnTo>
                    <a:pt x="9" y="420"/>
                  </a:lnTo>
                  <a:lnTo>
                    <a:pt x="8" y="420"/>
                  </a:lnTo>
                  <a:lnTo>
                    <a:pt x="8" y="418"/>
                  </a:lnTo>
                  <a:lnTo>
                    <a:pt x="8" y="416"/>
                  </a:lnTo>
                  <a:lnTo>
                    <a:pt x="8" y="415"/>
                  </a:lnTo>
                  <a:lnTo>
                    <a:pt x="6" y="413"/>
                  </a:lnTo>
                  <a:lnTo>
                    <a:pt x="6" y="411"/>
                  </a:lnTo>
                  <a:lnTo>
                    <a:pt x="8" y="411"/>
                  </a:lnTo>
                  <a:lnTo>
                    <a:pt x="8" y="409"/>
                  </a:lnTo>
                  <a:lnTo>
                    <a:pt x="8" y="407"/>
                  </a:lnTo>
                  <a:lnTo>
                    <a:pt x="6" y="407"/>
                  </a:lnTo>
                  <a:lnTo>
                    <a:pt x="6" y="405"/>
                  </a:lnTo>
                  <a:lnTo>
                    <a:pt x="6" y="403"/>
                  </a:lnTo>
                  <a:lnTo>
                    <a:pt x="6" y="401"/>
                  </a:lnTo>
                  <a:lnTo>
                    <a:pt x="4" y="401"/>
                  </a:lnTo>
                  <a:lnTo>
                    <a:pt x="2" y="399"/>
                  </a:lnTo>
                  <a:lnTo>
                    <a:pt x="0" y="399"/>
                  </a:lnTo>
                  <a:lnTo>
                    <a:pt x="0" y="397"/>
                  </a:lnTo>
                  <a:lnTo>
                    <a:pt x="0" y="395"/>
                  </a:lnTo>
                  <a:lnTo>
                    <a:pt x="0" y="393"/>
                  </a:lnTo>
                  <a:lnTo>
                    <a:pt x="2" y="391"/>
                  </a:lnTo>
                  <a:lnTo>
                    <a:pt x="4" y="391"/>
                  </a:lnTo>
                  <a:lnTo>
                    <a:pt x="4" y="390"/>
                  </a:lnTo>
                  <a:lnTo>
                    <a:pt x="4" y="388"/>
                  </a:lnTo>
                  <a:lnTo>
                    <a:pt x="2" y="388"/>
                  </a:lnTo>
                  <a:lnTo>
                    <a:pt x="2" y="386"/>
                  </a:lnTo>
                  <a:lnTo>
                    <a:pt x="4" y="386"/>
                  </a:lnTo>
                  <a:lnTo>
                    <a:pt x="4" y="384"/>
                  </a:lnTo>
                  <a:lnTo>
                    <a:pt x="6" y="384"/>
                  </a:lnTo>
                  <a:lnTo>
                    <a:pt x="6" y="382"/>
                  </a:lnTo>
                  <a:lnTo>
                    <a:pt x="8" y="382"/>
                  </a:lnTo>
                  <a:lnTo>
                    <a:pt x="6" y="382"/>
                  </a:lnTo>
                  <a:lnTo>
                    <a:pt x="6" y="380"/>
                  </a:lnTo>
                  <a:lnTo>
                    <a:pt x="6" y="378"/>
                  </a:lnTo>
                  <a:lnTo>
                    <a:pt x="6" y="380"/>
                  </a:lnTo>
                  <a:lnTo>
                    <a:pt x="4" y="380"/>
                  </a:lnTo>
                  <a:lnTo>
                    <a:pt x="4" y="378"/>
                  </a:lnTo>
                  <a:lnTo>
                    <a:pt x="4" y="376"/>
                  </a:lnTo>
                  <a:lnTo>
                    <a:pt x="6" y="376"/>
                  </a:lnTo>
                  <a:lnTo>
                    <a:pt x="6" y="374"/>
                  </a:lnTo>
                  <a:lnTo>
                    <a:pt x="4" y="374"/>
                  </a:lnTo>
                  <a:lnTo>
                    <a:pt x="6" y="374"/>
                  </a:lnTo>
                  <a:lnTo>
                    <a:pt x="6" y="372"/>
                  </a:lnTo>
                  <a:lnTo>
                    <a:pt x="4" y="372"/>
                  </a:lnTo>
                  <a:lnTo>
                    <a:pt x="4" y="370"/>
                  </a:lnTo>
                  <a:lnTo>
                    <a:pt x="4" y="368"/>
                  </a:lnTo>
                  <a:lnTo>
                    <a:pt x="4" y="367"/>
                  </a:lnTo>
                  <a:lnTo>
                    <a:pt x="6" y="367"/>
                  </a:lnTo>
                  <a:lnTo>
                    <a:pt x="6" y="365"/>
                  </a:lnTo>
                  <a:lnTo>
                    <a:pt x="6" y="363"/>
                  </a:lnTo>
                  <a:lnTo>
                    <a:pt x="6" y="361"/>
                  </a:lnTo>
                  <a:lnTo>
                    <a:pt x="4" y="361"/>
                  </a:lnTo>
                  <a:lnTo>
                    <a:pt x="4" y="359"/>
                  </a:lnTo>
                  <a:lnTo>
                    <a:pt x="2" y="359"/>
                  </a:lnTo>
                  <a:lnTo>
                    <a:pt x="4" y="359"/>
                  </a:lnTo>
                  <a:lnTo>
                    <a:pt x="2" y="359"/>
                  </a:lnTo>
                  <a:lnTo>
                    <a:pt x="2" y="357"/>
                  </a:lnTo>
                  <a:lnTo>
                    <a:pt x="4" y="357"/>
                  </a:lnTo>
                  <a:lnTo>
                    <a:pt x="4" y="355"/>
                  </a:lnTo>
                  <a:lnTo>
                    <a:pt x="6" y="355"/>
                  </a:lnTo>
                  <a:lnTo>
                    <a:pt x="8" y="355"/>
                  </a:lnTo>
                  <a:lnTo>
                    <a:pt x="9" y="355"/>
                  </a:lnTo>
                  <a:lnTo>
                    <a:pt x="9" y="353"/>
                  </a:lnTo>
                  <a:lnTo>
                    <a:pt x="11" y="353"/>
                  </a:lnTo>
                  <a:lnTo>
                    <a:pt x="11" y="351"/>
                  </a:lnTo>
                  <a:lnTo>
                    <a:pt x="13" y="351"/>
                  </a:lnTo>
                  <a:lnTo>
                    <a:pt x="13" y="349"/>
                  </a:lnTo>
                  <a:lnTo>
                    <a:pt x="13" y="347"/>
                  </a:lnTo>
                  <a:lnTo>
                    <a:pt x="15" y="347"/>
                  </a:lnTo>
                  <a:lnTo>
                    <a:pt x="15" y="345"/>
                  </a:lnTo>
                  <a:lnTo>
                    <a:pt x="17" y="345"/>
                  </a:lnTo>
                  <a:lnTo>
                    <a:pt x="19" y="345"/>
                  </a:lnTo>
                  <a:lnTo>
                    <a:pt x="19" y="343"/>
                  </a:lnTo>
                  <a:lnTo>
                    <a:pt x="19" y="342"/>
                  </a:lnTo>
                  <a:lnTo>
                    <a:pt x="19" y="343"/>
                  </a:lnTo>
                  <a:lnTo>
                    <a:pt x="21" y="343"/>
                  </a:lnTo>
                  <a:lnTo>
                    <a:pt x="21" y="342"/>
                  </a:lnTo>
                  <a:lnTo>
                    <a:pt x="21" y="340"/>
                  </a:lnTo>
                  <a:lnTo>
                    <a:pt x="21" y="338"/>
                  </a:lnTo>
                  <a:lnTo>
                    <a:pt x="21" y="336"/>
                  </a:lnTo>
                  <a:lnTo>
                    <a:pt x="23" y="336"/>
                  </a:lnTo>
                  <a:lnTo>
                    <a:pt x="23" y="334"/>
                  </a:lnTo>
                  <a:lnTo>
                    <a:pt x="21" y="334"/>
                  </a:lnTo>
                  <a:lnTo>
                    <a:pt x="23" y="334"/>
                  </a:lnTo>
                  <a:lnTo>
                    <a:pt x="23" y="332"/>
                  </a:lnTo>
                  <a:lnTo>
                    <a:pt x="25" y="332"/>
                  </a:lnTo>
                  <a:lnTo>
                    <a:pt x="25" y="330"/>
                  </a:lnTo>
                  <a:lnTo>
                    <a:pt x="25" y="328"/>
                  </a:lnTo>
                  <a:lnTo>
                    <a:pt x="25" y="326"/>
                  </a:lnTo>
                  <a:lnTo>
                    <a:pt x="25" y="324"/>
                  </a:lnTo>
                  <a:lnTo>
                    <a:pt x="27" y="324"/>
                  </a:lnTo>
                  <a:lnTo>
                    <a:pt x="25" y="324"/>
                  </a:lnTo>
                  <a:lnTo>
                    <a:pt x="27" y="324"/>
                  </a:lnTo>
                  <a:lnTo>
                    <a:pt x="29" y="324"/>
                  </a:lnTo>
                  <a:lnTo>
                    <a:pt x="29" y="326"/>
                  </a:lnTo>
                  <a:lnTo>
                    <a:pt x="31" y="326"/>
                  </a:lnTo>
                  <a:lnTo>
                    <a:pt x="32" y="326"/>
                  </a:lnTo>
                  <a:lnTo>
                    <a:pt x="34" y="326"/>
                  </a:lnTo>
                  <a:lnTo>
                    <a:pt x="36" y="326"/>
                  </a:lnTo>
                  <a:lnTo>
                    <a:pt x="38" y="326"/>
                  </a:lnTo>
                  <a:lnTo>
                    <a:pt x="38" y="324"/>
                  </a:lnTo>
                  <a:lnTo>
                    <a:pt x="40" y="324"/>
                  </a:lnTo>
                  <a:lnTo>
                    <a:pt x="42" y="324"/>
                  </a:lnTo>
                  <a:lnTo>
                    <a:pt x="44" y="324"/>
                  </a:lnTo>
                  <a:lnTo>
                    <a:pt x="46" y="324"/>
                  </a:lnTo>
                  <a:lnTo>
                    <a:pt x="46" y="322"/>
                  </a:lnTo>
                  <a:lnTo>
                    <a:pt x="48" y="322"/>
                  </a:lnTo>
                  <a:lnTo>
                    <a:pt x="48" y="324"/>
                  </a:lnTo>
                  <a:lnTo>
                    <a:pt x="50" y="324"/>
                  </a:lnTo>
                  <a:lnTo>
                    <a:pt x="52" y="324"/>
                  </a:lnTo>
                  <a:lnTo>
                    <a:pt x="54" y="324"/>
                  </a:lnTo>
                  <a:lnTo>
                    <a:pt x="56" y="324"/>
                  </a:lnTo>
                  <a:lnTo>
                    <a:pt x="57" y="324"/>
                  </a:lnTo>
                  <a:lnTo>
                    <a:pt x="59" y="324"/>
                  </a:lnTo>
                  <a:lnTo>
                    <a:pt x="61" y="324"/>
                  </a:lnTo>
                  <a:lnTo>
                    <a:pt x="63" y="324"/>
                  </a:lnTo>
                  <a:lnTo>
                    <a:pt x="63" y="322"/>
                  </a:lnTo>
                  <a:lnTo>
                    <a:pt x="65" y="322"/>
                  </a:lnTo>
                  <a:lnTo>
                    <a:pt x="67" y="324"/>
                  </a:lnTo>
                  <a:lnTo>
                    <a:pt x="67" y="322"/>
                  </a:lnTo>
                  <a:lnTo>
                    <a:pt x="69" y="322"/>
                  </a:lnTo>
                  <a:lnTo>
                    <a:pt x="71" y="322"/>
                  </a:lnTo>
                  <a:lnTo>
                    <a:pt x="71" y="324"/>
                  </a:lnTo>
                  <a:lnTo>
                    <a:pt x="71" y="322"/>
                  </a:lnTo>
                  <a:lnTo>
                    <a:pt x="73" y="322"/>
                  </a:lnTo>
                  <a:lnTo>
                    <a:pt x="75" y="322"/>
                  </a:lnTo>
                  <a:lnTo>
                    <a:pt x="77" y="322"/>
                  </a:lnTo>
                  <a:lnTo>
                    <a:pt x="79" y="322"/>
                  </a:lnTo>
                  <a:lnTo>
                    <a:pt x="80" y="322"/>
                  </a:lnTo>
                  <a:lnTo>
                    <a:pt x="82" y="322"/>
                  </a:lnTo>
                  <a:lnTo>
                    <a:pt x="84" y="322"/>
                  </a:lnTo>
                  <a:lnTo>
                    <a:pt x="84" y="320"/>
                  </a:lnTo>
                  <a:lnTo>
                    <a:pt x="86" y="320"/>
                  </a:lnTo>
                  <a:lnTo>
                    <a:pt x="88" y="320"/>
                  </a:lnTo>
                  <a:lnTo>
                    <a:pt x="90" y="320"/>
                  </a:lnTo>
                  <a:lnTo>
                    <a:pt x="92" y="320"/>
                  </a:lnTo>
                  <a:lnTo>
                    <a:pt x="94" y="320"/>
                  </a:lnTo>
                  <a:lnTo>
                    <a:pt x="94" y="319"/>
                  </a:lnTo>
                  <a:lnTo>
                    <a:pt x="96" y="319"/>
                  </a:lnTo>
                  <a:lnTo>
                    <a:pt x="98" y="319"/>
                  </a:lnTo>
                  <a:lnTo>
                    <a:pt x="100" y="319"/>
                  </a:lnTo>
                  <a:lnTo>
                    <a:pt x="100" y="317"/>
                  </a:lnTo>
                  <a:lnTo>
                    <a:pt x="102" y="317"/>
                  </a:lnTo>
                  <a:lnTo>
                    <a:pt x="104" y="317"/>
                  </a:lnTo>
                  <a:lnTo>
                    <a:pt x="104" y="315"/>
                  </a:lnTo>
                  <a:lnTo>
                    <a:pt x="105" y="315"/>
                  </a:lnTo>
                  <a:lnTo>
                    <a:pt x="105" y="313"/>
                  </a:lnTo>
                  <a:lnTo>
                    <a:pt x="107" y="313"/>
                  </a:lnTo>
                  <a:lnTo>
                    <a:pt x="107" y="311"/>
                  </a:lnTo>
                  <a:lnTo>
                    <a:pt x="109" y="311"/>
                  </a:lnTo>
                  <a:lnTo>
                    <a:pt x="109" y="309"/>
                  </a:lnTo>
                  <a:lnTo>
                    <a:pt x="111" y="309"/>
                  </a:lnTo>
                  <a:lnTo>
                    <a:pt x="113" y="309"/>
                  </a:lnTo>
                  <a:lnTo>
                    <a:pt x="113" y="307"/>
                  </a:lnTo>
                  <a:lnTo>
                    <a:pt x="115" y="307"/>
                  </a:lnTo>
                  <a:lnTo>
                    <a:pt x="117" y="307"/>
                  </a:lnTo>
                  <a:lnTo>
                    <a:pt x="117" y="305"/>
                  </a:lnTo>
                  <a:lnTo>
                    <a:pt x="119" y="305"/>
                  </a:lnTo>
                  <a:lnTo>
                    <a:pt x="119" y="303"/>
                  </a:lnTo>
                  <a:lnTo>
                    <a:pt x="121" y="303"/>
                  </a:lnTo>
                  <a:lnTo>
                    <a:pt x="121" y="301"/>
                  </a:lnTo>
                  <a:lnTo>
                    <a:pt x="123" y="301"/>
                  </a:lnTo>
                  <a:lnTo>
                    <a:pt x="123" y="299"/>
                  </a:lnTo>
                  <a:lnTo>
                    <a:pt x="125" y="299"/>
                  </a:lnTo>
                  <a:lnTo>
                    <a:pt x="125" y="297"/>
                  </a:lnTo>
                  <a:lnTo>
                    <a:pt x="125" y="295"/>
                  </a:lnTo>
                  <a:lnTo>
                    <a:pt x="125" y="294"/>
                  </a:lnTo>
                  <a:lnTo>
                    <a:pt x="127" y="294"/>
                  </a:lnTo>
                  <a:lnTo>
                    <a:pt x="128" y="294"/>
                  </a:lnTo>
                  <a:lnTo>
                    <a:pt x="128" y="292"/>
                  </a:lnTo>
                  <a:lnTo>
                    <a:pt x="130" y="292"/>
                  </a:lnTo>
                  <a:lnTo>
                    <a:pt x="130" y="290"/>
                  </a:lnTo>
                  <a:lnTo>
                    <a:pt x="132" y="290"/>
                  </a:lnTo>
                  <a:lnTo>
                    <a:pt x="134" y="288"/>
                  </a:lnTo>
                  <a:lnTo>
                    <a:pt x="134" y="286"/>
                  </a:lnTo>
                  <a:lnTo>
                    <a:pt x="136" y="286"/>
                  </a:lnTo>
                  <a:lnTo>
                    <a:pt x="136" y="284"/>
                  </a:lnTo>
                  <a:lnTo>
                    <a:pt x="138" y="284"/>
                  </a:lnTo>
                  <a:lnTo>
                    <a:pt x="140" y="284"/>
                  </a:lnTo>
                  <a:lnTo>
                    <a:pt x="140" y="282"/>
                  </a:lnTo>
                  <a:lnTo>
                    <a:pt x="142" y="282"/>
                  </a:lnTo>
                  <a:lnTo>
                    <a:pt x="144" y="282"/>
                  </a:lnTo>
                  <a:lnTo>
                    <a:pt x="146" y="282"/>
                  </a:lnTo>
                  <a:lnTo>
                    <a:pt x="146" y="280"/>
                  </a:lnTo>
                  <a:lnTo>
                    <a:pt x="148" y="280"/>
                  </a:lnTo>
                  <a:lnTo>
                    <a:pt x="150" y="280"/>
                  </a:lnTo>
                  <a:lnTo>
                    <a:pt x="150" y="278"/>
                  </a:lnTo>
                  <a:lnTo>
                    <a:pt x="152" y="278"/>
                  </a:lnTo>
                  <a:lnTo>
                    <a:pt x="152" y="276"/>
                  </a:lnTo>
                  <a:lnTo>
                    <a:pt x="153" y="276"/>
                  </a:lnTo>
                  <a:lnTo>
                    <a:pt x="153" y="274"/>
                  </a:lnTo>
                  <a:lnTo>
                    <a:pt x="155" y="274"/>
                  </a:lnTo>
                  <a:lnTo>
                    <a:pt x="155" y="272"/>
                  </a:lnTo>
                  <a:lnTo>
                    <a:pt x="157" y="272"/>
                  </a:lnTo>
                  <a:lnTo>
                    <a:pt x="157" y="270"/>
                  </a:lnTo>
                  <a:lnTo>
                    <a:pt x="159" y="270"/>
                  </a:lnTo>
                  <a:lnTo>
                    <a:pt x="159" y="269"/>
                  </a:lnTo>
                  <a:lnTo>
                    <a:pt x="159" y="267"/>
                  </a:lnTo>
                  <a:lnTo>
                    <a:pt x="161" y="267"/>
                  </a:lnTo>
                  <a:lnTo>
                    <a:pt x="161" y="265"/>
                  </a:lnTo>
                  <a:lnTo>
                    <a:pt x="163" y="265"/>
                  </a:lnTo>
                  <a:lnTo>
                    <a:pt x="163" y="263"/>
                  </a:lnTo>
                  <a:lnTo>
                    <a:pt x="165" y="263"/>
                  </a:lnTo>
                  <a:lnTo>
                    <a:pt x="165" y="261"/>
                  </a:lnTo>
                  <a:lnTo>
                    <a:pt x="167" y="261"/>
                  </a:lnTo>
                  <a:lnTo>
                    <a:pt x="169" y="261"/>
                  </a:lnTo>
                  <a:lnTo>
                    <a:pt x="169" y="259"/>
                  </a:lnTo>
                  <a:lnTo>
                    <a:pt x="171" y="259"/>
                  </a:lnTo>
                  <a:lnTo>
                    <a:pt x="173" y="259"/>
                  </a:lnTo>
                  <a:lnTo>
                    <a:pt x="173" y="257"/>
                  </a:lnTo>
                  <a:lnTo>
                    <a:pt x="175" y="257"/>
                  </a:lnTo>
                  <a:lnTo>
                    <a:pt x="175" y="255"/>
                  </a:lnTo>
                  <a:lnTo>
                    <a:pt x="176" y="255"/>
                  </a:lnTo>
                  <a:lnTo>
                    <a:pt x="178" y="255"/>
                  </a:lnTo>
                  <a:lnTo>
                    <a:pt x="180" y="255"/>
                  </a:lnTo>
                  <a:lnTo>
                    <a:pt x="180" y="253"/>
                  </a:lnTo>
                  <a:lnTo>
                    <a:pt x="182" y="253"/>
                  </a:lnTo>
                  <a:lnTo>
                    <a:pt x="184" y="253"/>
                  </a:lnTo>
                  <a:lnTo>
                    <a:pt x="184" y="251"/>
                  </a:lnTo>
                  <a:lnTo>
                    <a:pt x="186" y="251"/>
                  </a:lnTo>
                  <a:lnTo>
                    <a:pt x="188" y="249"/>
                  </a:lnTo>
                  <a:lnTo>
                    <a:pt x="190" y="249"/>
                  </a:lnTo>
                  <a:lnTo>
                    <a:pt x="190" y="247"/>
                  </a:lnTo>
                  <a:lnTo>
                    <a:pt x="192" y="247"/>
                  </a:lnTo>
                  <a:lnTo>
                    <a:pt x="194" y="247"/>
                  </a:lnTo>
                  <a:lnTo>
                    <a:pt x="194" y="246"/>
                  </a:lnTo>
                  <a:lnTo>
                    <a:pt x="196" y="246"/>
                  </a:lnTo>
                  <a:lnTo>
                    <a:pt x="198" y="246"/>
                  </a:lnTo>
                  <a:lnTo>
                    <a:pt x="200" y="244"/>
                  </a:lnTo>
                  <a:lnTo>
                    <a:pt x="201" y="244"/>
                  </a:lnTo>
                  <a:lnTo>
                    <a:pt x="203" y="242"/>
                  </a:lnTo>
                  <a:lnTo>
                    <a:pt x="205" y="242"/>
                  </a:lnTo>
                  <a:lnTo>
                    <a:pt x="205" y="240"/>
                  </a:lnTo>
                  <a:lnTo>
                    <a:pt x="207" y="238"/>
                  </a:lnTo>
                  <a:lnTo>
                    <a:pt x="207" y="236"/>
                  </a:lnTo>
                  <a:lnTo>
                    <a:pt x="209" y="236"/>
                  </a:lnTo>
                  <a:lnTo>
                    <a:pt x="209" y="234"/>
                  </a:lnTo>
                  <a:lnTo>
                    <a:pt x="211" y="234"/>
                  </a:lnTo>
                  <a:lnTo>
                    <a:pt x="211" y="232"/>
                  </a:lnTo>
                  <a:lnTo>
                    <a:pt x="213" y="232"/>
                  </a:lnTo>
                  <a:lnTo>
                    <a:pt x="213" y="230"/>
                  </a:lnTo>
                  <a:lnTo>
                    <a:pt x="215" y="230"/>
                  </a:lnTo>
                  <a:lnTo>
                    <a:pt x="215" y="228"/>
                  </a:lnTo>
                  <a:lnTo>
                    <a:pt x="215" y="226"/>
                  </a:lnTo>
                  <a:lnTo>
                    <a:pt x="217" y="226"/>
                  </a:lnTo>
                  <a:lnTo>
                    <a:pt x="217" y="224"/>
                  </a:lnTo>
                  <a:lnTo>
                    <a:pt x="219" y="224"/>
                  </a:lnTo>
                  <a:lnTo>
                    <a:pt x="219" y="222"/>
                  </a:lnTo>
                  <a:lnTo>
                    <a:pt x="221" y="222"/>
                  </a:lnTo>
                  <a:lnTo>
                    <a:pt x="223" y="221"/>
                  </a:lnTo>
                  <a:lnTo>
                    <a:pt x="224" y="221"/>
                  </a:lnTo>
                  <a:lnTo>
                    <a:pt x="224" y="219"/>
                  </a:lnTo>
                  <a:lnTo>
                    <a:pt x="226" y="219"/>
                  </a:lnTo>
                  <a:lnTo>
                    <a:pt x="226" y="217"/>
                  </a:lnTo>
                  <a:lnTo>
                    <a:pt x="228" y="217"/>
                  </a:lnTo>
                  <a:lnTo>
                    <a:pt x="230" y="215"/>
                  </a:lnTo>
                  <a:lnTo>
                    <a:pt x="230" y="213"/>
                  </a:lnTo>
                  <a:lnTo>
                    <a:pt x="232" y="213"/>
                  </a:lnTo>
                  <a:lnTo>
                    <a:pt x="232" y="211"/>
                  </a:lnTo>
                  <a:lnTo>
                    <a:pt x="234" y="211"/>
                  </a:lnTo>
                  <a:lnTo>
                    <a:pt x="236" y="211"/>
                  </a:lnTo>
                  <a:lnTo>
                    <a:pt x="236" y="209"/>
                  </a:lnTo>
                  <a:lnTo>
                    <a:pt x="238" y="209"/>
                  </a:lnTo>
                  <a:lnTo>
                    <a:pt x="240" y="209"/>
                  </a:lnTo>
                  <a:lnTo>
                    <a:pt x="242" y="209"/>
                  </a:lnTo>
                  <a:lnTo>
                    <a:pt x="242" y="207"/>
                  </a:lnTo>
                  <a:lnTo>
                    <a:pt x="244" y="207"/>
                  </a:lnTo>
                  <a:lnTo>
                    <a:pt x="246" y="207"/>
                  </a:lnTo>
                  <a:lnTo>
                    <a:pt x="246" y="205"/>
                  </a:lnTo>
                  <a:lnTo>
                    <a:pt x="248" y="205"/>
                  </a:lnTo>
                  <a:lnTo>
                    <a:pt x="249" y="205"/>
                  </a:lnTo>
                  <a:lnTo>
                    <a:pt x="251" y="205"/>
                  </a:lnTo>
                  <a:lnTo>
                    <a:pt x="251" y="203"/>
                  </a:lnTo>
                  <a:lnTo>
                    <a:pt x="253" y="203"/>
                  </a:lnTo>
                  <a:lnTo>
                    <a:pt x="255" y="203"/>
                  </a:lnTo>
                  <a:lnTo>
                    <a:pt x="257" y="203"/>
                  </a:lnTo>
                  <a:lnTo>
                    <a:pt x="259" y="203"/>
                  </a:lnTo>
                  <a:lnTo>
                    <a:pt x="259" y="201"/>
                  </a:lnTo>
                  <a:lnTo>
                    <a:pt x="261" y="201"/>
                  </a:lnTo>
                  <a:lnTo>
                    <a:pt x="263" y="201"/>
                  </a:lnTo>
                  <a:lnTo>
                    <a:pt x="263" y="199"/>
                  </a:lnTo>
                  <a:lnTo>
                    <a:pt x="265" y="199"/>
                  </a:lnTo>
                  <a:lnTo>
                    <a:pt x="267" y="199"/>
                  </a:lnTo>
                  <a:lnTo>
                    <a:pt x="269" y="201"/>
                  </a:lnTo>
                  <a:lnTo>
                    <a:pt x="269" y="199"/>
                  </a:lnTo>
                  <a:lnTo>
                    <a:pt x="271" y="199"/>
                  </a:lnTo>
                  <a:lnTo>
                    <a:pt x="272" y="199"/>
                  </a:lnTo>
                  <a:lnTo>
                    <a:pt x="274" y="199"/>
                  </a:lnTo>
                  <a:lnTo>
                    <a:pt x="274" y="198"/>
                  </a:lnTo>
                  <a:lnTo>
                    <a:pt x="276" y="198"/>
                  </a:lnTo>
                  <a:lnTo>
                    <a:pt x="276" y="196"/>
                  </a:lnTo>
                  <a:lnTo>
                    <a:pt x="276" y="194"/>
                  </a:lnTo>
                  <a:lnTo>
                    <a:pt x="278" y="194"/>
                  </a:lnTo>
                  <a:lnTo>
                    <a:pt x="280" y="194"/>
                  </a:lnTo>
                  <a:lnTo>
                    <a:pt x="280" y="192"/>
                  </a:lnTo>
                  <a:lnTo>
                    <a:pt x="282" y="192"/>
                  </a:lnTo>
                  <a:lnTo>
                    <a:pt x="284" y="192"/>
                  </a:lnTo>
                  <a:lnTo>
                    <a:pt x="284" y="194"/>
                  </a:lnTo>
                  <a:lnTo>
                    <a:pt x="286" y="194"/>
                  </a:lnTo>
                  <a:lnTo>
                    <a:pt x="288" y="194"/>
                  </a:lnTo>
                  <a:lnTo>
                    <a:pt x="288" y="192"/>
                  </a:lnTo>
                  <a:lnTo>
                    <a:pt x="290" y="192"/>
                  </a:lnTo>
                  <a:lnTo>
                    <a:pt x="292" y="192"/>
                  </a:lnTo>
                  <a:lnTo>
                    <a:pt x="294" y="192"/>
                  </a:lnTo>
                  <a:lnTo>
                    <a:pt x="294" y="190"/>
                  </a:lnTo>
                  <a:lnTo>
                    <a:pt x="294" y="188"/>
                  </a:lnTo>
                  <a:lnTo>
                    <a:pt x="296" y="188"/>
                  </a:lnTo>
                  <a:lnTo>
                    <a:pt x="296" y="186"/>
                  </a:lnTo>
                  <a:lnTo>
                    <a:pt x="297" y="186"/>
                  </a:lnTo>
                  <a:lnTo>
                    <a:pt x="299" y="186"/>
                  </a:lnTo>
                  <a:lnTo>
                    <a:pt x="299" y="184"/>
                  </a:lnTo>
                  <a:lnTo>
                    <a:pt x="301" y="184"/>
                  </a:lnTo>
                  <a:lnTo>
                    <a:pt x="303" y="184"/>
                  </a:lnTo>
                  <a:lnTo>
                    <a:pt x="305" y="184"/>
                  </a:lnTo>
                  <a:lnTo>
                    <a:pt x="307" y="184"/>
                  </a:lnTo>
                  <a:lnTo>
                    <a:pt x="309" y="184"/>
                  </a:lnTo>
                  <a:lnTo>
                    <a:pt x="311" y="184"/>
                  </a:lnTo>
                  <a:lnTo>
                    <a:pt x="313" y="184"/>
                  </a:lnTo>
                  <a:lnTo>
                    <a:pt x="315" y="184"/>
                  </a:lnTo>
                  <a:lnTo>
                    <a:pt x="317" y="184"/>
                  </a:lnTo>
                  <a:lnTo>
                    <a:pt x="319" y="184"/>
                  </a:lnTo>
                  <a:lnTo>
                    <a:pt x="320" y="182"/>
                  </a:lnTo>
                  <a:lnTo>
                    <a:pt x="322" y="182"/>
                  </a:lnTo>
                  <a:lnTo>
                    <a:pt x="322" y="180"/>
                  </a:lnTo>
                  <a:lnTo>
                    <a:pt x="324" y="180"/>
                  </a:lnTo>
                  <a:lnTo>
                    <a:pt x="326" y="180"/>
                  </a:lnTo>
                  <a:lnTo>
                    <a:pt x="328" y="180"/>
                  </a:lnTo>
                  <a:lnTo>
                    <a:pt x="328" y="178"/>
                  </a:lnTo>
                  <a:lnTo>
                    <a:pt x="330" y="178"/>
                  </a:lnTo>
                  <a:lnTo>
                    <a:pt x="330" y="176"/>
                  </a:lnTo>
                  <a:lnTo>
                    <a:pt x="332" y="176"/>
                  </a:lnTo>
                  <a:lnTo>
                    <a:pt x="334" y="176"/>
                  </a:lnTo>
                  <a:lnTo>
                    <a:pt x="334" y="174"/>
                  </a:lnTo>
                  <a:lnTo>
                    <a:pt x="336" y="174"/>
                  </a:lnTo>
                  <a:lnTo>
                    <a:pt x="336" y="173"/>
                  </a:lnTo>
                  <a:lnTo>
                    <a:pt x="338" y="173"/>
                  </a:lnTo>
                  <a:lnTo>
                    <a:pt x="340" y="173"/>
                  </a:lnTo>
                  <a:lnTo>
                    <a:pt x="340" y="171"/>
                  </a:lnTo>
                  <a:lnTo>
                    <a:pt x="342" y="171"/>
                  </a:lnTo>
                  <a:lnTo>
                    <a:pt x="344" y="171"/>
                  </a:lnTo>
                  <a:lnTo>
                    <a:pt x="344" y="169"/>
                  </a:lnTo>
                  <a:lnTo>
                    <a:pt x="344" y="171"/>
                  </a:lnTo>
                  <a:lnTo>
                    <a:pt x="345" y="171"/>
                  </a:lnTo>
                  <a:lnTo>
                    <a:pt x="345" y="169"/>
                  </a:lnTo>
                  <a:lnTo>
                    <a:pt x="347" y="169"/>
                  </a:lnTo>
                  <a:lnTo>
                    <a:pt x="347" y="167"/>
                  </a:lnTo>
                  <a:lnTo>
                    <a:pt x="349" y="167"/>
                  </a:lnTo>
                  <a:lnTo>
                    <a:pt x="351" y="167"/>
                  </a:lnTo>
                  <a:lnTo>
                    <a:pt x="351" y="165"/>
                  </a:lnTo>
                  <a:lnTo>
                    <a:pt x="353" y="165"/>
                  </a:lnTo>
                  <a:lnTo>
                    <a:pt x="353" y="163"/>
                  </a:lnTo>
                  <a:lnTo>
                    <a:pt x="355" y="163"/>
                  </a:lnTo>
                  <a:lnTo>
                    <a:pt x="357" y="163"/>
                  </a:lnTo>
                  <a:lnTo>
                    <a:pt x="359" y="163"/>
                  </a:lnTo>
                  <a:lnTo>
                    <a:pt x="359" y="161"/>
                  </a:lnTo>
                  <a:lnTo>
                    <a:pt x="361" y="161"/>
                  </a:lnTo>
                  <a:lnTo>
                    <a:pt x="361" y="159"/>
                  </a:lnTo>
                  <a:lnTo>
                    <a:pt x="363" y="159"/>
                  </a:lnTo>
                  <a:lnTo>
                    <a:pt x="363" y="157"/>
                  </a:lnTo>
                  <a:lnTo>
                    <a:pt x="365" y="157"/>
                  </a:lnTo>
                  <a:lnTo>
                    <a:pt x="365" y="155"/>
                  </a:lnTo>
                  <a:lnTo>
                    <a:pt x="367" y="155"/>
                  </a:lnTo>
                  <a:lnTo>
                    <a:pt x="368" y="155"/>
                  </a:lnTo>
                  <a:lnTo>
                    <a:pt x="368" y="153"/>
                  </a:lnTo>
                  <a:lnTo>
                    <a:pt x="370" y="153"/>
                  </a:lnTo>
                  <a:lnTo>
                    <a:pt x="370" y="151"/>
                  </a:lnTo>
                  <a:lnTo>
                    <a:pt x="372" y="151"/>
                  </a:lnTo>
                  <a:lnTo>
                    <a:pt x="372" y="150"/>
                  </a:lnTo>
                  <a:lnTo>
                    <a:pt x="374" y="150"/>
                  </a:lnTo>
                  <a:lnTo>
                    <a:pt x="374" y="148"/>
                  </a:lnTo>
                  <a:lnTo>
                    <a:pt x="376" y="148"/>
                  </a:lnTo>
                  <a:lnTo>
                    <a:pt x="376" y="146"/>
                  </a:lnTo>
                  <a:lnTo>
                    <a:pt x="376" y="144"/>
                  </a:lnTo>
                  <a:lnTo>
                    <a:pt x="378" y="144"/>
                  </a:lnTo>
                  <a:lnTo>
                    <a:pt x="378" y="142"/>
                  </a:lnTo>
                  <a:lnTo>
                    <a:pt x="378" y="140"/>
                  </a:lnTo>
                  <a:lnTo>
                    <a:pt x="380" y="140"/>
                  </a:lnTo>
                  <a:lnTo>
                    <a:pt x="380" y="138"/>
                  </a:lnTo>
                  <a:lnTo>
                    <a:pt x="380" y="136"/>
                  </a:lnTo>
                  <a:lnTo>
                    <a:pt x="382" y="134"/>
                  </a:lnTo>
                  <a:lnTo>
                    <a:pt x="382" y="132"/>
                  </a:lnTo>
                  <a:lnTo>
                    <a:pt x="382" y="130"/>
                  </a:lnTo>
                  <a:lnTo>
                    <a:pt x="384" y="130"/>
                  </a:lnTo>
                  <a:lnTo>
                    <a:pt x="384" y="128"/>
                  </a:lnTo>
                  <a:lnTo>
                    <a:pt x="384" y="126"/>
                  </a:lnTo>
                  <a:lnTo>
                    <a:pt x="386" y="126"/>
                  </a:lnTo>
                  <a:lnTo>
                    <a:pt x="386" y="125"/>
                  </a:lnTo>
                  <a:lnTo>
                    <a:pt x="388" y="125"/>
                  </a:lnTo>
                  <a:lnTo>
                    <a:pt x="388" y="123"/>
                  </a:lnTo>
                  <a:lnTo>
                    <a:pt x="388" y="121"/>
                  </a:lnTo>
                  <a:lnTo>
                    <a:pt x="388" y="119"/>
                  </a:lnTo>
                  <a:lnTo>
                    <a:pt x="390" y="119"/>
                  </a:lnTo>
                  <a:lnTo>
                    <a:pt x="390" y="117"/>
                  </a:lnTo>
                  <a:lnTo>
                    <a:pt x="390" y="115"/>
                  </a:lnTo>
                  <a:lnTo>
                    <a:pt x="392" y="115"/>
                  </a:lnTo>
                  <a:lnTo>
                    <a:pt x="392" y="113"/>
                  </a:lnTo>
                  <a:lnTo>
                    <a:pt x="392" y="111"/>
                  </a:lnTo>
                  <a:lnTo>
                    <a:pt x="393" y="111"/>
                  </a:lnTo>
                  <a:lnTo>
                    <a:pt x="393" y="109"/>
                  </a:lnTo>
                  <a:lnTo>
                    <a:pt x="393" y="107"/>
                  </a:lnTo>
                  <a:lnTo>
                    <a:pt x="395" y="107"/>
                  </a:lnTo>
                  <a:lnTo>
                    <a:pt x="395" y="105"/>
                  </a:lnTo>
                  <a:lnTo>
                    <a:pt x="395" y="103"/>
                  </a:lnTo>
                  <a:lnTo>
                    <a:pt x="395" y="102"/>
                  </a:lnTo>
                  <a:lnTo>
                    <a:pt x="397" y="102"/>
                  </a:lnTo>
                  <a:lnTo>
                    <a:pt x="397" y="100"/>
                  </a:lnTo>
                  <a:lnTo>
                    <a:pt x="397" y="98"/>
                  </a:lnTo>
                  <a:lnTo>
                    <a:pt x="399" y="98"/>
                  </a:lnTo>
                  <a:lnTo>
                    <a:pt x="399" y="96"/>
                  </a:lnTo>
                  <a:lnTo>
                    <a:pt x="399" y="94"/>
                  </a:lnTo>
                  <a:lnTo>
                    <a:pt x="397" y="94"/>
                  </a:lnTo>
                  <a:lnTo>
                    <a:pt x="397" y="92"/>
                  </a:lnTo>
                  <a:lnTo>
                    <a:pt x="397" y="90"/>
                  </a:lnTo>
                  <a:lnTo>
                    <a:pt x="397" y="88"/>
                  </a:lnTo>
                  <a:lnTo>
                    <a:pt x="397" y="86"/>
                  </a:lnTo>
                  <a:lnTo>
                    <a:pt x="397" y="84"/>
                  </a:lnTo>
                  <a:lnTo>
                    <a:pt x="397" y="82"/>
                  </a:lnTo>
                  <a:lnTo>
                    <a:pt x="397" y="80"/>
                  </a:lnTo>
                  <a:lnTo>
                    <a:pt x="397" y="78"/>
                  </a:lnTo>
                  <a:lnTo>
                    <a:pt x="397" y="77"/>
                  </a:lnTo>
                  <a:lnTo>
                    <a:pt x="397" y="75"/>
                  </a:lnTo>
                  <a:lnTo>
                    <a:pt x="397" y="73"/>
                  </a:lnTo>
                  <a:lnTo>
                    <a:pt x="397" y="71"/>
                  </a:lnTo>
                  <a:lnTo>
                    <a:pt x="395" y="69"/>
                  </a:lnTo>
                  <a:lnTo>
                    <a:pt x="395" y="71"/>
                  </a:lnTo>
                  <a:lnTo>
                    <a:pt x="395" y="69"/>
                  </a:lnTo>
                  <a:lnTo>
                    <a:pt x="393" y="69"/>
                  </a:lnTo>
                  <a:lnTo>
                    <a:pt x="392" y="69"/>
                  </a:lnTo>
                  <a:lnTo>
                    <a:pt x="390" y="69"/>
                  </a:lnTo>
                  <a:lnTo>
                    <a:pt x="388" y="69"/>
                  </a:lnTo>
                  <a:lnTo>
                    <a:pt x="388" y="67"/>
                  </a:lnTo>
                  <a:lnTo>
                    <a:pt x="388" y="65"/>
                  </a:lnTo>
                  <a:lnTo>
                    <a:pt x="390" y="65"/>
                  </a:lnTo>
                  <a:lnTo>
                    <a:pt x="392" y="65"/>
                  </a:lnTo>
                  <a:lnTo>
                    <a:pt x="392" y="63"/>
                  </a:lnTo>
                  <a:lnTo>
                    <a:pt x="393" y="63"/>
                  </a:lnTo>
                  <a:lnTo>
                    <a:pt x="393" y="61"/>
                  </a:lnTo>
                  <a:lnTo>
                    <a:pt x="393" y="63"/>
                  </a:lnTo>
                  <a:lnTo>
                    <a:pt x="393" y="61"/>
                  </a:lnTo>
                  <a:lnTo>
                    <a:pt x="395" y="61"/>
                  </a:lnTo>
                  <a:lnTo>
                    <a:pt x="397" y="61"/>
                  </a:lnTo>
                  <a:lnTo>
                    <a:pt x="397" y="59"/>
                  </a:lnTo>
                  <a:lnTo>
                    <a:pt x="399" y="59"/>
                  </a:lnTo>
                  <a:lnTo>
                    <a:pt x="399" y="61"/>
                  </a:lnTo>
                  <a:lnTo>
                    <a:pt x="401" y="61"/>
                  </a:lnTo>
                  <a:lnTo>
                    <a:pt x="401" y="59"/>
                  </a:lnTo>
                  <a:lnTo>
                    <a:pt x="401" y="61"/>
                  </a:lnTo>
                  <a:lnTo>
                    <a:pt x="403" y="61"/>
                  </a:lnTo>
                  <a:lnTo>
                    <a:pt x="405" y="61"/>
                  </a:lnTo>
                  <a:lnTo>
                    <a:pt x="407" y="61"/>
                  </a:lnTo>
                  <a:lnTo>
                    <a:pt x="409" y="61"/>
                  </a:lnTo>
                  <a:lnTo>
                    <a:pt x="411" y="61"/>
                  </a:lnTo>
                  <a:lnTo>
                    <a:pt x="413" y="61"/>
                  </a:lnTo>
                  <a:lnTo>
                    <a:pt x="415" y="61"/>
                  </a:lnTo>
                  <a:lnTo>
                    <a:pt x="416" y="61"/>
                  </a:lnTo>
                  <a:lnTo>
                    <a:pt x="418" y="61"/>
                  </a:lnTo>
                  <a:lnTo>
                    <a:pt x="420" y="61"/>
                  </a:lnTo>
                  <a:lnTo>
                    <a:pt x="420" y="59"/>
                  </a:lnTo>
                  <a:lnTo>
                    <a:pt x="422" y="59"/>
                  </a:lnTo>
                  <a:lnTo>
                    <a:pt x="424" y="59"/>
                  </a:lnTo>
                  <a:lnTo>
                    <a:pt x="426" y="59"/>
                  </a:lnTo>
                  <a:lnTo>
                    <a:pt x="428" y="59"/>
                  </a:lnTo>
                  <a:lnTo>
                    <a:pt x="430" y="59"/>
                  </a:lnTo>
                  <a:lnTo>
                    <a:pt x="432" y="59"/>
                  </a:lnTo>
                  <a:lnTo>
                    <a:pt x="434" y="57"/>
                  </a:lnTo>
                  <a:lnTo>
                    <a:pt x="436" y="57"/>
                  </a:lnTo>
                  <a:lnTo>
                    <a:pt x="438" y="57"/>
                  </a:lnTo>
                  <a:lnTo>
                    <a:pt x="440" y="57"/>
                  </a:lnTo>
                  <a:lnTo>
                    <a:pt x="440" y="55"/>
                  </a:lnTo>
                  <a:lnTo>
                    <a:pt x="441" y="55"/>
                  </a:lnTo>
                  <a:lnTo>
                    <a:pt x="443" y="55"/>
                  </a:lnTo>
                  <a:lnTo>
                    <a:pt x="445" y="55"/>
                  </a:lnTo>
                  <a:lnTo>
                    <a:pt x="445" y="57"/>
                  </a:lnTo>
                  <a:lnTo>
                    <a:pt x="445" y="59"/>
                  </a:lnTo>
                  <a:lnTo>
                    <a:pt x="445" y="61"/>
                  </a:lnTo>
                  <a:lnTo>
                    <a:pt x="443" y="61"/>
                  </a:lnTo>
                  <a:lnTo>
                    <a:pt x="443" y="63"/>
                  </a:lnTo>
                  <a:lnTo>
                    <a:pt x="443" y="65"/>
                  </a:lnTo>
                  <a:lnTo>
                    <a:pt x="441" y="65"/>
                  </a:lnTo>
                  <a:lnTo>
                    <a:pt x="440" y="65"/>
                  </a:lnTo>
                  <a:lnTo>
                    <a:pt x="440" y="67"/>
                  </a:lnTo>
                  <a:lnTo>
                    <a:pt x="438" y="67"/>
                  </a:lnTo>
                  <a:lnTo>
                    <a:pt x="438" y="69"/>
                  </a:lnTo>
                  <a:lnTo>
                    <a:pt x="438" y="71"/>
                  </a:lnTo>
                  <a:lnTo>
                    <a:pt x="436" y="69"/>
                  </a:lnTo>
                  <a:lnTo>
                    <a:pt x="436" y="71"/>
                  </a:lnTo>
                  <a:lnTo>
                    <a:pt x="436" y="73"/>
                  </a:lnTo>
                  <a:lnTo>
                    <a:pt x="434" y="73"/>
                  </a:lnTo>
                  <a:lnTo>
                    <a:pt x="436" y="75"/>
                  </a:lnTo>
                  <a:lnTo>
                    <a:pt x="436" y="73"/>
                  </a:lnTo>
                  <a:lnTo>
                    <a:pt x="436" y="75"/>
                  </a:lnTo>
                  <a:lnTo>
                    <a:pt x="436" y="73"/>
                  </a:lnTo>
                  <a:lnTo>
                    <a:pt x="436" y="75"/>
                  </a:lnTo>
                  <a:lnTo>
                    <a:pt x="438" y="75"/>
                  </a:lnTo>
                  <a:lnTo>
                    <a:pt x="440" y="75"/>
                  </a:lnTo>
                  <a:lnTo>
                    <a:pt x="440" y="77"/>
                  </a:lnTo>
                  <a:lnTo>
                    <a:pt x="441" y="78"/>
                  </a:lnTo>
                  <a:lnTo>
                    <a:pt x="440" y="78"/>
                  </a:lnTo>
                  <a:lnTo>
                    <a:pt x="440" y="80"/>
                  </a:lnTo>
                  <a:lnTo>
                    <a:pt x="440" y="82"/>
                  </a:lnTo>
                  <a:lnTo>
                    <a:pt x="440" y="84"/>
                  </a:lnTo>
                  <a:lnTo>
                    <a:pt x="440" y="82"/>
                  </a:lnTo>
                  <a:lnTo>
                    <a:pt x="440" y="84"/>
                  </a:lnTo>
                  <a:lnTo>
                    <a:pt x="441" y="84"/>
                  </a:lnTo>
                  <a:lnTo>
                    <a:pt x="441" y="82"/>
                  </a:lnTo>
                  <a:lnTo>
                    <a:pt x="443" y="82"/>
                  </a:lnTo>
                  <a:lnTo>
                    <a:pt x="443" y="84"/>
                  </a:lnTo>
                  <a:lnTo>
                    <a:pt x="443" y="82"/>
                  </a:lnTo>
                  <a:lnTo>
                    <a:pt x="443" y="80"/>
                  </a:lnTo>
                  <a:lnTo>
                    <a:pt x="443" y="78"/>
                  </a:lnTo>
                  <a:lnTo>
                    <a:pt x="443" y="80"/>
                  </a:lnTo>
                  <a:lnTo>
                    <a:pt x="443" y="78"/>
                  </a:lnTo>
                  <a:lnTo>
                    <a:pt x="445" y="78"/>
                  </a:lnTo>
                  <a:lnTo>
                    <a:pt x="445" y="80"/>
                  </a:lnTo>
                  <a:lnTo>
                    <a:pt x="445" y="82"/>
                  </a:lnTo>
                  <a:lnTo>
                    <a:pt x="443" y="82"/>
                  </a:lnTo>
                  <a:lnTo>
                    <a:pt x="445" y="82"/>
                  </a:lnTo>
                  <a:lnTo>
                    <a:pt x="445" y="84"/>
                  </a:lnTo>
                  <a:lnTo>
                    <a:pt x="445" y="82"/>
                  </a:lnTo>
                  <a:lnTo>
                    <a:pt x="445" y="84"/>
                  </a:lnTo>
                  <a:lnTo>
                    <a:pt x="447" y="84"/>
                  </a:lnTo>
                  <a:lnTo>
                    <a:pt x="449" y="84"/>
                  </a:lnTo>
                  <a:lnTo>
                    <a:pt x="449" y="82"/>
                  </a:lnTo>
                  <a:lnTo>
                    <a:pt x="451" y="82"/>
                  </a:lnTo>
                  <a:lnTo>
                    <a:pt x="453" y="82"/>
                  </a:lnTo>
                  <a:lnTo>
                    <a:pt x="455" y="82"/>
                  </a:lnTo>
                  <a:lnTo>
                    <a:pt x="455" y="80"/>
                  </a:lnTo>
                  <a:lnTo>
                    <a:pt x="457" y="80"/>
                  </a:lnTo>
                  <a:lnTo>
                    <a:pt x="459" y="80"/>
                  </a:lnTo>
                  <a:lnTo>
                    <a:pt x="459" y="78"/>
                  </a:lnTo>
                  <a:lnTo>
                    <a:pt x="457" y="78"/>
                  </a:lnTo>
                  <a:lnTo>
                    <a:pt x="455" y="77"/>
                  </a:lnTo>
                  <a:lnTo>
                    <a:pt x="455" y="75"/>
                  </a:lnTo>
                  <a:lnTo>
                    <a:pt x="457" y="75"/>
                  </a:lnTo>
                  <a:lnTo>
                    <a:pt x="459" y="75"/>
                  </a:lnTo>
                  <a:lnTo>
                    <a:pt x="459" y="73"/>
                  </a:lnTo>
                  <a:lnTo>
                    <a:pt x="461" y="73"/>
                  </a:lnTo>
                  <a:lnTo>
                    <a:pt x="461" y="71"/>
                  </a:lnTo>
                  <a:lnTo>
                    <a:pt x="463" y="71"/>
                  </a:lnTo>
                  <a:lnTo>
                    <a:pt x="464" y="71"/>
                  </a:lnTo>
                  <a:lnTo>
                    <a:pt x="464" y="73"/>
                  </a:lnTo>
                  <a:lnTo>
                    <a:pt x="466" y="73"/>
                  </a:lnTo>
                  <a:lnTo>
                    <a:pt x="468" y="73"/>
                  </a:lnTo>
                  <a:lnTo>
                    <a:pt x="470" y="73"/>
                  </a:lnTo>
                  <a:lnTo>
                    <a:pt x="468" y="73"/>
                  </a:lnTo>
                  <a:lnTo>
                    <a:pt x="470" y="73"/>
                  </a:lnTo>
                  <a:lnTo>
                    <a:pt x="472" y="73"/>
                  </a:lnTo>
                  <a:lnTo>
                    <a:pt x="472" y="71"/>
                  </a:lnTo>
                  <a:lnTo>
                    <a:pt x="472" y="69"/>
                  </a:lnTo>
                  <a:lnTo>
                    <a:pt x="470" y="69"/>
                  </a:lnTo>
                  <a:lnTo>
                    <a:pt x="472" y="69"/>
                  </a:lnTo>
                  <a:lnTo>
                    <a:pt x="472" y="67"/>
                  </a:lnTo>
                  <a:lnTo>
                    <a:pt x="472" y="65"/>
                  </a:lnTo>
                  <a:lnTo>
                    <a:pt x="474" y="65"/>
                  </a:lnTo>
                  <a:lnTo>
                    <a:pt x="474" y="63"/>
                  </a:lnTo>
                  <a:lnTo>
                    <a:pt x="472" y="63"/>
                  </a:lnTo>
                  <a:lnTo>
                    <a:pt x="472" y="61"/>
                  </a:lnTo>
                  <a:lnTo>
                    <a:pt x="472" y="63"/>
                  </a:lnTo>
                  <a:lnTo>
                    <a:pt x="470" y="63"/>
                  </a:lnTo>
                  <a:lnTo>
                    <a:pt x="470" y="61"/>
                  </a:lnTo>
                  <a:lnTo>
                    <a:pt x="470" y="63"/>
                  </a:lnTo>
                  <a:lnTo>
                    <a:pt x="470" y="61"/>
                  </a:lnTo>
                  <a:lnTo>
                    <a:pt x="470" y="59"/>
                  </a:lnTo>
                  <a:lnTo>
                    <a:pt x="468" y="59"/>
                  </a:lnTo>
                  <a:lnTo>
                    <a:pt x="470" y="59"/>
                  </a:lnTo>
                  <a:lnTo>
                    <a:pt x="470" y="57"/>
                  </a:lnTo>
                  <a:lnTo>
                    <a:pt x="468" y="57"/>
                  </a:lnTo>
                  <a:lnTo>
                    <a:pt x="470" y="57"/>
                  </a:lnTo>
                  <a:lnTo>
                    <a:pt x="468" y="57"/>
                  </a:lnTo>
                  <a:lnTo>
                    <a:pt x="468" y="55"/>
                  </a:lnTo>
                  <a:lnTo>
                    <a:pt x="466" y="55"/>
                  </a:lnTo>
                  <a:lnTo>
                    <a:pt x="468" y="55"/>
                  </a:lnTo>
                  <a:lnTo>
                    <a:pt x="468" y="57"/>
                  </a:lnTo>
                  <a:lnTo>
                    <a:pt x="468" y="59"/>
                  </a:lnTo>
                  <a:lnTo>
                    <a:pt x="468" y="57"/>
                  </a:lnTo>
                  <a:lnTo>
                    <a:pt x="468" y="59"/>
                  </a:lnTo>
                  <a:lnTo>
                    <a:pt x="468" y="57"/>
                  </a:lnTo>
                  <a:lnTo>
                    <a:pt x="466" y="57"/>
                  </a:lnTo>
                  <a:lnTo>
                    <a:pt x="466" y="59"/>
                  </a:lnTo>
                  <a:lnTo>
                    <a:pt x="468" y="59"/>
                  </a:lnTo>
                  <a:lnTo>
                    <a:pt x="466" y="59"/>
                  </a:lnTo>
                  <a:lnTo>
                    <a:pt x="464" y="59"/>
                  </a:lnTo>
                  <a:lnTo>
                    <a:pt x="464" y="57"/>
                  </a:lnTo>
                  <a:lnTo>
                    <a:pt x="464" y="55"/>
                  </a:lnTo>
                  <a:lnTo>
                    <a:pt x="463" y="55"/>
                  </a:lnTo>
                  <a:lnTo>
                    <a:pt x="464" y="55"/>
                  </a:lnTo>
                  <a:lnTo>
                    <a:pt x="464" y="54"/>
                  </a:lnTo>
                  <a:lnTo>
                    <a:pt x="463" y="54"/>
                  </a:lnTo>
                  <a:lnTo>
                    <a:pt x="464" y="54"/>
                  </a:lnTo>
                  <a:lnTo>
                    <a:pt x="464" y="52"/>
                  </a:lnTo>
                  <a:lnTo>
                    <a:pt x="464" y="50"/>
                  </a:lnTo>
                  <a:lnTo>
                    <a:pt x="464" y="52"/>
                  </a:lnTo>
                  <a:lnTo>
                    <a:pt x="464" y="50"/>
                  </a:lnTo>
                  <a:lnTo>
                    <a:pt x="463" y="50"/>
                  </a:lnTo>
                  <a:lnTo>
                    <a:pt x="464" y="50"/>
                  </a:lnTo>
                  <a:lnTo>
                    <a:pt x="463" y="50"/>
                  </a:lnTo>
                  <a:lnTo>
                    <a:pt x="461" y="50"/>
                  </a:lnTo>
                  <a:lnTo>
                    <a:pt x="459" y="50"/>
                  </a:lnTo>
                  <a:lnTo>
                    <a:pt x="457" y="50"/>
                  </a:lnTo>
                  <a:lnTo>
                    <a:pt x="455" y="50"/>
                  </a:lnTo>
                  <a:lnTo>
                    <a:pt x="453" y="50"/>
                  </a:lnTo>
                  <a:lnTo>
                    <a:pt x="451" y="50"/>
                  </a:lnTo>
                  <a:lnTo>
                    <a:pt x="449" y="50"/>
                  </a:lnTo>
                  <a:lnTo>
                    <a:pt x="449" y="52"/>
                  </a:lnTo>
                  <a:lnTo>
                    <a:pt x="449" y="54"/>
                  </a:lnTo>
                  <a:lnTo>
                    <a:pt x="449" y="52"/>
                  </a:lnTo>
                  <a:lnTo>
                    <a:pt x="447" y="52"/>
                  </a:lnTo>
                  <a:lnTo>
                    <a:pt x="445" y="52"/>
                  </a:lnTo>
                  <a:lnTo>
                    <a:pt x="445" y="50"/>
                  </a:lnTo>
                  <a:lnTo>
                    <a:pt x="447" y="50"/>
                  </a:lnTo>
                  <a:lnTo>
                    <a:pt x="449" y="50"/>
                  </a:lnTo>
                  <a:lnTo>
                    <a:pt x="449" y="48"/>
                  </a:lnTo>
                  <a:lnTo>
                    <a:pt x="451" y="48"/>
                  </a:lnTo>
                  <a:lnTo>
                    <a:pt x="451" y="46"/>
                  </a:lnTo>
                  <a:lnTo>
                    <a:pt x="453" y="46"/>
                  </a:lnTo>
                  <a:lnTo>
                    <a:pt x="453" y="44"/>
                  </a:lnTo>
                  <a:lnTo>
                    <a:pt x="455" y="44"/>
                  </a:lnTo>
                  <a:lnTo>
                    <a:pt x="455" y="42"/>
                  </a:lnTo>
                  <a:lnTo>
                    <a:pt x="457" y="42"/>
                  </a:lnTo>
                  <a:lnTo>
                    <a:pt x="459" y="42"/>
                  </a:lnTo>
                  <a:lnTo>
                    <a:pt x="459" y="40"/>
                  </a:lnTo>
                  <a:lnTo>
                    <a:pt x="461" y="40"/>
                  </a:lnTo>
                  <a:lnTo>
                    <a:pt x="461" y="38"/>
                  </a:lnTo>
                  <a:lnTo>
                    <a:pt x="463" y="38"/>
                  </a:lnTo>
                  <a:lnTo>
                    <a:pt x="463" y="36"/>
                  </a:lnTo>
                  <a:lnTo>
                    <a:pt x="464" y="36"/>
                  </a:lnTo>
                  <a:lnTo>
                    <a:pt x="464" y="34"/>
                  </a:lnTo>
                  <a:lnTo>
                    <a:pt x="466" y="34"/>
                  </a:lnTo>
                  <a:lnTo>
                    <a:pt x="466" y="32"/>
                  </a:lnTo>
                  <a:lnTo>
                    <a:pt x="468" y="32"/>
                  </a:lnTo>
                  <a:lnTo>
                    <a:pt x="468" y="30"/>
                  </a:lnTo>
                  <a:lnTo>
                    <a:pt x="470" y="30"/>
                  </a:lnTo>
                  <a:lnTo>
                    <a:pt x="470" y="29"/>
                  </a:lnTo>
                  <a:lnTo>
                    <a:pt x="472" y="29"/>
                  </a:lnTo>
                  <a:lnTo>
                    <a:pt x="472" y="27"/>
                  </a:lnTo>
                  <a:lnTo>
                    <a:pt x="472" y="29"/>
                  </a:lnTo>
                  <a:lnTo>
                    <a:pt x="474" y="29"/>
                  </a:lnTo>
                  <a:lnTo>
                    <a:pt x="476" y="29"/>
                  </a:lnTo>
                  <a:lnTo>
                    <a:pt x="478" y="29"/>
                  </a:lnTo>
                  <a:lnTo>
                    <a:pt x="478" y="27"/>
                  </a:lnTo>
                  <a:lnTo>
                    <a:pt x="480" y="27"/>
                  </a:lnTo>
                  <a:lnTo>
                    <a:pt x="480" y="25"/>
                  </a:lnTo>
                  <a:lnTo>
                    <a:pt x="480" y="23"/>
                  </a:lnTo>
                  <a:lnTo>
                    <a:pt x="482" y="23"/>
                  </a:lnTo>
                  <a:lnTo>
                    <a:pt x="484" y="23"/>
                  </a:lnTo>
                  <a:lnTo>
                    <a:pt x="484" y="25"/>
                  </a:lnTo>
                  <a:lnTo>
                    <a:pt x="484" y="23"/>
                  </a:lnTo>
                  <a:lnTo>
                    <a:pt x="484" y="25"/>
                  </a:lnTo>
                  <a:lnTo>
                    <a:pt x="486" y="25"/>
                  </a:lnTo>
                  <a:lnTo>
                    <a:pt x="484" y="25"/>
                  </a:lnTo>
                  <a:lnTo>
                    <a:pt x="484" y="27"/>
                  </a:lnTo>
                  <a:lnTo>
                    <a:pt x="482" y="27"/>
                  </a:lnTo>
                  <a:lnTo>
                    <a:pt x="482" y="29"/>
                  </a:lnTo>
                  <a:lnTo>
                    <a:pt x="480" y="29"/>
                  </a:lnTo>
                  <a:lnTo>
                    <a:pt x="478" y="29"/>
                  </a:lnTo>
                  <a:lnTo>
                    <a:pt x="478" y="30"/>
                  </a:lnTo>
                  <a:lnTo>
                    <a:pt x="476" y="30"/>
                  </a:lnTo>
                  <a:lnTo>
                    <a:pt x="476" y="32"/>
                  </a:lnTo>
                  <a:lnTo>
                    <a:pt x="476" y="34"/>
                  </a:lnTo>
                  <a:lnTo>
                    <a:pt x="478" y="34"/>
                  </a:lnTo>
                  <a:lnTo>
                    <a:pt x="478" y="36"/>
                  </a:lnTo>
                  <a:lnTo>
                    <a:pt x="480" y="36"/>
                  </a:lnTo>
                  <a:lnTo>
                    <a:pt x="480" y="38"/>
                  </a:lnTo>
                  <a:lnTo>
                    <a:pt x="480" y="40"/>
                  </a:lnTo>
                  <a:lnTo>
                    <a:pt x="482" y="40"/>
                  </a:lnTo>
                  <a:lnTo>
                    <a:pt x="484" y="40"/>
                  </a:lnTo>
                  <a:lnTo>
                    <a:pt x="484" y="42"/>
                  </a:lnTo>
                  <a:lnTo>
                    <a:pt x="486" y="42"/>
                  </a:lnTo>
                  <a:lnTo>
                    <a:pt x="488" y="42"/>
                  </a:lnTo>
                  <a:lnTo>
                    <a:pt x="488" y="40"/>
                  </a:lnTo>
                  <a:lnTo>
                    <a:pt x="488" y="38"/>
                  </a:lnTo>
                  <a:lnTo>
                    <a:pt x="488" y="36"/>
                  </a:lnTo>
                  <a:lnTo>
                    <a:pt x="489" y="36"/>
                  </a:lnTo>
                  <a:lnTo>
                    <a:pt x="489" y="34"/>
                  </a:lnTo>
                  <a:lnTo>
                    <a:pt x="491" y="34"/>
                  </a:lnTo>
                  <a:lnTo>
                    <a:pt x="493" y="34"/>
                  </a:lnTo>
                  <a:lnTo>
                    <a:pt x="495" y="34"/>
                  </a:lnTo>
                  <a:lnTo>
                    <a:pt x="497" y="34"/>
                  </a:lnTo>
                  <a:lnTo>
                    <a:pt x="499" y="34"/>
                  </a:lnTo>
                  <a:lnTo>
                    <a:pt x="499" y="32"/>
                  </a:lnTo>
                  <a:lnTo>
                    <a:pt x="501" y="32"/>
                  </a:lnTo>
                  <a:lnTo>
                    <a:pt x="501" y="30"/>
                  </a:lnTo>
                  <a:lnTo>
                    <a:pt x="503" y="30"/>
                  </a:lnTo>
                  <a:lnTo>
                    <a:pt x="503" y="29"/>
                  </a:lnTo>
                  <a:lnTo>
                    <a:pt x="503" y="27"/>
                  </a:lnTo>
                  <a:lnTo>
                    <a:pt x="503" y="25"/>
                  </a:lnTo>
                  <a:lnTo>
                    <a:pt x="503" y="23"/>
                  </a:lnTo>
                  <a:lnTo>
                    <a:pt x="501" y="23"/>
                  </a:lnTo>
                  <a:lnTo>
                    <a:pt x="501" y="21"/>
                  </a:lnTo>
                  <a:lnTo>
                    <a:pt x="499" y="21"/>
                  </a:lnTo>
                  <a:lnTo>
                    <a:pt x="499" y="23"/>
                  </a:lnTo>
                  <a:lnTo>
                    <a:pt x="499" y="21"/>
                  </a:lnTo>
                  <a:lnTo>
                    <a:pt x="497" y="21"/>
                  </a:lnTo>
                  <a:lnTo>
                    <a:pt x="499" y="21"/>
                  </a:lnTo>
                  <a:lnTo>
                    <a:pt x="499" y="19"/>
                  </a:lnTo>
                  <a:lnTo>
                    <a:pt x="501" y="19"/>
                  </a:lnTo>
                  <a:lnTo>
                    <a:pt x="503" y="19"/>
                  </a:lnTo>
                  <a:lnTo>
                    <a:pt x="503" y="17"/>
                  </a:lnTo>
                  <a:lnTo>
                    <a:pt x="505" y="17"/>
                  </a:lnTo>
                  <a:lnTo>
                    <a:pt x="505" y="15"/>
                  </a:lnTo>
                  <a:lnTo>
                    <a:pt x="505" y="13"/>
                  </a:lnTo>
                  <a:lnTo>
                    <a:pt x="503" y="13"/>
                  </a:lnTo>
                  <a:lnTo>
                    <a:pt x="505" y="13"/>
                  </a:lnTo>
                  <a:lnTo>
                    <a:pt x="503" y="13"/>
                  </a:lnTo>
                  <a:lnTo>
                    <a:pt x="503" y="11"/>
                  </a:lnTo>
                  <a:lnTo>
                    <a:pt x="505" y="11"/>
                  </a:lnTo>
                  <a:lnTo>
                    <a:pt x="505" y="9"/>
                  </a:lnTo>
                  <a:lnTo>
                    <a:pt x="505" y="7"/>
                  </a:lnTo>
                  <a:lnTo>
                    <a:pt x="507" y="7"/>
                  </a:lnTo>
                  <a:lnTo>
                    <a:pt x="507" y="6"/>
                  </a:lnTo>
                  <a:lnTo>
                    <a:pt x="509" y="6"/>
                  </a:lnTo>
                  <a:lnTo>
                    <a:pt x="511" y="6"/>
                  </a:lnTo>
                  <a:lnTo>
                    <a:pt x="512" y="6"/>
                  </a:lnTo>
                  <a:lnTo>
                    <a:pt x="512" y="4"/>
                  </a:lnTo>
                  <a:lnTo>
                    <a:pt x="512" y="6"/>
                  </a:lnTo>
                  <a:lnTo>
                    <a:pt x="512" y="4"/>
                  </a:lnTo>
                  <a:lnTo>
                    <a:pt x="514" y="4"/>
                  </a:lnTo>
                  <a:lnTo>
                    <a:pt x="516" y="4"/>
                  </a:lnTo>
                  <a:lnTo>
                    <a:pt x="516" y="2"/>
                  </a:lnTo>
                  <a:lnTo>
                    <a:pt x="518" y="2"/>
                  </a:lnTo>
                  <a:lnTo>
                    <a:pt x="520" y="2"/>
                  </a:lnTo>
                  <a:lnTo>
                    <a:pt x="520" y="0"/>
                  </a:lnTo>
                  <a:lnTo>
                    <a:pt x="522" y="0"/>
                  </a:lnTo>
                  <a:lnTo>
                    <a:pt x="524" y="0"/>
                  </a:lnTo>
                  <a:lnTo>
                    <a:pt x="526" y="0"/>
                  </a:lnTo>
                  <a:lnTo>
                    <a:pt x="526" y="2"/>
                  </a:lnTo>
                  <a:lnTo>
                    <a:pt x="528" y="2"/>
                  </a:lnTo>
                  <a:lnTo>
                    <a:pt x="530" y="2"/>
                  </a:lnTo>
                  <a:lnTo>
                    <a:pt x="530" y="4"/>
                  </a:lnTo>
                  <a:lnTo>
                    <a:pt x="532" y="4"/>
                  </a:lnTo>
                  <a:lnTo>
                    <a:pt x="534" y="6"/>
                  </a:lnTo>
                  <a:lnTo>
                    <a:pt x="534" y="4"/>
                  </a:lnTo>
                  <a:lnTo>
                    <a:pt x="534" y="6"/>
                  </a:lnTo>
                  <a:lnTo>
                    <a:pt x="535" y="6"/>
                  </a:lnTo>
                  <a:lnTo>
                    <a:pt x="537" y="6"/>
                  </a:lnTo>
                  <a:lnTo>
                    <a:pt x="539" y="6"/>
                  </a:lnTo>
                  <a:lnTo>
                    <a:pt x="541" y="6"/>
                  </a:lnTo>
                  <a:lnTo>
                    <a:pt x="543" y="6"/>
                  </a:lnTo>
                  <a:lnTo>
                    <a:pt x="545" y="6"/>
                  </a:lnTo>
                  <a:lnTo>
                    <a:pt x="547" y="6"/>
                  </a:lnTo>
                  <a:lnTo>
                    <a:pt x="545" y="6"/>
                  </a:lnTo>
                  <a:lnTo>
                    <a:pt x="547" y="6"/>
                  </a:lnTo>
                  <a:lnTo>
                    <a:pt x="547" y="4"/>
                  </a:lnTo>
                  <a:lnTo>
                    <a:pt x="545" y="4"/>
                  </a:lnTo>
                  <a:lnTo>
                    <a:pt x="547" y="4"/>
                  </a:lnTo>
                  <a:lnTo>
                    <a:pt x="547" y="6"/>
                  </a:lnTo>
                  <a:lnTo>
                    <a:pt x="549" y="6"/>
                  </a:lnTo>
                  <a:lnTo>
                    <a:pt x="551" y="6"/>
                  </a:lnTo>
                  <a:lnTo>
                    <a:pt x="553" y="6"/>
                  </a:lnTo>
                  <a:lnTo>
                    <a:pt x="551" y="6"/>
                  </a:lnTo>
                  <a:lnTo>
                    <a:pt x="553" y="6"/>
                  </a:lnTo>
                  <a:lnTo>
                    <a:pt x="555" y="6"/>
                  </a:lnTo>
                  <a:lnTo>
                    <a:pt x="555" y="4"/>
                  </a:lnTo>
                  <a:lnTo>
                    <a:pt x="555" y="6"/>
                  </a:lnTo>
                  <a:lnTo>
                    <a:pt x="557" y="6"/>
                  </a:lnTo>
                  <a:lnTo>
                    <a:pt x="559" y="6"/>
                  </a:lnTo>
                  <a:lnTo>
                    <a:pt x="560" y="6"/>
                  </a:lnTo>
                  <a:lnTo>
                    <a:pt x="560" y="7"/>
                  </a:lnTo>
                  <a:lnTo>
                    <a:pt x="562" y="7"/>
                  </a:lnTo>
                  <a:lnTo>
                    <a:pt x="564" y="7"/>
                  </a:lnTo>
                  <a:lnTo>
                    <a:pt x="566" y="7"/>
                  </a:lnTo>
                  <a:lnTo>
                    <a:pt x="566" y="9"/>
                  </a:lnTo>
                  <a:lnTo>
                    <a:pt x="568" y="9"/>
                  </a:lnTo>
                  <a:lnTo>
                    <a:pt x="570" y="9"/>
                  </a:lnTo>
                  <a:lnTo>
                    <a:pt x="572" y="9"/>
                  </a:lnTo>
                  <a:lnTo>
                    <a:pt x="572" y="11"/>
                  </a:lnTo>
                  <a:lnTo>
                    <a:pt x="574" y="11"/>
                  </a:lnTo>
                  <a:lnTo>
                    <a:pt x="574" y="13"/>
                  </a:lnTo>
                  <a:lnTo>
                    <a:pt x="576" y="13"/>
                  </a:lnTo>
                  <a:lnTo>
                    <a:pt x="578" y="13"/>
                  </a:lnTo>
                  <a:lnTo>
                    <a:pt x="578" y="15"/>
                  </a:lnTo>
                  <a:lnTo>
                    <a:pt x="578" y="17"/>
                  </a:lnTo>
                  <a:lnTo>
                    <a:pt x="580" y="17"/>
                  </a:lnTo>
                  <a:lnTo>
                    <a:pt x="580" y="19"/>
                  </a:lnTo>
                  <a:lnTo>
                    <a:pt x="582" y="19"/>
                  </a:lnTo>
                  <a:lnTo>
                    <a:pt x="582" y="21"/>
                  </a:lnTo>
                  <a:lnTo>
                    <a:pt x="583" y="21"/>
                  </a:lnTo>
                  <a:lnTo>
                    <a:pt x="583" y="19"/>
                  </a:lnTo>
                  <a:lnTo>
                    <a:pt x="585" y="19"/>
                  </a:lnTo>
                  <a:lnTo>
                    <a:pt x="587" y="19"/>
                  </a:lnTo>
                  <a:lnTo>
                    <a:pt x="589" y="19"/>
                  </a:lnTo>
                  <a:lnTo>
                    <a:pt x="591" y="19"/>
                  </a:lnTo>
                  <a:lnTo>
                    <a:pt x="593" y="19"/>
                  </a:lnTo>
                  <a:lnTo>
                    <a:pt x="593" y="21"/>
                  </a:lnTo>
                  <a:lnTo>
                    <a:pt x="595" y="21"/>
                  </a:lnTo>
                  <a:lnTo>
                    <a:pt x="597" y="21"/>
                  </a:lnTo>
                  <a:lnTo>
                    <a:pt x="599" y="21"/>
                  </a:lnTo>
                  <a:lnTo>
                    <a:pt x="601" y="21"/>
                  </a:lnTo>
                  <a:lnTo>
                    <a:pt x="601" y="23"/>
                  </a:lnTo>
                  <a:lnTo>
                    <a:pt x="603" y="23"/>
                  </a:lnTo>
                  <a:lnTo>
                    <a:pt x="605" y="23"/>
                  </a:lnTo>
                  <a:lnTo>
                    <a:pt x="605" y="25"/>
                  </a:lnTo>
                  <a:lnTo>
                    <a:pt x="607" y="25"/>
                  </a:lnTo>
                  <a:lnTo>
                    <a:pt x="608" y="25"/>
                  </a:lnTo>
                  <a:lnTo>
                    <a:pt x="608" y="27"/>
                  </a:lnTo>
                  <a:lnTo>
                    <a:pt x="610" y="27"/>
                  </a:lnTo>
                  <a:lnTo>
                    <a:pt x="610" y="29"/>
                  </a:lnTo>
                  <a:lnTo>
                    <a:pt x="612" y="29"/>
                  </a:lnTo>
                  <a:lnTo>
                    <a:pt x="614" y="29"/>
                  </a:lnTo>
                  <a:lnTo>
                    <a:pt x="616" y="29"/>
                  </a:lnTo>
                  <a:lnTo>
                    <a:pt x="614" y="29"/>
                  </a:lnTo>
                  <a:lnTo>
                    <a:pt x="616" y="29"/>
                  </a:lnTo>
                  <a:lnTo>
                    <a:pt x="616" y="27"/>
                  </a:lnTo>
                  <a:lnTo>
                    <a:pt x="614" y="27"/>
                  </a:lnTo>
                  <a:lnTo>
                    <a:pt x="616" y="27"/>
                  </a:lnTo>
                  <a:lnTo>
                    <a:pt x="618" y="27"/>
                  </a:lnTo>
                  <a:lnTo>
                    <a:pt x="620" y="27"/>
                  </a:lnTo>
                  <a:lnTo>
                    <a:pt x="620" y="29"/>
                  </a:lnTo>
                  <a:lnTo>
                    <a:pt x="622" y="29"/>
                  </a:lnTo>
                  <a:lnTo>
                    <a:pt x="624" y="29"/>
                  </a:lnTo>
                  <a:lnTo>
                    <a:pt x="624" y="30"/>
                  </a:lnTo>
                  <a:lnTo>
                    <a:pt x="626" y="30"/>
                  </a:lnTo>
                  <a:lnTo>
                    <a:pt x="626" y="32"/>
                  </a:lnTo>
                  <a:lnTo>
                    <a:pt x="628" y="32"/>
                  </a:lnTo>
                  <a:lnTo>
                    <a:pt x="628" y="34"/>
                  </a:lnTo>
                  <a:lnTo>
                    <a:pt x="630" y="34"/>
                  </a:lnTo>
                  <a:lnTo>
                    <a:pt x="630" y="36"/>
                  </a:lnTo>
                  <a:lnTo>
                    <a:pt x="631" y="36"/>
                  </a:lnTo>
                  <a:lnTo>
                    <a:pt x="633" y="36"/>
                  </a:lnTo>
                  <a:lnTo>
                    <a:pt x="633" y="38"/>
                  </a:lnTo>
                  <a:lnTo>
                    <a:pt x="635" y="38"/>
                  </a:lnTo>
                  <a:lnTo>
                    <a:pt x="635" y="40"/>
                  </a:lnTo>
                  <a:lnTo>
                    <a:pt x="637" y="40"/>
                  </a:lnTo>
                  <a:lnTo>
                    <a:pt x="637" y="42"/>
                  </a:lnTo>
                  <a:lnTo>
                    <a:pt x="639" y="42"/>
                  </a:lnTo>
                  <a:lnTo>
                    <a:pt x="639" y="44"/>
                  </a:lnTo>
                  <a:lnTo>
                    <a:pt x="637" y="44"/>
                  </a:lnTo>
                  <a:lnTo>
                    <a:pt x="639" y="46"/>
                  </a:lnTo>
                  <a:lnTo>
                    <a:pt x="639" y="48"/>
                  </a:lnTo>
                  <a:lnTo>
                    <a:pt x="637" y="48"/>
                  </a:lnTo>
                  <a:lnTo>
                    <a:pt x="639" y="48"/>
                  </a:lnTo>
                  <a:lnTo>
                    <a:pt x="639" y="50"/>
                  </a:lnTo>
                  <a:lnTo>
                    <a:pt x="639" y="52"/>
                  </a:lnTo>
                  <a:lnTo>
                    <a:pt x="641" y="52"/>
                  </a:lnTo>
                  <a:lnTo>
                    <a:pt x="641" y="54"/>
                  </a:lnTo>
                  <a:lnTo>
                    <a:pt x="641" y="55"/>
                  </a:lnTo>
                  <a:lnTo>
                    <a:pt x="643" y="55"/>
                  </a:lnTo>
                  <a:lnTo>
                    <a:pt x="643" y="57"/>
                  </a:lnTo>
                  <a:lnTo>
                    <a:pt x="645" y="57"/>
                  </a:lnTo>
                  <a:lnTo>
                    <a:pt x="645" y="59"/>
                  </a:lnTo>
                  <a:lnTo>
                    <a:pt x="645" y="61"/>
                  </a:lnTo>
                  <a:lnTo>
                    <a:pt x="647" y="61"/>
                  </a:lnTo>
                  <a:lnTo>
                    <a:pt x="647" y="63"/>
                  </a:lnTo>
                  <a:lnTo>
                    <a:pt x="647" y="65"/>
                  </a:lnTo>
                  <a:lnTo>
                    <a:pt x="649" y="65"/>
                  </a:lnTo>
                  <a:lnTo>
                    <a:pt x="649" y="67"/>
                  </a:lnTo>
                  <a:lnTo>
                    <a:pt x="651" y="69"/>
                  </a:lnTo>
                  <a:lnTo>
                    <a:pt x="651" y="71"/>
                  </a:lnTo>
                  <a:lnTo>
                    <a:pt x="653" y="71"/>
                  </a:lnTo>
                  <a:lnTo>
                    <a:pt x="653" y="73"/>
                  </a:lnTo>
                  <a:lnTo>
                    <a:pt x="655" y="73"/>
                  </a:lnTo>
                  <a:lnTo>
                    <a:pt x="655" y="75"/>
                  </a:lnTo>
                  <a:lnTo>
                    <a:pt x="655" y="77"/>
                  </a:lnTo>
                  <a:lnTo>
                    <a:pt x="655" y="78"/>
                  </a:lnTo>
                  <a:lnTo>
                    <a:pt x="656" y="78"/>
                  </a:lnTo>
                  <a:lnTo>
                    <a:pt x="656" y="80"/>
                  </a:lnTo>
                  <a:lnTo>
                    <a:pt x="658" y="80"/>
                  </a:lnTo>
                  <a:lnTo>
                    <a:pt x="658" y="82"/>
                  </a:lnTo>
                  <a:lnTo>
                    <a:pt x="658" y="84"/>
                  </a:lnTo>
                  <a:lnTo>
                    <a:pt x="660" y="84"/>
                  </a:lnTo>
                  <a:lnTo>
                    <a:pt x="660" y="86"/>
                  </a:lnTo>
                  <a:lnTo>
                    <a:pt x="662" y="86"/>
                  </a:lnTo>
                  <a:lnTo>
                    <a:pt x="662" y="88"/>
                  </a:lnTo>
                  <a:lnTo>
                    <a:pt x="662" y="90"/>
                  </a:lnTo>
                  <a:lnTo>
                    <a:pt x="664" y="90"/>
                  </a:lnTo>
                  <a:lnTo>
                    <a:pt x="664" y="92"/>
                  </a:lnTo>
                  <a:lnTo>
                    <a:pt x="666" y="92"/>
                  </a:lnTo>
                  <a:lnTo>
                    <a:pt x="666" y="94"/>
                  </a:lnTo>
                  <a:lnTo>
                    <a:pt x="666" y="96"/>
                  </a:lnTo>
                  <a:lnTo>
                    <a:pt x="668" y="96"/>
                  </a:lnTo>
                  <a:lnTo>
                    <a:pt x="668" y="98"/>
                  </a:lnTo>
                  <a:lnTo>
                    <a:pt x="668" y="100"/>
                  </a:lnTo>
                  <a:lnTo>
                    <a:pt x="668" y="102"/>
                  </a:lnTo>
                  <a:lnTo>
                    <a:pt x="668" y="103"/>
                  </a:lnTo>
                  <a:lnTo>
                    <a:pt x="668" y="105"/>
                  </a:lnTo>
                  <a:lnTo>
                    <a:pt x="668" y="107"/>
                  </a:lnTo>
                  <a:lnTo>
                    <a:pt x="668" y="109"/>
                  </a:lnTo>
                  <a:lnTo>
                    <a:pt x="668" y="111"/>
                  </a:lnTo>
                  <a:lnTo>
                    <a:pt x="666" y="111"/>
                  </a:lnTo>
                  <a:lnTo>
                    <a:pt x="666" y="113"/>
                  </a:lnTo>
                  <a:lnTo>
                    <a:pt x="666" y="115"/>
                  </a:lnTo>
                  <a:lnTo>
                    <a:pt x="664" y="115"/>
                  </a:lnTo>
                  <a:lnTo>
                    <a:pt x="664" y="117"/>
                  </a:lnTo>
                  <a:lnTo>
                    <a:pt x="664" y="119"/>
                  </a:lnTo>
                  <a:lnTo>
                    <a:pt x="662" y="119"/>
                  </a:lnTo>
                  <a:lnTo>
                    <a:pt x="662" y="121"/>
                  </a:lnTo>
                  <a:lnTo>
                    <a:pt x="660" y="121"/>
                  </a:lnTo>
                  <a:lnTo>
                    <a:pt x="658" y="121"/>
                  </a:lnTo>
                  <a:lnTo>
                    <a:pt x="658" y="123"/>
                  </a:lnTo>
                  <a:lnTo>
                    <a:pt x="656" y="123"/>
                  </a:lnTo>
                  <a:lnTo>
                    <a:pt x="655" y="123"/>
                  </a:lnTo>
                  <a:lnTo>
                    <a:pt x="655" y="125"/>
                  </a:lnTo>
                  <a:lnTo>
                    <a:pt x="653" y="125"/>
                  </a:lnTo>
                  <a:lnTo>
                    <a:pt x="653" y="123"/>
                  </a:lnTo>
                  <a:lnTo>
                    <a:pt x="653" y="125"/>
                  </a:lnTo>
                  <a:lnTo>
                    <a:pt x="651" y="125"/>
                  </a:lnTo>
                  <a:lnTo>
                    <a:pt x="651" y="126"/>
                  </a:lnTo>
                  <a:lnTo>
                    <a:pt x="649" y="126"/>
                  </a:lnTo>
                  <a:lnTo>
                    <a:pt x="647" y="126"/>
                  </a:lnTo>
                  <a:lnTo>
                    <a:pt x="645" y="126"/>
                  </a:lnTo>
                  <a:lnTo>
                    <a:pt x="645" y="128"/>
                  </a:lnTo>
                  <a:lnTo>
                    <a:pt x="643" y="128"/>
                  </a:lnTo>
                  <a:lnTo>
                    <a:pt x="643" y="130"/>
                  </a:lnTo>
                  <a:lnTo>
                    <a:pt x="641" y="130"/>
                  </a:lnTo>
                  <a:lnTo>
                    <a:pt x="639" y="130"/>
                  </a:lnTo>
                  <a:lnTo>
                    <a:pt x="639" y="132"/>
                  </a:lnTo>
                  <a:lnTo>
                    <a:pt x="637" y="132"/>
                  </a:lnTo>
                  <a:lnTo>
                    <a:pt x="637" y="134"/>
                  </a:lnTo>
                  <a:lnTo>
                    <a:pt x="635" y="134"/>
                  </a:lnTo>
                  <a:lnTo>
                    <a:pt x="635" y="136"/>
                  </a:lnTo>
                  <a:lnTo>
                    <a:pt x="633" y="136"/>
                  </a:lnTo>
                  <a:lnTo>
                    <a:pt x="633" y="138"/>
                  </a:lnTo>
                  <a:lnTo>
                    <a:pt x="631" y="138"/>
                  </a:lnTo>
                  <a:lnTo>
                    <a:pt x="631" y="140"/>
                  </a:lnTo>
                  <a:lnTo>
                    <a:pt x="630" y="140"/>
                  </a:lnTo>
                  <a:lnTo>
                    <a:pt x="630" y="142"/>
                  </a:lnTo>
                  <a:lnTo>
                    <a:pt x="628" y="142"/>
                  </a:lnTo>
                  <a:lnTo>
                    <a:pt x="628" y="144"/>
                  </a:lnTo>
                  <a:lnTo>
                    <a:pt x="626" y="144"/>
                  </a:lnTo>
                  <a:lnTo>
                    <a:pt x="626" y="146"/>
                  </a:lnTo>
                  <a:lnTo>
                    <a:pt x="626" y="144"/>
                  </a:lnTo>
                  <a:lnTo>
                    <a:pt x="624" y="144"/>
                  </a:lnTo>
                  <a:lnTo>
                    <a:pt x="624" y="146"/>
                  </a:lnTo>
                  <a:lnTo>
                    <a:pt x="622" y="146"/>
                  </a:lnTo>
                  <a:lnTo>
                    <a:pt x="624" y="144"/>
                  </a:lnTo>
                  <a:lnTo>
                    <a:pt x="622" y="144"/>
                  </a:lnTo>
                  <a:lnTo>
                    <a:pt x="620" y="144"/>
                  </a:lnTo>
                  <a:lnTo>
                    <a:pt x="620" y="142"/>
                  </a:lnTo>
                  <a:lnTo>
                    <a:pt x="618" y="142"/>
                  </a:lnTo>
                  <a:lnTo>
                    <a:pt x="618" y="140"/>
                  </a:lnTo>
                  <a:lnTo>
                    <a:pt x="616" y="140"/>
                  </a:lnTo>
                  <a:lnTo>
                    <a:pt x="616" y="142"/>
                  </a:lnTo>
                  <a:lnTo>
                    <a:pt x="618" y="142"/>
                  </a:lnTo>
                  <a:lnTo>
                    <a:pt x="618" y="144"/>
                  </a:lnTo>
                  <a:lnTo>
                    <a:pt x="616" y="142"/>
                  </a:lnTo>
                  <a:lnTo>
                    <a:pt x="616" y="144"/>
                  </a:lnTo>
                  <a:lnTo>
                    <a:pt x="614" y="144"/>
                  </a:lnTo>
                  <a:lnTo>
                    <a:pt x="614" y="142"/>
                  </a:lnTo>
                  <a:lnTo>
                    <a:pt x="612" y="142"/>
                  </a:lnTo>
                  <a:lnTo>
                    <a:pt x="612" y="144"/>
                  </a:lnTo>
                  <a:lnTo>
                    <a:pt x="612" y="146"/>
                  </a:lnTo>
                  <a:lnTo>
                    <a:pt x="612" y="144"/>
                  </a:lnTo>
                  <a:lnTo>
                    <a:pt x="612" y="146"/>
                  </a:lnTo>
                  <a:lnTo>
                    <a:pt x="610" y="146"/>
                  </a:lnTo>
                  <a:lnTo>
                    <a:pt x="610" y="148"/>
                  </a:lnTo>
                  <a:lnTo>
                    <a:pt x="612" y="148"/>
                  </a:lnTo>
                  <a:lnTo>
                    <a:pt x="614" y="148"/>
                  </a:lnTo>
                  <a:lnTo>
                    <a:pt x="616" y="148"/>
                  </a:lnTo>
                  <a:lnTo>
                    <a:pt x="616" y="146"/>
                  </a:lnTo>
                  <a:lnTo>
                    <a:pt x="618" y="146"/>
                  </a:lnTo>
                  <a:lnTo>
                    <a:pt x="618" y="144"/>
                  </a:lnTo>
                  <a:lnTo>
                    <a:pt x="620" y="144"/>
                  </a:lnTo>
                  <a:lnTo>
                    <a:pt x="622" y="144"/>
                  </a:lnTo>
                  <a:lnTo>
                    <a:pt x="622" y="146"/>
                  </a:lnTo>
                  <a:lnTo>
                    <a:pt x="620" y="146"/>
                  </a:lnTo>
                  <a:lnTo>
                    <a:pt x="620" y="148"/>
                  </a:lnTo>
                  <a:lnTo>
                    <a:pt x="620" y="150"/>
                  </a:lnTo>
                  <a:lnTo>
                    <a:pt x="620" y="151"/>
                  </a:lnTo>
                  <a:lnTo>
                    <a:pt x="618" y="151"/>
                  </a:lnTo>
                  <a:lnTo>
                    <a:pt x="618" y="153"/>
                  </a:lnTo>
                  <a:lnTo>
                    <a:pt x="616" y="153"/>
                  </a:lnTo>
                  <a:lnTo>
                    <a:pt x="616" y="155"/>
                  </a:lnTo>
                  <a:lnTo>
                    <a:pt x="616" y="157"/>
                  </a:lnTo>
                  <a:lnTo>
                    <a:pt x="614" y="157"/>
                  </a:lnTo>
                  <a:lnTo>
                    <a:pt x="614" y="159"/>
                  </a:lnTo>
                  <a:lnTo>
                    <a:pt x="614" y="161"/>
                  </a:lnTo>
                  <a:lnTo>
                    <a:pt x="614" y="163"/>
                  </a:lnTo>
                  <a:lnTo>
                    <a:pt x="614" y="165"/>
                  </a:lnTo>
                  <a:lnTo>
                    <a:pt x="614" y="167"/>
                  </a:lnTo>
                  <a:lnTo>
                    <a:pt x="614" y="165"/>
                  </a:lnTo>
                  <a:lnTo>
                    <a:pt x="612" y="165"/>
                  </a:lnTo>
                  <a:lnTo>
                    <a:pt x="612" y="163"/>
                  </a:lnTo>
                  <a:lnTo>
                    <a:pt x="610" y="163"/>
                  </a:lnTo>
                  <a:lnTo>
                    <a:pt x="612" y="163"/>
                  </a:lnTo>
                  <a:lnTo>
                    <a:pt x="612" y="161"/>
                  </a:lnTo>
                  <a:lnTo>
                    <a:pt x="610" y="161"/>
                  </a:lnTo>
                  <a:lnTo>
                    <a:pt x="608" y="161"/>
                  </a:lnTo>
                  <a:lnTo>
                    <a:pt x="608" y="163"/>
                  </a:lnTo>
                  <a:lnTo>
                    <a:pt x="610" y="163"/>
                  </a:lnTo>
                  <a:lnTo>
                    <a:pt x="610" y="165"/>
                  </a:lnTo>
                  <a:lnTo>
                    <a:pt x="608" y="165"/>
                  </a:lnTo>
                  <a:lnTo>
                    <a:pt x="608" y="167"/>
                  </a:lnTo>
                  <a:lnTo>
                    <a:pt x="607" y="167"/>
                  </a:lnTo>
                  <a:lnTo>
                    <a:pt x="607" y="165"/>
                  </a:lnTo>
                  <a:lnTo>
                    <a:pt x="605" y="165"/>
                  </a:lnTo>
                  <a:lnTo>
                    <a:pt x="605" y="163"/>
                  </a:lnTo>
                  <a:lnTo>
                    <a:pt x="603" y="163"/>
                  </a:lnTo>
                  <a:lnTo>
                    <a:pt x="605" y="163"/>
                  </a:lnTo>
                  <a:lnTo>
                    <a:pt x="603" y="163"/>
                  </a:lnTo>
                  <a:lnTo>
                    <a:pt x="603" y="165"/>
                  </a:lnTo>
                  <a:lnTo>
                    <a:pt x="605" y="165"/>
                  </a:lnTo>
                  <a:lnTo>
                    <a:pt x="603" y="165"/>
                  </a:lnTo>
                  <a:lnTo>
                    <a:pt x="603" y="167"/>
                  </a:lnTo>
                  <a:lnTo>
                    <a:pt x="605" y="167"/>
                  </a:lnTo>
                  <a:lnTo>
                    <a:pt x="605" y="169"/>
                  </a:lnTo>
                  <a:lnTo>
                    <a:pt x="605" y="167"/>
                  </a:lnTo>
                  <a:lnTo>
                    <a:pt x="603" y="167"/>
                  </a:lnTo>
                  <a:lnTo>
                    <a:pt x="601" y="167"/>
                  </a:lnTo>
                  <a:lnTo>
                    <a:pt x="603" y="167"/>
                  </a:lnTo>
                  <a:lnTo>
                    <a:pt x="601" y="167"/>
                  </a:lnTo>
                  <a:lnTo>
                    <a:pt x="599" y="167"/>
                  </a:lnTo>
                  <a:lnTo>
                    <a:pt x="597" y="167"/>
                  </a:lnTo>
                  <a:lnTo>
                    <a:pt x="597" y="169"/>
                  </a:lnTo>
                  <a:lnTo>
                    <a:pt x="597" y="171"/>
                  </a:lnTo>
                  <a:lnTo>
                    <a:pt x="599" y="171"/>
                  </a:lnTo>
                  <a:lnTo>
                    <a:pt x="570" y="182"/>
                  </a:lnTo>
                  <a:lnTo>
                    <a:pt x="564" y="184"/>
                  </a:lnTo>
                  <a:lnTo>
                    <a:pt x="547" y="188"/>
                  </a:lnTo>
                  <a:lnTo>
                    <a:pt x="537" y="192"/>
                  </a:lnTo>
                  <a:lnTo>
                    <a:pt x="534" y="194"/>
                  </a:lnTo>
                  <a:lnTo>
                    <a:pt x="532" y="194"/>
                  </a:lnTo>
                  <a:lnTo>
                    <a:pt x="530" y="196"/>
                  </a:lnTo>
                  <a:lnTo>
                    <a:pt x="528" y="196"/>
                  </a:lnTo>
                  <a:lnTo>
                    <a:pt x="524" y="196"/>
                  </a:lnTo>
                  <a:lnTo>
                    <a:pt x="522" y="198"/>
                  </a:lnTo>
                  <a:lnTo>
                    <a:pt x="520" y="198"/>
                  </a:lnTo>
                  <a:lnTo>
                    <a:pt x="518" y="199"/>
                  </a:lnTo>
                  <a:lnTo>
                    <a:pt x="514" y="199"/>
                  </a:lnTo>
                  <a:lnTo>
                    <a:pt x="512" y="199"/>
                  </a:lnTo>
                  <a:lnTo>
                    <a:pt x="511" y="201"/>
                  </a:lnTo>
                  <a:lnTo>
                    <a:pt x="507" y="201"/>
                  </a:lnTo>
                  <a:lnTo>
                    <a:pt x="505" y="203"/>
                  </a:lnTo>
                  <a:lnTo>
                    <a:pt x="503" y="203"/>
                  </a:lnTo>
                  <a:lnTo>
                    <a:pt x="501" y="203"/>
                  </a:lnTo>
                  <a:lnTo>
                    <a:pt x="499" y="205"/>
                  </a:lnTo>
                  <a:lnTo>
                    <a:pt x="497" y="205"/>
                  </a:lnTo>
                  <a:lnTo>
                    <a:pt x="495" y="205"/>
                  </a:lnTo>
                  <a:lnTo>
                    <a:pt x="493" y="207"/>
                  </a:lnTo>
                  <a:lnTo>
                    <a:pt x="491" y="207"/>
                  </a:lnTo>
                  <a:lnTo>
                    <a:pt x="489" y="207"/>
                  </a:lnTo>
                  <a:lnTo>
                    <a:pt x="488" y="207"/>
                  </a:lnTo>
                  <a:lnTo>
                    <a:pt x="486" y="209"/>
                  </a:lnTo>
                  <a:lnTo>
                    <a:pt x="484" y="209"/>
                  </a:lnTo>
                  <a:lnTo>
                    <a:pt x="482" y="209"/>
                  </a:lnTo>
                  <a:lnTo>
                    <a:pt x="480" y="211"/>
                  </a:lnTo>
                  <a:lnTo>
                    <a:pt x="476" y="211"/>
                  </a:lnTo>
                  <a:lnTo>
                    <a:pt x="474" y="211"/>
                  </a:lnTo>
                  <a:lnTo>
                    <a:pt x="472" y="211"/>
                  </a:lnTo>
                  <a:lnTo>
                    <a:pt x="468" y="213"/>
                  </a:lnTo>
                  <a:lnTo>
                    <a:pt x="466" y="213"/>
                  </a:lnTo>
                  <a:lnTo>
                    <a:pt x="464" y="213"/>
                  </a:lnTo>
                  <a:lnTo>
                    <a:pt x="463" y="215"/>
                  </a:lnTo>
                  <a:lnTo>
                    <a:pt x="447" y="217"/>
                  </a:lnTo>
                  <a:lnTo>
                    <a:pt x="443" y="219"/>
                  </a:lnTo>
                  <a:lnTo>
                    <a:pt x="441" y="222"/>
                  </a:lnTo>
                  <a:lnTo>
                    <a:pt x="432" y="242"/>
                  </a:lnTo>
                  <a:lnTo>
                    <a:pt x="430" y="246"/>
                  </a:lnTo>
                  <a:lnTo>
                    <a:pt x="426" y="251"/>
                  </a:lnTo>
                  <a:lnTo>
                    <a:pt x="418" y="267"/>
                  </a:lnTo>
                  <a:lnTo>
                    <a:pt x="416" y="269"/>
                  </a:lnTo>
                  <a:lnTo>
                    <a:pt x="415" y="274"/>
                  </a:lnTo>
                  <a:lnTo>
                    <a:pt x="409" y="284"/>
                  </a:lnTo>
                  <a:lnTo>
                    <a:pt x="405" y="290"/>
                  </a:lnTo>
                  <a:lnTo>
                    <a:pt x="405" y="294"/>
                  </a:lnTo>
                  <a:lnTo>
                    <a:pt x="403" y="294"/>
                  </a:lnTo>
                  <a:lnTo>
                    <a:pt x="403" y="295"/>
                  </a:lnTo>
                  <a:lnTo>
                    <a:pt x="392" y="319"/>
                  </a:lnTo>
                  <a:lnTo>
                    <a:pt x="390" y="322"/>
                  </a:lnTo>
                  <a:lnTo>
                    <a:pt x="386" y="328"/>
                  </a:lnTo>
                  <a:lnTo>
                    <a:pt x="384" y="332"/>
                  </a:lnTo>
                  <a:lnTo>
                    <a:pt x="382" y="336"/>
                  </a:lnTo>
                  <a:lnTo>
                    <a:pt x="380" y="340"/>
                  </a:lnTo>
                  <a:lnTo>
                    <a:pt x="380" y="342"/>
                  </a:lnTo>
                  <a:lnTo>
                    <a:pt x="378" y="342"/>
                  </a:lnTo>
                  <a:lnTo>
                    <a:pt x="376" y="345"/>
                  </a:lnTo>
                  <a:lnTo>
                    <a:pt x="376" y="347"/>
                  </a:lnTo>
                  <a:lnTo>
                    <a:pt x="374" y="351"/>
                  </a:lnTo>
                  <a:lnTo>
                    <a:pt x="372" y="353"/>
                  </a:lnTo>
                  <a:lnTo>
                    <a:pt x="370" y="353"/>
                  </a:lnTo>
                  <a:lnTo>
                    <a:pt x="370" y="355"/>
                  </a:lnTo>
                  <a:lnTo>
                    <a:pt x="368" y="355"/>
                  </a:lnTo>
                  <a:lnTo>
                    <a:pt x="367" y="355"/>
                  </a:lnTo>
                  <a:lnTo>
                    <a:pt x="365" y="355"/>
                  </a:lnTo>
                  <a:lnTo>
                    <a:pt x="365" y="353"/>
                  </a:lnTo>
                  <a:lnTo>
                    <a:pt x="363" y="353"/>
                  </a:lnTo>
                  <a:lnTo>
                    <a:pt x="361" y="353"/>
                  </a:lnTo>
                  <a:lnTo>
                    <a:pt x="359" y="353"/>
                  </a:lnTo>
                  <a:lnTo>
                    <a:pt x="357" y="353"/>
                  </a:lnTo>
                  <a:lnTo>
                    <a:pt x="355" y="353"/>
                  </a:lnTo>
                  <a:lnTo>
                    <a:pt x="353" y="353"/>
                  </a:lnTo>
                  <a:lnTo>
                    <a:pt x="353" y="351"/>
                  </a:lnTo>
                  <a:lnTo>
                    <a:pt x="353" y="353"/>
                  </a:lnTo>
                  <a:lnTo>
                    <a:pt x="351" y="353"/>
                  </a:lnTo>
                  <a:lnTo>
                    <a:pt x="349" y="353"/>
                  </a:lnTo>
                  <a:lnTo>
                    <a:pt x="349" y="351"/>
                  </a:lnTo>
                  <a:lnTo>
                    <a:pt x="347" y="351"/>
                  </a:lnTo>
                  <a:lnTo>
                    <a:pt x="345" y="351"/>
                  </a:lnTo>
                  <a:lnTo>
                    <a:pt x="344" y="351"/>
                  </a:lnTo>
                  <a:lnTo>
                    <a:pt x="344" y="353"/>
                  </a:lnTo>
                  <a:lnTo>
                    <a:pt x="342" y="353"/>
                  </a:lnTo>
                  <a:lnTo>
                    <a:pt x="342" y="355"/>
                  </a:lnTo>
                  <a:lnTo>
                    <a:pt x="340" y="355"/>
                  </a:lnTo>
                  <a:lnTo>
                    <a:pt x="338" y="355"/>
                  </a:lnTo>
                  <a:lnTo>
                    <a:pt x="336" y="355"/>
                  </a:lnTo>
                  <a:lnTo>
                    <a:pt x="336" y="357"/>
                  </a:lnTo>
                  <a:lnTo>
                    <a:pt x="334" y="357"/>
                  </a:lnTo>
                  <a:lnTo>
                    <a:pt x="332" y="357"/>
                  </a:lnTo>
                  <a:lnTo>
                    <a:pt x="330" y="357"/>
                  </a:lnTo>
                  <a:lnTo>
                    <a:pt x="330" y="359"/>
                  </a:lnTo>
                  <a:lnTo>
                    <a:pt x="328" y="359"/>
                  </a:lnTo>
                  <a:lnTo>
                    <a:pt x="328" y="357"/>
                  </a:lnTo>
                  <a:lnTo>
                    <a:pt x="328" y="359"/>
                  </a:lnTo>
                  <a:lnTo>
                    <a:pt x="326" y="359"/>
                  </a:lnTo>
                  <a:lnTo>
                    <a:pt x="324" y="359"/>
                  </a:lnTo>
                  <a:lnTo>
                    <a:pt x="322" y="361"/>
                  </a:lnTo>
                  <a:lnTo>
                    <a:pt x="322" y="359"/>
                  </a:lnTo>
                  <a:lnTo>
                    <a:pt x="320" y="359"/>
                  </a:lnTo>
                  <a:lnTo>
                    <a:pt x="320" y="357"/>
                  </a:lnTo>
                  <a:lnTo>
                    <a:pt x="320" y="359"/>
                  </a:lnTo>
                  <a:lnTo>
                    <a:pt x="319" y="359"/>
                  </a:lnTo>
                  <a:lnTo>
                    <a:pt x="317" y="359"/>
                  </a:lnTo>
                  <a:lnTo>
                    <a:pt x="317" y="361"/>
                  </a:lnTo>
                  <a:lnTo>
                    <a:pt x="315" y="361"/>
                  </a:lnTo>
                  <a:lnTo>
                    <a:pt x="315" y="363"/>
                  </a:lnTo>
                  <a:lnTo>
                    <a:pt x="313" y="363"/>
                  </a:lnTo>
                  <a:lnTo>
                    <a:pt x="313" y="365"/>
                  </a:lnTo>
                  <a:lnTo>
                    <a:pt x="311" y="365"/>
                  </a:lnTo>
                  <a:lnTo>
                    <a:pt x="309" y="365"/>
                  </a:lnTo>
                  <a:lnTo>
                    <a:pt x="309" y="367"/>
                  </a:lnTo>
                  <a:lnTo>
                    <a:pt x="309" y="368"/>
                  </a:lnTo>
                  <a:lnTo>
                    <a:pt x="307" y="368"/>
                  </a:lnTo>
                  <a:lnTo>
                    <a:pt x="307" y="370"/>
                  </a:lnTo>
                  <a:lnTo>
                    <a:pt x="309" y="370"/>
                  </a:lnTo>
                  <a:lnTo>
                    <a:pt x="309" y="372"/>
                  </a:lnTo>
                  <a:lnTo>
                    <a:pt x="309" y="374"/>
                  </a:lnTo>
                  <a:lnTo>
                    <a:pt x="311" y="374"/>
                  </a:lnTo>
                  <a:lnTo>
                    <a:pt x="311" y="376"/>
                  </a:lnTo>
                  <a:lnTo>
                    <a:pt x="309" y="376"/>
                  </a:lnTo>
                  <a:lnTo>
                    <a:pt x="309" y="378"/>
                  </a:lnTo>
                  <a:lnTo>
                    <a:pt x="307" y="380"/>
                  </a:lnTo>
                  <a:lnTo>
                    <a:pt x="307" y="382"/>
                  </a:lnTo>
                  <a:lnTo>
                    <a:pt x="305" y="382"/>
                  </a:lnTo>
                  <a:lnTo>
                    <a:pt x="305" y="384"/>
                  </a:lnTo>
                  <a:lnTo>
                    <a:pt x="305" y="386"/>
                  </a:lnTo>
                  <a:lnTo>
                    <a:pt x="303" y="386"/>
                  </a:lnTo>
                  <a:lnTo>
                    <a:pt x="301" y="386"/>
                  </a:lnTo>
                  <a:lnTo>
                    <a:pt x="301" y="388"/>
                  </a:lnTo>
                  <a:lnTo>
                    <a:pt x="299" y="388"/>
                  </a:lnTo>
                  <a:lnTo>
                    <a:pt x="299" y="390"/>
                  </a:lnTo>
                  <a:lnTo>
                    <a:pt x="301" y="390"/>
                  </a:lnTo>
                  <a:lnTo>
                    <a:pt x="301" y="391"/>
                  </a:lnTo>
                  <a:lnTo>
                    <a:pt x="301" y="393"/>
                  </a:lnTo>
                  <a:lnTo>
                    <a:pt x="299" y="393"/>
                  </a:lnTo>
                  <a:lnTo>
                    <a:pt x="297" y="393"/>
                  </a:lnTo>
                  <a:lnTo>
                    <a:pt x="297" y="395"/>
                  </a:lnTo>
                  <a:lnTo>
                    <a:pt x="297" y="397"/>
                  </a:lnTo>
                  <a:lnTo>
                    <a:pt x="296" y="397"/>
                  </a:lnTo>
                  <a:lnTo>
                    <a:pt x="297" y="397"/>
                  </a:lnTo>
                  <a:lnTo>
                    <a:pt x="297" y="399"/>
                  </a:lnTo>
                  <a:lnTo>
                    <a:pt x="296" y="399"/>
                  </a:lnTo>
                  <a:lnTo>
                    <a:pt x="296" y="401"/>
                  </a:lnTo>
                  <a:lnTo>
                    <a:pt x="294" y="403"/>
                  </a:lnTo>
                  <a:lnTo>
                    <a:pt x="294" y="405"/>
                  </a:lnTo>
                  <a:lnTo>
                    <a:pt x="294" y="407"/>
                  </a:lnTo>
                  <a:lnTo>
                    <a:pt x="292" y="407"/>
                  </a:lnTo>
                  <a:lnTo>
                    <a:pt x="292" y="409"/>
                  </a:lnTo>
                  <a:lnTo>
                    <a:pt x="290" y="409"/>
                  </a:lnTo>
                  <a:lnTo>
                    <a:pt x="290" y="411"/>
                  </a:lnTo>
                  <a:lnTo>
                    <a:pt x="290" y="413"/>
                  </a:lnTo>
                  <a:lnTo>
                    <a:pt x="288" y="413"/>
                  </a:lnTo>
                  <a:lnTo>
                    <a:pt x="288" y="415"/>
                  </a:lnTo>
                  <a:lnTo>
                    <a:pt x="286" y="415"/>
                  </a:lnTo>
                  <a:lnTo>
                    <a:pt x="286" y="416"/>
                  </a:lnTo>
                  <a:lnTo>
                    <a:pt x="284" y="416"/>
                  </a:lnTo>
                  <a:lnTo>
                    <a:pt x="282" y="416"/>
                  </a:lnTo>
                  <a:lnTo>
                    <a:pt x="282" y="418"/>
                  </a:lnTo>
                  <a:lnTo>
                    <a:pt x="280" y="418"/>
                  </a:lnTo>
                  <a:lnTo>
                    <a:pt x="278" y="418"/>
                  </a:lnTo>
                  <a:lnTo>
                    <a:pt x="278" y="420"/>
                  </a:lnTo>
                  <a:lnTo>
                    <a:pt x="278" y="422"/>
                  </a:lnTo>
                  <a:lnTo>
                    <a:pt x="276" y="422"/>
                  </a:lnTo>
                  <a:lnTo>
                    <a:pt x="276" y="424"/>
                  </a:lnTo>
                  <a:lnTo>
                    <a:pt x="276" y="422"/>
                  </a:lnTo>
                  <a:lnTo>
                    <a:pt x="274" y="422"/>
                  </a:lnTo>
                  <a:lnTo>
                    <a:pt x="272" y="422"/>
                  </a:lnTo>
                  <a:lnTo>
                    <a:pt x="271" y="422"/>
                  </a:lnTo>
                  <a:lnTo>
                    <a:pt x="269" y="422"/>
                  </a:lnTo>
                  <a:lnTo>
                    <a:pt x="269" y="424"/>
                  </a:lnTo>
                  <a:lnTo>
                    <a:pt x="267" y="424"/>
                  </a:lnTo>
                  <a:lnTo>
                    <a:pt x="267" y="426"/>
                  </a:lnTo>
                  <a:lnTo>
                    <a:pt x="267" y="428"/>
                  </a:lnTo>
                  <a:lnTo>
                    <a:pt x="267" y="430"/>
                  </a:lnTo>
                  <a:lnTo>
                    <a:pt x="265" y="430"/>
                  </a:lnTo>
                  <a:lnTo>
                    <a:pt x="265" y="432"/>
                  </a:lnTo>
                  <a:lnTo>
                    <a:pt x="265" y="434"/>
                  </a:lnTo>
                  <a:lnTo>
                    <a:pt x="265" y="436"/>
                  </a:lnTo>
                  <a:lnTo>
                    <a:pt x="263" y="436"/>
                  </a:lnTo>
                  <a:lnTo>
                    <a:pt x="265" y="436"/>
                  </a:lnTo>
                  <a:lnTo>
                    <a:pt x="265" y="438"/>
                  </a:lnTo>
                  <a:lnTo>
                    <a:pt x="263" y="438"/>
                  </a:lnTo>
                  <a:lnTo>
                    <a:pt x="263" y="439"/>
                  </a:lnTo>
                  <a:lnTo>
                    <a:pt x="261" y="439"/>
                  </a:lnTo>
                  <a:lnTo>
                    <a:pt x="261" y="441"/>
                  </a:lnTo>
                  <a:lnTo>
                    <a:pt x="261" y="443"/>
                  </a:lnTo>
                  <a:lnTo>
                    <a:pt x="261" y="445"/>
                  </a:lnTo>
                  <a:lnTo>
                    <a:pt x="259" y="445"/>
                  </a:lnTo>
                  <a:lnTo>
                    <a:pt x="259" y="447"/>
                  </a:lnTo>
                  <a:lnTo>
                    <a:pt x="259" y="449"/>
                  </a:lnTo>
                  <a:lnTo>
                    <a:pt x="259" y="451"/>
                  </a:lnTo>
                  <a:lnTo>
                    <a:pt x="259" y="453"/>
                  </a:lnTo>
                  <a:lnTo>
                    <a:pt x="259" y="455"/>
                  </a:lnTo>
                  <a:lnTo>
                    <a:pt x="259" y="457"/>
                  </a:lnTo>
                  <a:lnTo>
                    <a:pt x="257" y="457"/>
                  </a:lnTo>
                  <a:lnTo>
                    <a:pt x="255" y="457"/>
                  </a:lnTo>
                  <a:lnTo>
                    <a:pt x="253" y="457"/>
                  </a:lnTo>
                  <a:lnTo>
                    <a:pt x="251" y="457"/>
                  </a:lnTo>
                  <a:lnTo>
                    <a:pt x="251" y="459"/>
                  </a:lnTo>
                  <a:lnTo>
                    <a:pt x="251" y="461"/>
                  </a:lnTo>
                  <a:lnTo>
                    <a:pt x="249" y="461"/>
                  </a:lnTo>
                  <a:lnTo>
                    <a:pt x="249" y="463"/>
                  </a:lnTo>
                  <a:lnTo>
                    <a:pt x="249" y="464"/>
                  </a:lnTo>
                  <a:lnTo>
                    <a:pt x="249" y="466"/>
                  </a:lnTo>
                  <a:lnTo>
                    <a:pt x="249" y="468"/>
                  </a:lnTo>
                  <a:lnTo>
                    <a:pt x="249" y="470"/>
                  </a:lnTo>
                  <a:lnTo>
                    <a:pt x="251" y="470"/>
                  </a:lnTo>
                  <a:lnTo>
                    <a:pt x="249" y="472"/>
                  </a:lnTo>
                  <a:lnTo>
                    <a:pt x="248" y="472"/>
                  </a:lnTo>
                  <a:lnTo>
                    <a:pt x="246" y="474"/>
                  </a:lnTo>
                  <a:lnTo>
                    <a:pt x="246" y="476"/>
                  </a:lnTo>
                  <a:lnTo>
                    <a:pt x="246" y="478"/>
                  </a:lnTo>
                  <a:lnTo>
                    <a:pt x="246" y="480"/>
                  </a:lnTo>
                  <a:lnTo>
                    <a:pt x="244" y="480"/>
                  </a:lnTo>
                  <a:lnTo>
                    <a:pt x="244" y="482"/>
                  </a:lnTo>
                  <a:lnTo>
                    <a:pt x="244" y="484"/>
                  </a:lnTo>
                  <a:lnTo>
                    <a:pt x="244" y="486"/>
                  </a:lnTo>
                  <a:lnTo>
                    <a:pt x="242" y="486"/>
                  </a:lnTo>
                  <a:lnTo>
                    <a:pt x="242" y="487"/>
                  </a:lnTo>
                  <a:lnTo>
                    <a:pt x="242" y="489"/>
                  </a:lnTo>
                  <a:lnTo>
                    <a:pt x="240" y="489"/>
                  </a:lnTo>
                  <a:lnTo>
                    <a:pt x="240" y="491"/>
                  </a:lnTo>
                  <a:lnTo>
                    <a:pt x="238" y="491"/>
                  </a:lnTo>
                  <a:lnTo>
                    <a:pt x="238" y="493"/>
                  </a:lnTo>
                  <a:lnTo>
                    <a:pt x="236" y="493"/>
                  </a:lnTo>
                  <a:lnTo>
                    <a:pt x="234" y="495"/>
                  </a:lnTo>
                  <a:lnTo>
                    <a:pt x="232" y="495"/>
                  </a:lnTo>
                  <a:lnTo>
                    <a:pt x="232" y="497"/>
                  </a:lnTo>
                  <a:lnTo>
                    <a:pt x="232" y="499"/>
                  </a:lnTo>
                  <a:lnTo>
                    <a:pt x="230" y="499"/>
                  </a:lnTo>
                  <a:lnTo>
                    <a:pt x="230" y="501"/>
                  </a:lnTo>
                  <a:lnTo>
                    <a:pt x="230" y="503"/>
                  </a:lnTo>
                  <a:lnTo>
                    <a:pt x="228" y="505"/>
                  </a:lnTo>
                  <a:lnTo>
                    <a:pt x="226" y="505"/>
                  </a:lnTo>
                  <a:lnTo>
                    <a:pt x="224" y="505"/>
                  </a:lnTo>
                  <a:lnTo>
                    <a:pt x="224" y="507"/>
                  </a:lnTo>
                  <a:lnTo>
                    <a:pt x="223" y="507"/>
                  </a:lnTo>
                  <a:lnTo>
                    <a:pt x="223" y="509"/>
                  </a:lnTo>
                  <a:lnTo>
                    <a:pt x="221" y="509"/>
                  </a:lnTo>
                  <a:lnTo>
                    <a:pt x="221" y="511"/>
                  </a:lnTo>
                  <a:lnTo>
                    <a:pt x="221" y="512"/>
                  </a:lnTo>
                  <a:lnTo>
                    <a:pt x="221" y="514"/>
                  </a:lnTo>
                  <a:lnTo>
                    <a:pt x="219" y="514"/>
                  </a:lnTo>
                  <a:lnTo>
                    <a:pt x="219" y="516"/>
                  </a:lnTo>
                  <a:lnTo>
                    <a:pt x="217" y="516"/>
                  </a:lnTo>
                  <a:lnTo>
                    <a:pt x="219" y="516"/>
                  </a:lnTo>
                  <a:lnTo>
                    <a:pt x="219" y="518"/>
                  </a:lnTo>
                  <a:lnTo>
                    <a:pt x="219" y="520"/>
                  </a:lnTo>
                  <a:lnTo>
                    <a:pt x="219" y="522"/>
                  </a:lnTo>
                  <a:lnTo>
                    <a:pt x="219" y="524"/>
                  </a:lnTo>
                  <a:lnTo>
                    <a:pt x="217" y="524"/>
                  </a:lnTo>
                  <a:lnTo>
                    <a:pt x="217" y="526"/>
                  </a:lnTo>
                  <a:lnTo>
                    <a:pt x="217" y="528"/>
                  </a:lnTo>
                  <a:lnTo>
                    <a:pt x="217" y="530"/>
                  </a:lnTo>
                  <a:lnTo>
                    <a:pt x="215" y="530"/>
                  </a:lnTo>
                  <a:lnTo>
                    <a:pt x="215" y="532"/>
                  </a:lnTo>
                  <a:lnTo>
                    <a:pt x="213" y="532"/>
                  </a:lnTo>
                  <a:lnTo>
                    <a:pt x="213" y="534"/>
                  </a:lnTo>
                  <a:lnTo>
                    <a:pt x="213" y="535"/>
                  </a:lnTo>
                  <a:lnTo>
                    <a:pt x="211" y="535"/>
                  </a:lnTo>
                  <a:lnTo>
                    <a:pt x="209" y="537"/>
                  </a:lnTo>
                  <a:lnTo>
                    <a:pt x="207" y="537"/>
                  </a:lnTo>
                  <a:lnTo>
                    <a:pt x="205" y="537"/>
                  </a:lnTo>
                  <a:lnTo>
                    <a:pt x="205" y="539"/>
                  </a:lnTo>
                  <a:lnTo>
                    <a:pt x="203" y="539"/>
                  </a:lnTo>
                  <a:lnTo>
                    <a:pt x="203" y="541"/>
                  </a:lnTo>
                  <a:lnTo>
                    <a:pt x="203" y="543"/>
                  </a:lnTo>
                  <a:lnTo>
                    <a:pt x="201" y="543"/>
                  </a:lnTo>
                  <a:lnTo>
                    <a:pt x="203" y="545"/>
                  </a:lnTo>
                  <a:lnTo>
                    <a:pt x="203" y="547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0" name="Freeform 4853">
              <a:hlinkClick r:id="" action="ppaction://noaction"/>
              <a:extLst>
                <a:ext uri="{FF2B5EF4-FFF2-40B4-BE49-F238E27FC236}">
                  <a16:creationId xmlns="" xmlns:a16="http://schemas.microsoft.com/office/drawing/2014/main" id="{C1840EAC-FB83-47D1-9614-4FBEDCC0A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0590" y="2651084"/>
              <a:ext cx="279939" cy="719242"/>
            </a:xfrm>
            <a:custGeom>
              <a:avLst/>
              <a:gdLst>
                <a:gd name="T0" fmla="*/ 211 w 332"/>
                <a:gd name="T1" fmla="*/ 2 h 853"/>
                <a:gd name="T2" fmla="*/ 232 w 332"/>
                <a:gd name="T3" fmla="*/ 25 h 853"/>
                <a:gd name="T4" fmla="*/ 252 w 332"/>
                <a:gd name="T5" fmla="*/ 46 h 853"/>
                <a:gd name="T6" fmla="*/ 278 w 332"/>
                <a:gd name="T7" fmla="*/ 71 h 853"/>
                <a:gd name="T8" fmla="*/ 263 w 332"/>
                <a:gd name="T9" fmla="*/ 94 h 853"/>
                <a:gd name="T10" fmla="*/ 261 w 332"/>
                <a:gd name="T11" fmla="*/ 115 h 853"/>
                <a:gd name="T12" fmla="*/ 313 w 332"/>
                <a:gd name="T13" fmla="*/ 121 h 853"/>
                <a:gd name="T14" fmla="*/ 326 w 332"/>
                <a:gd name="T15" fmla="*/ 154 h 853"/>
                <a:gd name="T16" fmla="*/ 325 w 332"/>
                <a:gd name="T17" fmla="*/ 200 h 853"/>
                <a:gd name="T18" fmla="*/ 305 w 332"/>
                <a:gd name="T19" fmla="*/ 244 h 853"/>
                <a:gd name="T20" fmla="*/ 311 w 332"/>
                <a:gd name="T21" fmla="*/ 278 h 853"/>
                <a:gd name="T22" fmla="*/ 288 w 332"/>
                <a:gd name="T23" fmla="*/ 324 h 853"/>
                <a:gd name="T24" fmla="*/ 257 w 332"/>
                <a:gd name="T25" fmla="*/ 361 h 853"/>
                <a:gd name="T26" fmla="*/ 240 w 332"/>
                <a:gd name="T27" fmla="*/ 390 h 853"/>
                <a:gd name="T28" fmla="*/ 221 w 332"/>
                <a:gd name="T29" fmla="*/ 430 h 853"/>
                <a:gd name="T30" fmla="*/ 194 w 332"/>
                <a:gd name="T31" fmla="*/ 457 h 853"/>
                <a:gd name="T32" fmla="*/ 186 w 332"/>
                <a:gd name="T33" fmla="*/ 503 h 853"/>
                <a:gd name="T34" fmla="*/ 190 w 332"/>
                <a:gd name="T35" fmla="*/ 551 h 853"/>
                <a:gd name="T36" fmla="*/ 173 w 332"/>
                <a:gd name="T37" fmla="*/ 580 h 853"/>
                <a:gd name="T38" fmla="*/ 161 w 332"/>
                <a:gd name="T39" fmla="*/ 618 h 853"/>
                <a:gd name="T40" fmla="*/ 152 w 332"/>
                <a:gd name="T41" fmla="*/ 634 h 853"/>
                <a:gd name="T42" fmla="*/ 173 w 332"/>
                <a:gd name="T43" fmla="*/ 655 h 853"/>
                <a:gd name="T44" fmla="*/ 188 w 332"/>
                <a:gd name="T45" fmla="*/ 672 h 853"/>
                <a:gd name="T46" fmla="*/ 204 w 332"/>
                <a:gd name="T47" fmla="*/ 643 h 853"/>
                <a:gd name="T48" fmla="*/ 207 w 332"/>
                <a:gd name="T49" fmla="*/ 689 h 853"/>
                <a:gd name="T50" fmla="*/ 190 w 332"/>
                <a:gd name="T51" fmla="*/ 728 h 853"/>
                <a:gd name="T52" fmla="*/ 211 w 332"/>
                <a:gd name="T53" fmla="*/ 760 h 853"/>
                <a:gd name="T54" fmla="*/ 229 w 332"/>
                <a:gd name="T55" fmla="*/ 783 h 853"/>
                <a:gd name="T56" fmla="*/ 211 w 332"/>
                <a:gd name="T57" fmla="*/ 803 h 853"/>
                <a:gd name="T58" fmla="*/ 196 w 332"/>
                <a:gd name="T59" fmla="*/ 841 h 853"/>
                <a:gd name="T60" fmla="*/ 163 w 332"/>
                <a:gd name="T61" fmla="*/ 845 h 853"/>
                <a:gd name="T62" fmla="*/ 131 w 332"/>
                <a:gd name="T63" fmla="*/ 829 h 853"/>
                <a:gd name="T64" fmla="*/ 123 w 332"/>
                <a:gd name="T65" fmla="*/ 801 h 853"/>
                <a:gd name="T66" fmla="*/ 111 w 332"/>
                <a:gd name="T67" fmla="*/ 772 h 853"/>
                <a:gd name="T68" fmla="*/ 100 w 332"/>
                <a:gd name="T69" fmla="*/ 747 h 853"/>
                <a:gd name="T70" fmla="*/ 98 w 332"/>
                <a:gd name="T71" fmla="*/ 707 h 853"/>
                <a:gd name="T72" fmla="*/ 104 w 332"/>
                <a:gd name="T73" fmla="*/ 657 h 853"/>
                <a:gd name="T74" fmla="*/ 86 w 332"/>
                <a:gd name="T75" fmla="*/ 595 h 853"/>
                <a:gd name="T76" fmla="*/ 90 w 332"/>
                <a:gd name="T77" fmla="*/ 545 h 853"/>
                <a:gd name="T78" fmla="*/ 79 w 332"/>
                <a:gd name="T79" fmla="*/ 509 h 853"/>
                <a:gd name="T80" fmla="*/ 90 w 332"/>
                <a:gd name="T81" fmla="*/ 486 h 853"/>
                <a:gd name="T82" fmla="*/ 65 w 332"/>
                <a:gd name="T83" fmla="*/ 451 h 853"/>
                <a:gd name="T84" fmla="*/ 50 w 332"/>
                <a:gd name="T85" fmla="*/ 419 h 853"/>
                <a:gd name="T86" fmla="*/ 31 w 332"/>
                <a:gd name="T87" fmla="*/ 390 h 853"/>
                <a:gd name="T88" fmla="*/ 4 w 332"/>
                <a:gd name="T89" fmla="*/ 365 h 853"/>
                <a:gd name="T90" fmla="*/ 42 w 332"/>
                <a:gd name="T91" fmla="*/ 346 h 853"/>
                <a:gd name="T92" fmla="*/ 90 w 332"/>
                <a:gd name="T93" fmla="*/ 340 h 853"/>
                <a:gd name="T94" fmla="*/ 88 w 332"/>
                <a:gd name="T95" fmla="*/ 323 h 853"/>
                <a:gd name="T96" fmla="*/ 81 w 332"/>
                <a:gd name="T97" fmla="*/ 301 h 853"/>
                <a:gd name="T98" fmla="*/ 65 w 332"/>
                <a:gd name="T99" fmla="*/ 276 h 853"/>
                <a:gd name="T100" fmla="*/ 37 w 332"/>
                <a:gd name="T101" fmla="*/ 250 h 853"/>
                <a:gd name="T102" fmla="*/ 17 w 332"/>
                <a:gd name="T103" fmla="*/ 217 h 853"/>
                <a:gd name="T104" fmla="*/ 21 w 332"/>
                <a:gd name="T105" fmla="*/ 188 h 853"/>
                <a:gd name="T106" fmla="*/ 35 w 332"/>
                <a:gd name="T107" fmla="*/ 163 h 853"/>
                <a:gd name="T108" fmla="*/ 54 w 332"/>
                <a:gd name="T109" fmla="*/ 136 h 853"/>
                <a:gd name="T110" fmla="*/ 81 w 332"/>
                <a:gd name="T111" fmla="*/ 127 h 853"/>
                <a:gd name="T112" fmla="*/ 108 w 332"/>
                <a:gd name="T113" fmla="*/ 117 h 853"/>
                <a:gd name="T114" fmla="*/ 129 w 332"/>
                <a:gd name="T115" fmla="*/ 102 h 853"/>
                <a:gd name="T116" fmla="*/ 150 w 332"/>
                <a:gd name="T117" fmla="*/ 90 h 853"/>
                <a:gd name="T118" fmla="*/ 142 w 332"/>
                <a:gd name="T119" fmla="*/ 67 h 853"/>
                <a:gd name="T120" fmla="*/ 154 w 332"/>
                <a:gd name="T121" fmla="*/ 35 h 853"/>
                <a:gd name="T122" fmla="*/ 133 w 332"/>
                <a:gd name="T123" fmla="*/ 17 h 853"/>
                <a:gd name="T124" fmla="*/ 167 w 332"/>
                <a:gd name="T125" fmla="*/ 4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2" h="853">
                  <a:moveTo>
                    <a:pt x="177" y="0"/>
                  </a:moveTo>
                  <a:lnTo>
                    <a:pt x="179" y="0"/>
                  </a:lnTo>
                  <a:lnTo>
                    <a:pt x="181" y="0"/>
                  </a:lnTo>
                  <a:lnTo>
                    <a:pt x="181" y="2"/>
                  </a:lnTo>
                  <a:lnTo>
                    <a:pt x="181" y="0"/>
                  </a:lnTo>
                  <a:lnTo>
                    <a:pt x="182" y="0"/>
                  </a:lnTo>
                  <a:lnTo>
                    <a:pt x="182" y="2"/>
                  </a:lnTo>
                  <a:lnTo>
                    <a:pt x="184" y="2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0" y="0"/>
                  </a:lnTo>
                  <a:lnTo>
                    <a:pt x="192" y="2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4" y="2"/>
                  </a:lnTo>
                  <a:lnTo>
                    <a:pt x="196" y="2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6" y="0"/>
                  </a:lnTo>
                  <a:lnTo>
                    <a:pt x="198" y="2"/>
                  </a:lnTo>
                  <a:lnTo>
                    <a:pt x="200" y="2"/>
                  </a:lnTo>
                  <a:lnTo>
                    <a:pt x="202" y="2"/>
                  </a:lnTo>
                  <a:lnTo>
                    <a:pt x="202" y="4"/>
                  </a:lnTo>
                  <a:lnTo>
                    <a:pt x="204" y="4"/>
                  </a:lnTo>
                  <a:lnTo>
                    <a:pt x="204" y="2"/>
                  </a:lnTo>
                  <a:lnTo>
                    <a:pt x="204" y="4"/>
                  </a:lnTo>
                  <a:lnTo>
                    <a:pt x="205" y="4"/>
                  </a:lnTo>
                  <a:lnTo>
                    <a:pt x="205" y="2"/>
                  </a:lnTo>
                  <a:lnTo>
                    <a:pt x="207" y="2"/>
                  </a:lnTo>
                  <a:lnTo>
                    <a:pt x="209" y="2"/>
                  </a:lnTo>
                  <a:lnTo>
                    <a:pt x="211" y="2"/>
                  </a:lnTo>
                  <a:lnTo>
                    <a:pt x="213" y="2"/>
                  </a:lnTo>
                  <a:lnTo>
                    <a:pt x="213" y="4"/>
                  </a:lnTo>
                  <a:lnTo>
                    <a:pt x="215" y="4"/>
                  </a:lnTo>
                  <a:lnTo>
                    <a:pt x="217" y="4"/>
                  </a:lnTo>
                  <a:lnTo>
                    <a:pt x="217" y="6"/>
                  </a:lnTo>
                  <a:lnTo>
                    <a:pt x="219" y="6"/>
                  </a:lnTo>
                  <a:lnTo>
                    <a:pt x="221" y="6"/>
                  </a:lnTo>
                  <a:lnTo>
                    <a:pt x="221" y="4"/>
                  </a:lnTo>
                  <a:lnTo>
                    <a:pt x="223" y="4"/>
                  </a:lnTo>
                  <a:lnTo>
                    <a:pt x="223" y="2"/>
                  </a:lnTo>
                  <a:lnTo>
                    <a:pt x="225" y="2"/>
                  </a:lnTo>
                  <a:lnTo>
                    <a:pt x="225" y="4"/>
                  </a:lnTo>
                  <a:lnTo>
                    <a:pt x="227" y="4"/>
                  </a:lnTo>
                  <a:lnTo>
                    <a:pt x="227" y="6"/>
                  </a:lnTo>
                  <a:lnTo>
                    <a:pt x="229" y="6"/>
                  </a:lnTo>
                  <a:lnTo>
                    <a:pt x="230" y="6"/>
                  </a:lnTo>
                  <a:lnTo>
                    <a:pt x="230" y="8"/>
                  </a:lnTo>
                  <a:lnTo>
                    <a:pt x="230" y="6"/>
                  </a:lnTo>
                  <a:lnTo>
                    <a:pt x="230" y="8"/>
                  </a:lnTo>
                  <a:lnTo>
                    <a:pt x="230" y="10"/>
                  </a:lnTo>
                  <a:lnTo>
                    <a:pt x="230" y="11"/>
                  </a:lnTo>
                  <a:lnTo>
                    <a:pt x="232" y="11"/>
                  </a:lnTo>
                  <a:lnTo>
                    <a:pt x="232" y="13"/>
                  </a:lnTo>
                  <a:lnTo>
                    <a:pt x="234" y="13"/>
                  </a:lnTo>
                  <a:lnTo>
                    <a:pt x="234" y="15"/>
                  </a:lnTo>
                  <a:lnTo>
                    <a:pt x="232" y="15"/>
                  </a:lnTo>
                  <a:lnTo>
                    <a:pt x="232" y="17"/>
                  </a:lnTo>
                  <a:lnTo>
                    <a:pt x="234" y="17"/>
                  </a:lnTo>
                  <a:lnTo>
                    <a:pt x="234" y="19"/>
                  </a:lnTo>
                  <a:lnTo>
                    <a:pt x="232" y="19"/>
                  </a:lnTo>
                  <a:lnTo>
                    <a:pt x="232" y="21"/>
                  </a:lnTo>
                  <a:lnTo>
                    <a:pt x="232" y="23"/>
                  </a:lnTo>
                  <a:lnTo>
                    <a:pt x="232" y="25"/>
                  </a:lnTo>
                  <a:lnTo>
                    <a:pt x="234" y="25"/>
                  </a:lnTo>
                  <a:lnTo>
                    <a:pt x="234" y="27"/>
                  </a:lnTo>
                  <a:lnTo>
                    <a:pt x="232" y="27"/>
                  </a:lnTo>
                  <a:lnTo>
                    <a:pt x="232" y="29"/>
                  </a:lnTo>
                  <a:lnTo>
                    <a:pt x="232" y="31"/>
                  </a:lnTo>
                  <a:lnTo>
                    <a:pt x="230" y="31"/>
                  </a:lnTo>
                  <a:lnTo>
                    <a:pt x="230" y="33"/>
                  </a:lnTo>
                  <a:lnTo>
                    <a:pt x="229" y="33"/>
                  </a:lnTo>
                  <a:lnTo>
                    <a:pt x="229" y="35"/>
                  </a:lnTo>
                  <a:lnTo>
                    <a:pt x="229" y="36"/>
                  </a:lnTo>
                  <a:lnTo>
                    <a:pt x="227" y="36"/>
                  </a:lnTo>
                  <a:lnTo>
                    <a:pt x="227" y="38"/>
                  </a:lnTo>
                  <a:lnTo>
                    <a:pt x="229" y="38"/>
                  </a:lnTo>
                  <a:lnTo>
                    <a:pt x="229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4" y="36"/>
                  </a:lnTo>
                  <a:lnTo>
                    <a:pt x="236" y="36"/>
                  </a:lnTo>
                  <a:lnTo>
                    <a:pt x="236" y="35"/>
                  </a:lnTo>
                  <a:lnTo>
                    <a:pt x="238" y="35"/>
                  </a:lnTo>
                  <a:lnTo>
                    <a:pt x="238" y="36"/>
                  </a:lnTo>
                  <a:lnTo>
                    <a:pt x="240" y="36"/>
                  </a:lnTo>
                  <a:lnTo>
                    <a:pt x="242" y="36"/>
                  </a:lnTo>
                  <a:lnTo>
                    <a:pt x="244" y="36"/>
                  </a:lnTo>
                  <a:lnTo>
                    <a:pt x="244" y="38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6" y="42"/>
                  </a:lnTo>
                  <a:lnTo>
                    <a:pt x="246" y="44"/>
                  </a:lnTo>
                  <a:lnTo>
                    <a:pt x="248" y="44"/>
                  </a:lnTo>
                  <a:lnTo>
                    <a:pt x="250" y="44"/>
                  </a:lnTo>
                  <a:lnTo>
                    <a:pt x="252" y="44"/>
                  </a:lnTo>
                  <a:lnTo>
                    <a:pt x="252" y="46"/>
                  </a:lnTo>
                  <a:lnTo>
                    <a:pt x="253" y="46"/>
                  </a:lnTo>
                  <a:lnTo>
                    <a:pt x="255" y="46"/>
                  </a:lnTo>
                  <a:lnTo>
                    <a:pt x="257" y="46"/>
                  </a:lnTo>
                  <a:lnTo>
                    <a:pt x="259" y="46"/>
                  </a:lnTo>
                  <a:lnTo>
                    <a:pt x="261" y="46"/>
                  </a:lnTo>
                  <a:lnTo>
                    <a:pt x="263" y="46"/>
                  </a:lnTo>
                  <a:lnTo>
                    <a:pt x="263" y="48"/>
                  </a:lnTo>
                  <a:lnTo>
                    <a:pt x="265" y="48"/>
                  </a:lnTo>
                  <a:lnTo>
                    <a:pt x="265" y="50"/>
                  </a:lnTo>
                  <a:lnTo>
                    <a:pt x="267" y="50"/>
                  </a:lnTo>
                  <a:lnTo>
                    <a:pt x="269" y="50"/>
                  </a:lnTo>
                  <a:lnTo>
                    <a:pt x="269" y="52"/>
                  </a:lnTo>
                  <a:lnTo>
                    <a:pt x="271" y="52"/>
                  </a:lnTo>
                  <a:lnTo>
                    <a:pt x="271" y="54"/>
                  </a:lnTo>
                  <a:lnTo>
                    <a:pt x="273" y="54"/>
                  </a:lnTo>
                  <a:lnTo>
                    <a:pt x="273" y="56"/>
                  </a:lnTo>
                  <a:lnTo>
                    <a:pt x="275" y="56"/>
                  </a:lnTo>
                  <a:lnTo>
                    <a:pt x="277" y="56"/>
                  </a:lnTo>
                  <a:lnTo>
                    <a:pt x="277" y="58"/>
                  </a:lnTo>
                  <a:lnTo>
                    <a:pt x="278" y="58"/>
                  </a:lnTo>
                  <a:lnTo>
                    <a:pt x="278" y="59"/>
                  </a:lnTo>
                  <a:lnTo>
                    <a:pt x="278" y="61"/>
                  </a:lnTo>
                  <a:lnTo>
                    <a:pt x="280" y="61"/>
                  </a:lnTo>
                  <a:lnTo>
                    <a:pt x="278" y="61"/>
                  </a:lnTo>
                  <a:lnTo>
                    <a:pt x="278" y="63"/>
                  </a:lnTo>
                  <a:lnTo>
                    <a:pt x="278" y="65"/>
                  </a:lnTo>
                  <a:lnTo>
                    <a:pt x="277" y="65"/>
                  </a:lnTo>
                  <a:lnTo>
                    <a:pt x="278" y="65"/>
                  </a:lnTo>
                  <a:lnTo>
                    <a:pt x="277" y="65"/>
                  </a:lnTo>
                  <a:lnTo>
                    <a:pt x="277" y="67"/>
                  </a:lnTo>
                  <a:lnTo>
                    <a:pt x="277" y="69"/>
                  </a:lnTo>
                  <a:lnTo>
                    <a:pt x="277" y="71"/>
                  </a:lnTo>
                  <a:lnTo>
                    <a:pt x="278" y="71"/>
                  </a:lnTo>
                  <a:lnTo>
                    <a:pt x="277" y="71"/>
                  </a:lnTo>
                  <a:lnTo>
                    <a:pt x="278" y="71"/>
                  </a:lnTo>
                  <a:lnTo>
                    <a:pt x="278" y="73"/>
                  </a:lnTo>
                  <a:lnTo>
                    <a:pt x="277" y="73"/>
                  </a:lnTo>
                  <a:lnTo>
                    <a:pt x="278" y="73"/>
                  </a:lnTo>
                  <a:lnTo>
                    <a:pt x="277" y="73"/>
                  </a:lnTo>
                  <a:lnTo>
                    <a:pt x="277" y="75"/>
                  </a:lnTo>
                  <a:lnTo>
                    <a:pt x="277" y="77"/>
                  </a:lnTo>
                  <a:lnTo>
                    <a:pt x="275" y="77"/>
                  </a:lnTo>
                  <a:lnTo>
                    <a:pt x="275" y="79"/>
                  </a:lnTo>
                  <a:lnTo>
                    <a:pt x="273" y="79"/>
                  </a:lnTo>
                  <a:lnTo>
                    <a:pt x="273" y="81"/>
                  </a:lnTo>
                  <a:lnTo>
                    <a:pt x="275" y="81"/>
                  </a:lnTo>
                  <a:lnTo>
                    <a:pt x="275" y="83"/>
                  </a:lnTo>
                  <a:lnTo>
                    <a:pt x="275" y="84"/>
                  </a:lnTo>
                  <a:lnTo>
                    <a:pt x="273" y="84"/>
                  </a:lnTo>
                  <a:lnTo>
                    <a:pt x="273" y="86"/>
                  </a:lnTo>
                  <a:lnTo>
                    <a:pt x="273" y="88"/>
                  </a:lnTo>
                  <a:lnTo>
                    <a:pt x="271" y="88"/>
                  </a:lnTo>
                  <a:lnTo>
                    <a:pt x="269" y="88"/>
                  </a:lnTo>
                  <a:lnTo>
                    <a:pt x="271" y="88"/>
                  </a:lnTo>
                  <a:lnTo>
                    <a:pt x="269" y="88"/>
                  </a:lnTo>
                  <a:lnTo>
                    <a:pt x="269" y="90"/>
                  </a:lnTo>
                  <a:lnTo>
                    <a:pt x="269" y="88"/>
                  </a:lnTo>
                  <a:lnTo>
                    <a:pt x="269" y="90"/>
                  </a:lnTo>
                  <a:lnTo>
                    <a:pt x="267" y="90"/>
                  </a:lnTo>
                  <a:lnTo>
                    <a:pt x="267" y="92"/>
                  </a:lnTo>
                  <a:lnTo>
                    <a:pt x="267" y="90"/>
                  </a:lnTo>
                  <a:lnTo>
                    <a:pt x="265" y="90"/>
                  </a:lnTo>
                  <a:lnTo>
                    <a:pt x="263" y="90"/>
                  </a:lnTo>
                  <a:lnTo>
                    <a:pt x="265" y="90"/>
                  </a:lnTo>
                  <a:lnTo>
                    <a:pt x="263" y="92"/>
                  </a:lnTo>
                  <a:lnTo>
                    <a:pt x="263" y="94"/>
                  </a:lnTo>
                  <a:lnTo>
                    <a:pt x="263" y="96"/>
                  </a:lnTo>
                  <a:lnTo>
                    <a:pt x="261" y="96"/>
                  </a:lnTo>
                  <a:lnTo>
                    <a:pt x="261" y="98"/>
                  </a:lnTo>
                  <a:lnTo>
                    <a:pt x="261" y="96"/>
                  </a:lnTo>
                  <a:lnTo>
                    <a:pt x="263" y="96"/>
                  </a:lnTo>
                  <a:lnTo>
                    <a:pt x="263" y="98"/>
                  </a:lnTo>
                  <a:lnTo>
                    <a:pt x="261" y="98"/>
                  </a:lnTo>
                  <a:lnTo>
                    <a:pt x="259" y="100"/>
                  </a:lnTo>
                  <a:lnTo>
                    <a:pt x="259" y="98"/>
                  </a:lnTo>
                  <a:lnTo>
                    <a:pt x="259" y="100"/>
                  </a:lnTo>
                  <a:lnTo>
                    <a:pt x="257" y="100"/>
                  </a:lnTo>
                  <a:lnTo>
                    <a:pt x="257" y="102"/>
                  </a:lnTo>
                  <a:lnTo>
                    <a:pt x="257" y="100"/>
                  </a:lnTo>
                  <a:lnTo>
                    <a:pt x="255" y="100"/>
                  </a:lnTo>
                  <a:lnTo>
                    <a:pt x="255" y="102"/>
                  </a:lnTo>
                  <a:lnTo>
                    <a:pt x="257" y="102"/>
                  </a:lnTo>
                  <a:lnTo>
                    <a:pt x="255" y="102"/>
                  </a:lnTo>
                  <a:lnTo>
                    <a:pt x="255" y="104"/>
                  </a:lnTo>
                  <a:lnTo>
                    <a:pt x="253" y="104"/>
                  </a:lnTo>
                  <a:lnTo>
                    <a:pt x="253" y="106"/>
                  </a:lnTo>
                  <a:lnTo>
                    <a:pt x="255" y="106"/>
                  </a:lnTo>
                  <a:lnTo>
                    <a:pt x="253" y="106"/>
                  </a:lnTo>
                  <a:lnTo>
                    <a:pt x="253" y="107"/>
                  </a:lnTo>
                  <a:lnTo>
                    <a:pt x="252" y="107"/>
                  </a:lnTo>
                  <a:lnTo>
                    <a:pt x="253" y="107"/>
                  </a:lnTo>
                  <a:lnTo>
                    <a:pt x="253" y="109"/>
                  </a:lnTo>
                  <a:lnTo>
                    <a:pt x="255" y="109"/>
                  </a:lnTo>
                  <a:lnTo>
                    <a:pt x="257" y="109"/>
                  </a:lnTo>
                  <a:lnTo>
                    <a:pt x="257" y="111"/>
                  </a:lnTo>
                  <a:lnTo>
                    <a:pt x="259" y="111"/>
                  </a:lnTo>
                  <a:lnTo>
                    <a:pt x="259" y="113"/>
                  </a:lnTo>
                  <a:lnTo>
                    <a:pt x="261" y="113"/>
                  </a:lnTo>
                  <a:lnTo>
                    <a:pt x="261" y="115"/>
                  </a:lnTo>
                  <a:lnTo>
                    <a:pt x="261" y="113"/>
                  </a:lnTo>
                  <a:lnTo>
                    <a:pt x="261" y="115"/>
                  </a:lnTo>
                  <a:lnTo>
                    <a:pt x="263" y="115"/>
                  </a:lnTo>
                  <a:lnTo>
                    <a:pt x="263" y="117"/>
                  </a:lnTo>
                  <a:lnTo>
                    <a:pt x="263" y="119"/>
                  </a:lnTo>
                  <a:lnTo>
                    <a:pt x="261" y="119"/>
                  </a:lnTo>
                  <a:lnTo>
                    <a:pt x="263" y="119"/>
                  </a:lnTo>
                  <a:lnTo>
                    <a:pt x="263" y="121"/>
                  </a:lnTo>
                  <a:lnTo>
                    <a:pt x="263" y="123"/>
                  </a:lnTo>
                  <a:lnTo>
                    <a:pt x="261" y="123"/>
                  </a:lnTo>
                  <a:lnTo>
                    <a:pt x="261" y="125"/>
                  </a:lnTo>
                  <a:lnTo>
                    <a:pt x="263" y="125"/>
                  </a:lnTo>
                  <a:lnTo>
                    <a:pt x="267" y="123"/>
                  </a:lnTo>
                  <a:lnTo>
                    <a:pt x="269" y="121"/>
                  </a:lnTo>
                  <a:lnTo>
                    <a:pt x="271" y="121"/>
                  </a:lnTo>
                  <a:lnTo>
                    <a:pt x="273" y="119"/>
                  </a:lnTo>
                  <a:lnTo>
                    <a:pt x="275" y="119"/>
                  </a:lnTo>
                  <a:lnTo>
                    <a:pt x="277" y="117"/>
                  </a:lnTo>
                  <a:lnTo>
                    <a:pt x="280" y="119"/>
                  </a:lnTo>
                  <a:lnTo>
                    <a:pt x="282" y="119"/>
                  </a:lnTo>
                  <a:lnTo>
                    <a:pt x="284" y="119"/>
                  </a:lnTo>
                  <a:lnTo>
                    <a:pt x="286" y="121"/>
                  </a:lnTo>
                  <a:lnTo>
                    <a:pt x="288" y="123"/>
                  </a:lnTo>
                  <a:lnTo>
                    <a:pt x="290" y="123"/>
                  </a:lnTo>
                  <a:lnTo>
                    <a:pt x="292" y="121"/>
                  </a:lnTo>
                  <a:lnTo>
                    <a:pt x="294" y="121"/>
                  </a:lnTo>
                  <a:lnTo>
                    <a:pt x="296" y="121"/>
                  </a:lnTo>
                  <a:lnTo>
                    <a:pt x="298" y="123"/>
                  </a:lnTo>
                  <a:lnTo>
                    <a:pt x="305" y="123"/>
                  </a:lnTo>
                  <a:lnTo>
                    <a:pt x="307" y="121"/>
                  </a:lnTo>
                  <a:lnTo>
                    <a:pt x="309" y="121"/>
                  </a:lnTo>
                  <a:lnTo>
                    <a:pt x="311" y="121"/>
                  </a:lnTo>
                  <a:lnTo>
                    <a:pt x="313" y="121"/>
                  </a:lnTo>
                  <a:lnTo>
                    <a:pt x="317" y="121"/>
                  </a:lnTo>
                  <a:lnTo>
                    <a:pt x="319" y="121"/>
                  </a:lnTo>
                  <a:lnTo>
                    <a:pt x="321" y="119"/>
                  </a:lnTo>
                  <a:lnTo>
                    <a:pt x="325" y="119"/>
                  </a:lnTo>
                  <a:lnTo>
                    <a:pt x="328" y="119"/>
                  </a:lnTo>
                  <a:lnTo>
                    <a:pt x="328" y="121"/>
                  </a:lnTo>
                  <a:lnTo>
                    <a:pt x="328" y="123"/>
                  </a:lnTo>
                  <a:lnTo>
                    <a:pt x="326" y="123"/>
                  </a:lnTo>
                  <a:lnTo>
                    <a:pt x="326" y="125"/>
                  </a:lnTo>
                  <a:lnTo>
                    <a:pt x="328" y="125"/>
                  </a:lnTo>
                  <a:lnTo>
                    <a:pt x="328" y="127"/>
                  </a:lnTo>
                  <a:lnTo>
                    <a:pt x="330" y="127"/>
                  </a:lnTo>
                  <a:lnTo>
                    <a:pt x="330" y="129"/>
                  </a:lnTo>
                  <a:lnTo>
                    <a:pt x="332" y="129"/>
                  </a:lnTo>
                  <a:lnTo>
                    <a:pt x="330" y="131"/>
                  </a:lnTo>
                  <a:lnTo>
                    <a:pt x="330" y="132"/>
                  </a:lnTo>
                  <a:lnTo>
                    <a:pt x="328" y="132"/>
                  </a:lnTo>
                  <a:lnTo>
                    <a:pt x="328" y="134"/>
                  </a:lnTo>
                  <a:lnTo>
                    <a:pt x="326" y="134"/>
                  </a:lnTo>
                  <a:lnTo>
                    <a:pt x="326" y="136"/>
                  </a:lnTo>
                  <a:lnTo>
                    <a:pt x="325" y="136"/>
                  </a:lnTo>
                  <a:lnTo>
                    <a:pt x="325" y="138"/>
                  </a:lnTo>
                  <a:lnTo>
                    <a:pt x="325" y="140"/>
                  </a:lnTo>
                  <a:lnTo>
                    <a:pt x="326" y="140"/>
                  </a:lnTo>
                  <a:lnTo>
                    <a:pt x="326" y="142"/>
                  </a:lnTo>
                  <a:lnTo>
                    <a:pt x="326" y="144"/>
                  </a:lnTo>
                  <a:lnTo>
                    <a:pt x="325" y="144"/>
                  </a:lnTo>
                  <a:lnTo>
                    <a:pt x="325" y="146"/>
                  </a:lnTo>
                  <a:lnTo>
                    <a:pt x="326" y="146"/>
                  </a:lnTo>
                  <a:lnTo>
                    <a:pt x="326" y="148"/>
                  </a:lnTo>
                  <a:lnTo>
                    <a:pt x="326" y="150"/>
                  </a:lnTo>
                  <a:lnTo>
                    <a:pt x="326" y="152"/>
                  </a:lnTo>
                  <a:lnTo>
                    <a:pt x="326" y="154"/>
                  </a:lnTo>
                  <a:lnTo>
                    <a:pt x="326" y="155"/>
                  </a:lnTo>
                  <a:lnTo>
                    <a:pt x="326" y="157"/>
                  </a:lnTo>
                  <a:lnTo>
                    <a:pt x="326" y="159"/>
                  </a:lnTo>
                  <a:lnTo>
                    <a:pt x="325" y="159"/>
                  </a:lnTo>
                  <a:lnTo>
                    <a:pt x="325" y="161"/>
                  </a:lnTo>
                  <a:lnTo>
                    <a:pt x="326" y="161"/>
                  </a:lnTo>
                  <a:lnTo>
                    <a:pt x="326" y="163"/>
                  </a:lnTo>
                  <a:lnTo>
                    <a:pt x="326" y="165"/>
                  </a:lnTo>
                  <a:lnTo>
                    <a:pt x="326" y="167"/>
                  </a:lnTo>
                  <a:lnTo>
                    <a:pt x="326" y="169"/>
                  </a:lnTo>
                  <a:lnTo>
                    <a:pt x="326" y="171"/>
                  </a:lnTo>
                  <a:lnTo>
                    <a:pt x="326" y="173"/>
                  </a:lnTo>
                  <a:lnTo>
                    <a:pt x="328" y="173"/>
                  </a:lnTo>
                  <a:lnTo>
                    <a:pt x="328" y="175"/>
                  </a:lnTo>
                  <a:lnTo>
                    <a:pt x="326" y="175"/>
                  </a:lnTo>
                  <a:lnTo>
                    <a:pt x="326" y="177"/>
                  </a:lnTo>
                  <a:lnTo>
                    <a:pt x="325" y="177"/>
                  </a:lnTo>
                  <a:lnTo>
                    <a:pt x="325" y="179"/>
                  </a:lnTo>
                  <a:lnTo>
                    <a:pt x="325" y="180"/>
                  </a:lnTo>
                  <a:lnTo>
                    <a:pt x="325" y="182"/>
                  </a:lnTo>
                  <a:lnTo>
                    <a:pt x="325" y="184"/>
                  </a:lnTo>
                  <a:lnTo>
                    <a:pt x="325" y="186"/>
                  </a:lnTo>
                  <a:lnTo>
                    <a:pt x="323" y="186"/>
                  </a:lnTo>
                  <a:lnTo>
                    <a:pt x="323" y="188"/>
                  </a:lnTo>
                  <a:lnTo>
                    <a:pt x="323" y="190"/>
                  </a:lnTo>
                  <a:lnTo>
                    <a:pt x="323" y="192"/>
                  </a:lnTo>
                  <a:lnTo>
                    <a:pt x="323" y="194"/>
                  </a:lnTo>
                  <a:lnTo>
                    <a:pt x="321" y="194"/>
                  </a:lnTo>
                  <a:lnTo>
                    <a:pt x="323" y="194"/>
                  </a:lnTo>
                  <a:lnTo>
                    <a:pt x="323" y="196"/>
                  </a:lnTo>
                  <a:lnTo>
                    <a:pt x="323" y="198"/>
                  </a:lnTo>
                  <a:lnTo>
                    <a:pt x="323" y="200"/>
                  </a:lnTo>
                  <a:lnTo>
                    <a:pt x="325" y="200"/>
                  </a:lnTo>
                  <a:lnTo>
                    <a:pt x="325" y="202"/>
                  </a:lnTo>
                  <a:lnTo>
                    <a:pt x="323" y="202"/>
                  </a:lnTo>
                  <a:lnTo>
                    <a:pt x="321" y="202"/>
                  </a:lnTo>
                  <a:lnTo>
                    <a:pt x="321" y="203"/>
                  </a:lnTo>
                  <a:lnTo>
                    <a:pt x="321" y="205"/>
                  </a:lnTo>
                  <a:lnTo>
                    <a:pt x="321" y="207"/>
                  </a:lnTo>
                  <a:lnTo>
                    <a:pt x="319" y="207"/>
                  </a:lnTo>
                  <a:lnTo>
                    <a:pt x="319" y="209"/>
                  </a:lnTo>
                  <a:lnTo>
                    <a:pt x="317" y="209"/>
                  </a:lnTo>
                  <a:lnTo>
                    <a:pt x="317" y="211"/>
                  </a:lnTo>
                  <a:lnTo>
                    <a:pt x="315" y="211"/>
                  </a:lnTo>
                  <a:lnTo>
                    <a:pt x="315" y="213"/>
                  </a:lnTo>
                  <a:lnTo>
                    <a:pt x="313" y="213"/>
                  </a:lnTo>
                  <a:lnTo>
                    <a:pt x="313" y="215"/>
                  </a:lnTo>
                  <a:lnTo>
                    <a:pt x="313" y="217"/>
                  </a:lnTo>
                  <a:lnTo>
                    <a:pt x="313" y="219"/>
                  </a:lnTo>
                  <a:lnTo>
                    <a:pt x="313" y="221"/>
                  </a:lnTo>
                  <a:lnTo>
                    <a:pt x="313" y="223"/>
                  </a:lnTo>
                  <a:lnTo>
                    <a:pt x="313" y="225"/>
                  </a:lnTo>
                  <a:lnTo>
                    <a:pt x="313" y="227"/>
                  </a:lnTo>
                  <a:lnTo>
                    <a:pt x="311" y="227"/>
                  </a:lnTo>
                  <a:lnTo>
                    <a:pt x="311" y="228"/>
                  </a:lnTo>
                  <a:lnTo>
                    <a:pt x="311" y="230"/>
                  </a:lnTo>
                  <a:lnTo>
                    <a:pt x="309" y="232"/>
                  </a:lnTo>
                  <a:lnTo>
                    <a:pt x="307" y="232"/>
                  </a:lnTo>
                  <a:lnTo>
                    <a:pt x="307" y="234"/>
                  </a:lnTo>
                  <a:lnTo>
                    <a:pt x="307" y="236"/>
                  </a:lnTo>
                  <a:lnTo>
                    <a:pt x="305" y="238"/>
                  </a:lnTo>
                  <a:lnTo>
                    <a:pt x="305" y="240"/>
                  </a:lnTo>
                  <a:lnTo>
                    <a:pt x="307" y="240"/>
                  </a:lnTo>
                  <a:lnTo>
                    <a:pt x="307" y="242"/>
                  </a:lnTo>
                  <a:lnTo>
                    <a:pt x="305" y="242"/>
                  </a:lnTo>
                  <a:lnTo>
                    <a:pt x="305" y="244"/>
                  </a:lnTo>
                  <a:lnTo>
                    <a:pt x="305" y="246"/>
                  </a:lnTo>
                  <a:lnTo>
                    <a:pt x="303" y="246"/>
                  </a:lnTo>
                  <a:lnTo>
                    <a:pt x="305" y="246"/>
                  </a:lnTo>
                  <a:lnTo>
                    <a:pt x="303" y="248"/>
                  </a:lnTo>
                  <a:lnTo>
                    <a:pt x="303" y="250"/>
                  </a:lnTo>
                  <a:lnTo>
                    <a:pt x="301" y="250"/>
                  </a:lnTo>
                  <a:lnTo>
                    <a:pt x="301" y="252"/>
                  </a:lnTo>
                  <a:lnTo>
                    <a:pt x="301" y="253"/>
                  </a:lnTo>
                  <a:lnTo>
                    <a:pt x="303" y="253"/>
                  </a:lnTo>
                  <a:lnTo>
                    <a:pt x="305" y="253"/>
                  </a:lnTo>
                  <a:lnTo>
                    <a:pt x="305" y="255"/>
                  </a:lnTo>
                  <a:lnTo>
                    <a:pt x="305" y="257"/>
                  </a:lnTo>
                  <a:lnTo>
                    <a:pt x="305" y="259"/>
                  </a:lnTo>
                  <a:lnTo>
                    <a:pt x="307" y="261"/>
                  </a:lnTo>
                  <a:lnTo>
                    <a:pt x="305" y="261"/>
                  </a:lnTo>
                  <a:lnTo>
                    <a:pt x="305" y="263"/>
                  </a:lnTo>
                  <a:lnTo>
                    <a:pt x="303" y="263"/>
                  </a:lnTo>
                  <a:lnTo>
                    <a:pt x="303" y="265"/>
                  </a:lnTo>
                  <a:lnTo>
                    <a:pt x="305" y="265"/>
                  </a:lnTo>
                  <a:lnTo>
                    <a:pt x="307" y="265"/>
                  </a:lnTo>
                  <a:lnTo>
                    <a:pt x="307" y="267"/>
                  </a:lnTo>
                  <a:lnTo>
                    <a:pt x="309" y="267"/>
                  </a:lnTo>
                  <a:lnTo>
                    <a:pt x="309" y="269"/>
                  </a:lnTo>
                  <a:lnTo>
                    <a:pt x="311" y="271"/>
                  </a:lnTo>
                  <a:lnTo>
                    <a:pt x="313" y="271"/>
                  </a:lnTo>
                  <a:lnTo>
                    <a:pt x="315" y="273"/>
                  </a:lnTo>
                  <a:lnTo>
                    <a:pt x="317" y="273"/>
                  </a:lnTo>
                  <a:lnTo>
                    <a:pt x="317" y="275"/>
                  </a:lnTo>
                  <a:lnTo>
                    <a:pt x="315" y="275"/>
                  </a:lnTo>
                  <a:lnTo>
                    <a:pt x="315" y="276"/>
                  </a:lnTo>
                  <a:lnTo>
                    <a:pt x="313" y="276"/>
                  </a:lnTo>
                  <a:lnTo>
                    <a:pt x="313" y="278"/>
                  </a:lnTo>
                  <a:lnTo>
                    <a:pt x="311" y="278"/>
                  </a:lnTo>
                  <a:lnTo>
                    <a:pt x="311" y="280"/>
                  </a:lnTo>
                  <a:lnTo>
                    <a:pt x="309" y="282"/>
                  </a:lnTo>
                  <a:lnTo>
                    <a:pt x="307" y="286"/>
                  </a:lnTo>
                  <a:lnTo>
                    <a:pt x="305" y="286"/>
                  </a:lnTo>
                  <a:lnTo>
                    <a:pt x="305" y="288"/>
                  </a:lnTo>
                  <a:lnTo>
                    <a:pt x="303" y="288"/>
                  </a:lnTo>
                  <a:lnTo>
                    <a:pt x="303" y="290"/>
                  </a:lnTo>
                  <a:lnTo>
                    <a:pt x="303" y="292"/>
                  </a:lnTo>
                  <a:lnTo>
                    <a:pt x="301" y="292"/>
                  </a:lnTo>
                  <a:lnTo>
                    <a:pt x="301" y="294"/>
                  </a:lnTo>
                  <a:lnTo>
                    <a:pt x="300" y="294"/>
                  </a:lnTo>
                  <a:lnTo>
                    <a:pt x="300" y="296"/>
                  </a:lnTo>
                  <a:lnTo>
                    <a:pt x="298" y="296"/>
                  </a:lnTo>
                  <a:lnTo>
                    <a:pt x="298" y="298"/>
                  </a:lnTo>
                  <a:lnTo>
                    <a:pt x="298" y="300"/>
                  </a:lnTo>
                  <a:lnTo>
                    <a:pt x="296" y="300"/>
                  </a:lnTo>
                  <a:lnTo>
                    <a:pt x="296" y="301"/>
                  </a:lnTo>
                  <a:lnTo>
                    <a:pt x="296" y="303"/>
                  </a:lnTo>
                  <a:lnTo>
                    <a:pt x="294" y="303"/>
                  </a:lnTo>
                  <a:lnTo>
                    <a:pt x="294" y="305"/>
                  </a:lnTo>
                  <a:lnTo>
                    <a:pt x="294" y="307"/>
                  </a:lnTo>
                  <a:lnTo>
                    <a:pt x="294" y="309"/>
                  </a:lnTo>
                  <a:lnTo>
                    <a:pt x="294" y="311"/>
                  </a:lnTo>
                  <a:lnTo>
                    <a:pt x="294" y="313"/>
                  </a:lnTo>
                  <a:lnTo>
                    <a:pt x="294" y="315"/>
                  </a:lnTo>
                  <a:lnTo>
                    <a:pt x="292" y="315"/>
                  </a:lnTo>
                  <a:lnTo>
                    <a:pt x="292" y="317"/>
                  </a:lnTo>
                  <a:lnTo>
                    <a:pt x="292" y="319"/>
                  </a:lnTo>
                  <a:lnTo>
                    <a:pt x="290" y="319"/>
                  </a:lnTo>
                  <a:lnTo>
                    <a:pt x="290" y="321"/>
                  </a:lnTo>
                  <a:lnTo>
                    <a:pt x="290" y="323"/>
                  </a:lnTo>
                  <a:lnTo>
                    <a:pt x="288" y="323"/>
                  </a:lnTo>
                  <a:lnTo>
                    <a:pt x="288" y="324"/>
                  </a:lnTo>
                  <a:lnTo>
                    <a:pt x="286" y="324"/>
                  </a:lnTo>
                  <a:lnTo>
                    <a:pt x="284" y="324"/>
                  </a:lnTo>
                  <a:lnTo>
                    <a:pt x="284" y="326"/>
                  </a:lnTo>
                  <a:lnTo>
                    <a:pt x="284" y="328"/>
                  </a:lnTo>
                  <a:lnTo>
                    <a:pt x="284" y="330"/>
                  </a:lnTo>
                  <a:lnTo>
                    <a:pt x="282" y="332"/>
                  </a:lnTo>
                  <a:lnTo>
                    <a:pt x="282" y="334"/>
                  </a:lnTo>
                  <a:lnTo>
                    <a:pt x="280" y="334"/>
                  </a:lnTo>
                  <a:lnTo>
                    <a:pt x="280" y="336"/>
                  </a:lnTo>
                  <a:lnTo>
                    <a:pt x="280" y="338"/>
                  </a:lnTo>
                  <a:lnTo>
                    <a:pt x="278" y="338"/>
                  </a:lnTo>
                  <a:lnTo>
                    <a:pt x="278" y="340"/>
                  </a:lnTo>
                  <a:lnTo>
                    <a:pt x="278" y="342"/>
                  </a:lnTo>
                  <a:lnTo>
                    <a:pt x="278" y="344"/>
                  </a:lnTo>
                  <a:lnTo>
                    <a:pt x="277" y="344"/>
                  </a:lnTo>
                  <a:lnTo>
                    <a:pt x="277" y="346"/>
                  </a:lnTo>
                  <a:lnTo>
                    <a:pt x="277" y="348"/>
                  </a:lnTo>
                  <a:lnTo>
                    <a:pt x="275" y="348"/>
                  </a:lnTo>
                  <a:lnTo>
                    <a:pt x="273" y="348"/>
                  </a:lnTo>
                  <a:lnTo>
                    <a:pt x="273" y="349"/>
                  </a:lnTo>
                  <a:lnTo>
                    <a:pt x="271" y="349"/>
                  </a:lnTo>
                  <a:lnTo>
                    <a:pt x="269" y="349"/>
                  </a:lnTo>
                  <a:lnTo>
                    <a:pt x="267" y="351"/>
                  </a:lnTo>
                  <a:lnTo>
                    <a:pt x="265" y="351"/>
                  </a:lnTo>
                  <a:lnTo>
                    <a:pt x="265" y="353"/>
                  </a:lnTo>
                  <a:lnTo>
                    <a:pt x="263" y="353"/>
                  </a:lnTo>
                  <a:lnTo>
                    <a:pt x="263" y="355"/>
                  </a:lnTo>
                  <a:lnTo>
                    <a:pt x="261" y="355"/>
                  </a:lnTo>
                  <a:lnTo>
                    <a:pt x="261" y="357"/>
                  </a:lnTo>
                  <a:lnTo>
                    <a:pt x="261" y="359"/>
                  </a:lnTo>
                  <a:lnTo>
                    <a:pt x="259" y="359"/>
                  </a:lnTo>
                  <a:lnTo>
                    <a:pt x="259" y="361"/>
                  </a:lnTo>
                  <a:lnTo>
                    <a:pt x="257" y="361"/>
                  </a:lnTo>
                  <a:lnTo>
                    <a:pt x="257" y="363"/>
                  </a:lnTo>
                  <a:lnTo>
                    <a:pt x="255" y="363"/>
                  </a:lnTo>
                  <a:lnTo>
                    <a:pt x="255" y="365"/>
                  </a:lnTo>
                  <a:lnTo>
                    <a:pt x="255" y="367"/>
                  </a:lnTo>
                  <a:lnTo>
                    <a:pt x="255" y="369"/>
                  </a:lnTo>
                  <a:lnTo>
                    <a:pt x="257" y="369"/>
                  </a:lnTo>
                  <a:lnTo>
                    <a:pt x="255" y="369"/>
                  </a:lnTo>
                  <a:lnTo>
                    <a:pt x="255" y="371"/>
                  </a:lnTo>
                  <a:lnTo>
                    <a:pt x="253" y="371"/>
                  </a:lnTo>
                  <a:lnTo>
                    <a:pt x="252" y="371"/>
                  </a:lnTo>
                  <a:lnTo>
                    <a:pt x="252" y="372"/>
                  </a:lnTo>
                  <a:lnTo>
                    <a:pt x="252" y="371"/>
                  </a:lnTo>
                  <a:lnTo>
                    <a:pt x="250" y="371"/>
                  </a:lnTo>
                  <a:lnTo>
                    <a:pt x="250" y="372"/>
                  </a:lnTo>
                  <a:lnTo>
                    <a:pt x="248" y="372"/>
                  </a:lnTo>
                  <a:lnTo>
                    <a:pt x="248" y="374"/>
                  </a:lnTo>
                  <a:lnTo>
                    <a:pt x="250" y="374"/>
                  </a:lnTo>
                  <a:lnTo>
                    <a:pt x="250" y="376"/>
                  </a:lnTo>
                  <a:lnTo>
                    <a:pt x="252" y="376"/>
                  </a:lnTo>
                  <a:lnTo>
                    <a:pt x="252" y="378"/>
                  </a:lnTo>
                  <a:lnTo>
                    <a:pt x="253" y="378"/>
                  </a:lnTo>
                  <a:lnTo>
                    <a:pt x="252" y="378"/>
                  </a:lnTo>
                  <a:lnTo>
                    <a:pt x="252" y="380"/>
                  </a:lnTo>
                  <a:lnTo>
                    <a:pt x="250" y="380"/>
                  </a:lnTo>
                  <a:lnTo>
                    <a:pt x="250" y="382"/>
                  </a:lnTo>
                  <a:lnTo>
                    <a:pt x="248" y="382"/>
                  </a:lnTo>
                  <a:lnTo>
                    <a:pt x="248" y="384"/>
                  </a:lnTo>
                  <a:lnTo>
                    <a:pt x="248" y="386"/>
                  </a:lnTo>
                  <a:lnTo>
                    <a:pt x="246" y="386"/>
                  </a:lnTo>
                  <a:lnTo>
                    <a:pt x="244" y="386"/>
                  </a:lnTo>
                  <a:lnTo>
                    <a:pt x="244" y="388"/>
                  </a:lnTo>
                  <a:lnTo>
                    <a:pt x="242" y="388"/>
                  </a:lnTo>
                  <a:lnTo>
                    <a:pt x="240" y="390"/>
                  </a:lnTo>
                  <a:lnTo>
                    <a:pt x="238" y="390"/>
                  </a:lnTo>
                  <a:lnTo>
                    <a:pt x="238" y="392"/>
                  </a:lnTo>
                  <a:lnTo>
                    <a:pt x="238" y="394"/>
                  </a:lnTo>
                  <a:lnTo>
                    <a:pt x="238" y="396"/>
                  </a:lnTo>
                  <a:lnTo>
                    <a:pt x="236" y="396"/>
                  </a:lnTo>
                  <a:lnTo>
                    <a:pt x="236" y="397"/>
                  </a:lnTo>
                  <a:lnTo>
                    <a:pt x="234" y="397"/>
                  </a:lnTo>
                  <a:lnTo>
                    <a:pt x="234" y="399"/>
                  </a:lnTo>
                  <a:lnTo>
                    <a:pt x="232" y="399"/>
                  </a:lnTo>
                  <a:lnTo>
                    <a:pt x="232" y="401"/>
                  </a:lnTo>
                  <a:lnTo>
                    <a:pt x="232" y="403"/>
                  </a:lnTo>
                  <a:lnTo>
                    <a:pt x="232" y="405"/>
                  </a:lnTo>
                  <a:lnTo>
                    <a:pt x="234" y="405"/>
                  </a:lnTo>
                  <a:lnTo>
                    <a:pt x="234" y="407"/>
                  </a:lnTo>
                  <a:lnTo>
                    <a:pt x="232" y="407"/>
                  </a:lnTo>
                  <a:lnTo>
                    <a:pt x="232" y="409"/>
                  </a:lnTo>
                  <a:lnTo>
                    <a:pt x="232" y="411"/>
                  </a:lnTo>
                  <a:lnTo>
                    <a:pt x="230" y="411"/>
                  </a:lnTo>
                  <a:lnTo>
                    <a:pt x="230" y="413"/>
                  </a:lnTo>
                  <a:lnTo>
                    <a:pt x="229" y="413"/>
                  </a:lnTo>
                  <a:lnTo>
                    <a:pt x="227" y="413"/>
                  </a:lnTo>
                  <a:lnTo>
                    <a:pt x="227" y="415"/>
                  </a:lnTo>
                  <a:lnTo>
                    <a:pt x="225" y="415"/>
                  </a:lnTo>
                  <a:lnTo>
                    <a:pt x="225" y="417"/>
                  </a:lnTo>
                  <a:lnTo>
                    <a:pt x="225" y="419"/>
                  </a:lnTo>
                  <a:lnTo>
                    <a:pt x="225" y="420"/>
                  </a:lnTo>
                  <a:lnTo>
                    <a:pt x="225" y="422"/>
                  </a:lnTo>
                  <a:lnTo>
                    <a:pt x="225" y="424"/>
                  </a:lnTo>
                  <a:lnTo>
                    <a:pt x="223" y="424"/>
                  </a:lnTo>
                  <a:lnTo>
                    <a:pt x="223" y="426"/>
                  </a:lnTo>
                  <a:lnTo>
                    <a:pt x="223" y="428"/>
                  </a:lnTo>
                  <a:lnTo>
                    <a:pt x="221" y="428"/>
                  </a:lnTo>
                  <a:lnTo>
                    <a:pt x="221" y="430"/>
                  </a:lnTo>
                  <a:lnTo>
                    <a:pt x="219" y="432"/>
                  </a:lnTo>
                  <a:lnTo>
                    <a:pt x="219" y="434"/>
                  </a:lnTo>
                  <a:lnTo>
                    <a:pt x="217" y="434"/>
                  </a:lnTo>
                  <a:lnTo>
                    <a:pt x="217" y="436"/>
                  </a:lnTo>
                  <a:lnTo>
                    <a:pt x="217" y="438"/>
                  </a:lnTo>
                  <a:lnTo>
                    <a:pt x="215" y="438"/>
                  </a:lnTo>
                  <a:lnTo>
                    <a:pt x="215" y="440"/>
                  </a:lnTo>
                  <a:lnTo>
                    <a:pt x="213" y="440"/>
                  </a:lnTo>
                  <a:lnTo>
                    <a:pt x="213" y="442"/>
                  </a:lnTo>
                  <a:lnTo>
                    <a:pt x="211" y="442"/>
                  </a:lnTo>
                  <a:lnTo>
                    <a:pt x="211" y="440"/>
                  </a:lnTo>
                  <a:lnTo>
                    <a:pt x="209" y="440"/>
                  </a:lnTo>
                  <a:lnTo>
                    <a:pt x="209" y="442"/>
                  </a:lnTo>
                  <a:lnTo>
                    <a:pt x="207" y="442"/>
                  </a:lnTo>
                  <a:lnTo>
                    <a:pt x="207" y="444"/>
                  </a:lnTo>
                  <a:lnTo>
                    <a:pt x="207" y="445"/>
                  </a:lnTo>
                  <a:lnTo>
                    <a:pt x="205" y="445"/>
                  </a:lnTo>
                  <a:lnTo>
                    <a:pt x="205" y="447"/>
                  </a:lnTo>
                  <a:lnTo>
                    <a:pt x="207" y="447"/>
                  </a:lnTo>
                  <a:lnTo>
                    <a:pt x="205" y="447"/>
                  </a:lnTo>
                  <a:lnTo>
                    <a:pt x="205" y="449"/>
                  </a:lnTo>
                  <a:lnTo>
                    <a:pt x="205" y="451"/>
                  </a:lnTo>
                  <a:lnTo>
                    <a:pt x="205" y="453"/>
                  </a:lnTo>
                  <a:lnTo>
                    <a:pt x="205" y="455"/>
                  </a:lnTo>
                  <a:lnTo>
                    <a:pt x="204" y="455"/>
                  </a:lnTo>
                  <a:lnTo>
                    <a:pt x="204" y="457"/>
                  </a:lnTo>
                  <a:lnTo>
                    <a:pt x="202" y="457"/>
                  </a:lnTo>
                  <a:lnTo>
                    <a:pt x="200" y="457"/>
                  </a:lnTo>
                  <a:lnTo>
                    <a:pt x="198" y="457"/>
                  </a:lnTo>
                  <a:lnTo>
                    <a:pt x="198" y="455"/>
                  </a:lnTo>
                  <a:lnTo>
                    <a:pt x="196" y="455"/>
                  </a:lnTo>
                  <a:lnTo>
                    <a:pt x="194" y="455"/>
                  </a:lnTo>
                  <a:lnTo>
                    <a:pt x="194" y="457"/>
                  </a:lnTo>
                  <a:lnTo>
                    <a:pt x="194" y="459"/>
                  </a:lnTo>
                  <a:lnTo>
                    <a:pt x="192" y="459"/>
                  </a:lnTo>
                  <a:lnTo>
                    <a:pt x="192" y="461"/>
                  </a:lnTo>
                  <a:lnTo>
                    <a:pt x="192" y="463"/>
                  </a:lnTo>
                  <a:lnTo>
                    <a:pt x="192" y="465"/>
                  </a:lnTo>
                  <a:lnTo>
                    <a:pt x="190" y="465"/>
                  </a:lnTo>
                  <a:lnTo>
                    <a:pt x="190" y="467"/>
                  </a:lnTo>
                  <a:lnTo>
                    <a:pt x="190" y="468"/>
                  </a:lnTo>
                  <a:lnTo>
                    <a:pt x="190" y="470"/>
                  </a:lnTo>
                  <a:lnTo>
                    <a:pt x="188" y="470"/>
                  </a:lnTo>
                  <a:lnTo>
                    <a:pt x="188" y="472"/>
                  </a:lnTo>
                  <a:lnTo>
                    <a:pt x="190" y="472"/>
                  </a:lnTo>
                  <a:lnTo>
                    <a:pt x="190" y="474"/>
                  </a:lnTo>
                  <a:lnTo>
                    <a:pt x="192" y="474"/>
                  </a:lnTo>
                  <a:lnTo>
                    <a:pt x="192" y="476"/>
                  </a:lnTo>
                  <a:lnTo>
                    <a:pt x="192" y="478"/>
                  </a:lnTo>
                  <a:lnTo>
                    <a:pt x="192" y="480"/>
                  </a:lnTo>
                  <a:lnTo>
                    <a:pt x="192" y="482"/>
                  </a:lnTo>
                  <a:lnTo>
                    <a:pt x="192" y="484"/>
                  </a:lnTo>
                  <a:lnTo>
                    <a:pt x="194" y="484"/>
                  </a:lnTo>
                  <a:lnTo>
                    <a:pt x="194" y="486"/>
                  </a:lnTo>
                  <a:lnTo>
                    <a:pt x="192" y="486"/>
                  </a:lnTo>
                  <a:lnTo>
                    <a:pt x="192" y="488"/>
                  </a:lnTo>
                  <a:lnTo>
                    <a:pt x="192" y="490"/>
                  </a:lnTo>
                  <a:lnTo>
                    <a:pt x="192" y="492"/>
                  </a:lnTo>
                  <a:lnTo>
                    <a:pt x="190" y="492"/>
                  </a:lnTo>
                  <a:lnTo>
                    <a:pt x="190" y="493"/>
                  </a:lnTo>
                  <a:lnTo>
                    <a:pt x="190" y="495"/>
                  </a:lnTo>
                  <a:lnTo>
                    <a:pt x="190" y="497"/>
                  </a:lnTo>
                  <a:lnTo>
                    <a:pt x="188" y="497"/>
                  </a:lnTo>
                  <a:lnTo>
                    <a:pt x="186" y="499"/>
                  </a:lnTo>
                  <a:lnTo>
                    <a:pt x="186" y="501"/>
                  </a:lnTo>
                  <a:lnTo>
                    <a:pt x="186" y="503"/>
                  </a:lnTo>
                  <a:lnTo>
                    <a:pt x="186" y="505"/>
                  </a:lnTo>
                  <a:lnTo>
                    <a:pt x="186" y="507"/>
                  </a:lnTo>
                  <a:lnTo>
                    <a:pt x="186" y="509"/>
                  </a:lnTo>
                  <a:lnTo>
                    <a:pt x="188" y="509"/>
                  </a:lnTo>
                  <a:lnTo>
                    <a:pt x="188" y="511"/>
                  </a:lnTo>
                  <a:lnTo>
                    <a:pt x="188" y="513"/>
                  </a:lnTo>
                  <a:lnTo>
                    <a:pt x="188" y="515"/>
                  </a:lnTo>
                  <a:lnTo>
                    <a:pt x="188" y="516"/>
                  </a:lnTo>
                  <a:lnTo>
                    <a:pt x="188" y="518"/>
                  </a:lnTo>
                  <a:lnTo>
                    <a:pt x="188" y="520"/>
                  </a:lnTo>
                  <a:lnTo>
                    <a:pt x="190" y="520"/>
                  </a:lnTo>
                  <a:lnTo>
                    <a:pt x="190" y="522"/>
                  </a:lnTo>
                  <a:lnTo>
                    <a:pt x="190" y="524"/>
                  </a:lnTo>
                  <a:lnTo>
                    <a:pt x="190" y="526"/>
                  </a:lnTo>
                  <a:lnTo>
                    <a:pt x="190" y="528"/>
                  </a:lnTo>
                  <a:lnTo>
                    <a:pt x="188" y="528"/>
                  </a:lnTo>
                  <a:lnTo>
                    <a:pt x="188" y="530"/>
                  </a:lnTo>
                  <a:lnTo>
                    <a:pt x="188" y="532"/>
                  </a:lnTo>
                  <a:lnTo>
                    <a:pt x="188" y="534"/>
                  </a:lnTo>
                  <a:lnTo>
                    <a:pt x="186" y="534"/>
                  </a:lnTo>
                  <a:lnTo>
                    <a:pt x="184" y="534"/>
                  </a:lnTo>
                  <a:lnTo>
                    <a:pt x="184" y="536"/>
                  </a:lnTo>
                  <a:lnTo>
                    <a:pt x="184" y="538"/>
                  </a:lnTo>
                  <a:lnTo>
                    <a:pt x="184" y="540"/>
                  </a:lnTo>
                  <a:lnTo>
                    <a:pt x="186" y="540"/>
                  </a:lnTo>
                  <a:lnTo>
                    <a:pt x="186" y="541"/>
                  </a:lnTo>
                  <a:lnTo>
                    <a:pt x="188" y="541"/>
                  </a:lnTo>
                  <a:lnTo>
                    <a:pt x="188" y="543"/>
                  </a:lnTo>
                  <a:lnTo>
                    <a:pt x="188" y="545"/>
                  </a:lnTo>
                  <a:lnTo>
                    <a:pt x="190" y="545"/>
                  </a:lnTo>
                  <a:lnTo>
                    <a:pt x="190" y="547"/>
                  </a:lnTo>
                  <a:lnTo>
                    <a:pt x="190" y="549"/>
                  </a:lnTo>
                  <a:lnTo>
                    <a:pt x="190" y="551"/>
                  </a:lnTo>
                  <a:lnTo>
                    <a:pt x="190" y="553"/>
                  </a:lnTo>
                  <a:lnTo>
                    <a:pt x="192" y="553"/>
                  </a:lnTo>
                  <a:lnTo>
                    <a:pt x="192" y="555"/>
                  </a:lnTo>
                  <a:lnTo>
                    <a:pt x="192" y="557"/>
                  </a:lnTo>
                  <a:lnTo>
                    <a:pt x="194" y="557"/>
                  </a:lnTo>
                  <a:lnTo>
                    <a:pt x="194" y="559"/>
                  </a:lnTo>
                  <a:lnTo>
                    <a:pt x="192" y="559"/>
                  </a:lnTo>
                  <a:lnTo>
                    <a:pt x="194" y="559"/>
                  </a:lnTo>
                  <a:lnTo>
                    <a:pt x="194" y="561"/>
                  </a:lnTo>
                  <a:lnTo>
                    <a:pt x="192" y="561"/>
                  </a:lnTo>
                  <a:lnTo>
                    <a:pt x="192" y="563"/>
                  </a:lnTo>
                  <a:lnTo>
                    <a:pt x="190" y="563"/>
                  </a:lnTo>
                  <a:lnTo>
                    <a:pt x="188" y="563"/>
                  </a:lnTo>
                  <a:lnTo>
                    <a:pt x="186" y="563"/>
                  </a:lnTo>
                  <a:lnTo>
                    <a:pt x="184" y="564"/>
                  </a:lnTo>
                  <a:lnTo>
                    <a:pt x="182" y="564"/>
                  </a:lnTo>
                  <a:lnTo>
                    <a:pt x="181" y="564"/>
                  </a:lnTo>
                  <a:lnTo>
                    <a:pt x="181" y="566"/>
                  </a:lnTo>
                  <a:lnTo>
                    <a:pt x="181" y="568"/>
                  </a:lnTo>
                  <a:lnTo>
                    <a:pt x="179" y="568"/>
                  </a:lnTo>
                  <a:lnTo>
                    <a:pt x="179" y="570"/>
                  </a:lnTo>
                  <a:lnTo>
                    <a:pt x="179" y="572"/>
                  </a:lnTo>
                  <a:lnTo>
                    <a:pt x="179" y="574"/>
                  </a:lnTo>
                  <a:lnTo>
                    <a:pt x="177" y="574"/>
                  </a:lnTo>
                  <a:lnTo>
                    <a:pt x="177" y="576"/>
                  </a:lnTo>
                  <a:lnTo>
                    <a:pt x="179" y="576"/>
                  </a:lnTo>
                  <a:lnTo>
                    <a:pt x="179" y="578"/>
                  </a:lnTo>
                  <a:lnTo>
                    <a:pt x="177" y="578"/>
                  </a:lnTo>
                  <a:lnTo>
                    <a:pt x="175" y="578"/>
                  </a:lnTo>
                  <a:lnTo>
                    <a:pt x="175" y="580"/>
                  </a:lnTo>
                  <a:lnTo>
                    <a:pt x="175" y="578"/>
                  </a:lnTo>
                  <a:lnTo>
                    <a:pt x="173" y="578"/>
                  </a:lnTo>
                  <a:lnTo>
                    <a:pt x="173" y="580"/>
                  </a:lnTo>
                  <a:lnTo>
                    <a:pt x="173" y="582"/>
                  </a:lnTo>
                  <a:lnTo>
                    <a:pt x="171" y="582"/>
                  </a:lnTo>
                  <a:lnTo>
                    <a:pt x="169" y="582"/>
                  </a:lnTo>
                  <a:lnTo>
                    <a:pt x="169" y="584"/>
                  </a:lnTo>
                  <a:lnTo>
                    <a:pt x="167" y="586"/>
                  </a:lnTo>
                  <a:lnTo>
                    <a:pt x="167" y="588"/>
                  </a:lnTo>
                  <a:lnTo>
                    <a:pt x="167" y="589"/>
                  </a:lnTo>
                  <a:lnTo>
                    <a:pt x="165" y="589"/>
                  </a:lnTo>
                  <a:lnTo>
                    <a:pt x="165" y="591"/>
                  </a:lnTo>
                  <a:lnTo>
                    <a:pt x="165" y="593"/>
                  </a:lnTo>
                  <a:lnTo>
                    <a:pt x="165" y="595"/>
                  </a:lnTo>
                  <a:lnTo>
                    <a:pt x="163" y="595"/>
                  </a:lnTo>
                  <a:lnTo>
                    <a:pt x="163" y="597"/>
                  </a:lnTo>
                  <a:lnTo>
                    <a:pt x="161" y="597"/>
                  </a:lnTo>
                  <a:lnTo>
                    <a:pt x="161" y="599"/>
                  </a:lnTo>
                  <a:lnTo>
                    <a:pt x="159" y="599"/>
                  </a:lnTo>
                  <a:lnTo>
                    <a:pt x="159" y="601"/>
                  </a:lnTo>
                  <a:lnTo>
                    <a:pt x="157" y="601"/>
                  </a:lnTo>
                  <a:lnTo>
                    <a:pt x="157" y="603"/>
                  </a:lnTo>
                  <a:lnTo>
                    <a:pt x="157" y="605"/>
                  </a:lnTo>
                  <a:lnTo>
                    <a:pt x="157" y="607"/>
                  </a:lnTo>
                  <a:lnTo>
                    <a:pt x="159" y="607"/>
                  </a:lnTo>
                  <a:lnTo>
                    <a:pt x="159" y="609"/>
                  </a:lnTo>
                  <a:lnTo>
                    <a:pt x="159" y="611"/>
                  </a:lnTo>
                  <a:lnTo>
                    <a:pt x="157" y="611"/>
                  </a:lnTo>
                  <a:lnTo>
                    <a:pt x="157" y="613"/>
                  </a:lnTo>
                  <a:lnTo>
                    <a:pt x="159" y="613"/>
                  </a:lnTo>
                  <a:lnTo>
                    <a:pt x="159" y="614"/>
                  </a:lnTo>
                  <a:lnTo>
                    <a:pt x="157" y="614"/>
                  </a:lnTo>
                  <a:lnTo>
                    <a:pt x="159" y="614"/>
                  </a:lnTo>
                  <a:lnTo>
                    <a:pt x="159" y="616"/>
                  </a:lnTo>
                  <a:lnTo>
                    <a:pt x="161" y="616"/>
                  </a:lnTo>
                  <a:lnTo>
                    <a:pt x="161" y="618"/>
                  </a:lnTo>
                  <a:lnTo>
                    <a:pt x="163" y="618"/>
                  </a:lnTo>
                  <a:lnTo>
                    <a:pt x="163" y="620"/>
                  </a:lnTo>
                  <a:lnTo>
                    <a:pt x="165" y="620"/>
                  </a:lnTo>
                  <a:lnTo>
                    <a:pt x="165" y="622"/>
                  </a:lnTo>
                  <a:lnTo>
                    <a:pt x="167" y="622"/>
                  </a:lnTo>
                  <a:lnTo>
                    <a:pt x="165" y="622"/>
                  </a:lnTo>
                  <a:lnTo>
                    <a:pt x="165" y="624"/>
                  </a:lnTo>
                  <a:lnTo>
                    <a:pt x="167" y="624"/>
                  </a:lnTo>
                  <a:lnTo>
                    <a:pt x="167" y="626"/>
                  </a:lnTo>
                  <a:lnTo>
                    <a:pt x="165" y="626"/>
                  </a:lnTo>
                  <a:lnTo>
                    <a:pt x="165" y="624"/>
                  </a:lnTo>
                  <a:lnTo>
                    <a:pt x="163" y="624"/>
                  </a:lnTo>
                  <a:lnTo>
                    <a:pt x="161" y="624"/>
                  </a:lnTo>
                  <a:lnTo>
                    <a:pt x="161" y="626"/>
                  </a:lnTo>
                  <a:lnTo>
                    <a:pt x="159" y="626"/>
                  </a:lnTo>
                  <a:lnTo>
                    <a:pt x="159" y="628"/>
                  </a:lnTo>
                  <a:lnTo>
                    <a:pt x="159" y="626"/>
                  </a:lnTo>
                  <a:lnTo>
                    <a:pt x="159" y="628"/>
                  </a:lnTo>
                  <a:lnTo>
                    <a:pt x="157" y="628"/>
                  </a:lnTo>
                  <a:lnTo>
                    <a:pt x="157" y="630"/>
                  </a:lnTo>
                  <a:lnTo>
                    <a:pt x="156" y="630"/>
                  </a:lnTo>
                  <a:lnTo>
                    <a:pt x="157" y="630"/>
                  </a:lnTo>
                  <a:lnTo>
                    <a:pt x="156" y="630"/>
                  </a:lnTo>
                  <a:lnTo>
                    <a:pt x="154" y="630"/>
                  </a:lnTo>
                  <a:lnTo>
                    <a:pt x="152" y="630"/>
                  </a:lnTo>
                  <a:lnTo>
                    <a:pt x="150" y="630"/>
                  </a:lnTo>
                  <a:lnTo>
                    <a:pt x="150" y="632"/>
                  </a:lnTo>
                  <a:lnTo>
                    <a:pt x="150" y="634"/>
                  </a:lnTo>
                  <a:lnTo>
                    <a:pt x="152" y="634"/>
                  </a:lnTo>
                  <a:lnTo>
                    <a:pt x="152" y="636"/>
                  </a:lnTo>
                  <a:lnTo>
                    <a:pt x="152" y="634"/>
                  </a:lnTo>
                  <a:lnTo>
                    <a:pt x="152" y="636"/>
                  </a:lnTo>
                  <a:lnTo>
                    <a:pt x="152" y="634"/>
                  </a:lnTo>
                  <a:lnTo>
                    <a:pt x="152" y="636"/>
                  </a:lnTo>
                  <a:lnTo>
                    <a:pt x="154" y="636"/>
                  </a:lnTo>
                  <a:lnTo>
                    <a:pt x="154" y="634"/>
                  </a:lnTo>
                  <a:lnTo>
                    <a:pt x="154" y="636"/>
                  </a:lnTo>
                  <a:lnTo>
                    <a:pt x="156" y="636"/>
                  </a:lnTo>
                  <a:lnTo>
                    <a:pt x="156" y="637"/>
                  </a:lnTo>
                  <a:lnTo>
                    <a:pt x="156" y="636"/>
                  </a:lnTo>
                  <a:lnTo>
                    <a:pt x="156" y="637"/>
                  </a:lnTo>
                  <a:lnTo>
                    <a:pt x="157" y="637"/>
                  </a:lnTo>
                  <a:lnTo>
                    <a:pt x="157" y="639"/>
                  </a:lnTo>
                  <a:lnTo>
                    <a:pt x="159" y="639"/>
                  </a:lnTo>
                  <a:lnTo>
                    <a:pt x="161" y="639"/>
                  </a:lnTo>
                  <a:lnTo>
                    <a:pt x="161" y="637"/>
                  </a:lnTo>
                  <a:lnTo>
                    <a:pt x="163" y="637"/>
                  </a:lnTo>
                  <a:lnTo>
                    <a:pt x="165" y="637"/>
                  </a:lnTo>
                  <a:lnTo>
                    <a:pt x="167" y="637"/>
                  </a:lnTo>
                  <a:lnTo>
                    <a:pt x="169" y="637"/>
                  </a:lnTo>
                  <a:lnTo>
                    <a:pt x="171" y="637"/>
                  </a:lnTo>
                  <a:lnTo>
                    <a:pt x="173" y="637"/>
                  </a:lnTo>
                  <a:lnTo>
                    <a:pt x="173" y="639"/>
                  </a:lnTo>
                  <a:lnTo>
                    <a:pt x="175" y="639"/>
                  </a:lnTo>
                  <a:lnTo>
                    <a:pt x="177" y="639"/>
                  </a:lnTo>
                  <a:lnTo>
                    <a:pt x="177" y="641"/>
                  </a:lnTo>
                  <a:lnTo>
                    <a:pt x="179" y="643"/>
                  </a:lnTo>
                  <a:lnTo>
                    <a:pt x="179" y="645"/>
                  </a:lnTo>
                  <a:lnTo>
                    <a:pt x="177" y="645"/>
                  </a:lnTo>
                  <a:lnTo>
                    <a:pt x="177" y="647"/>
                  </a:lnTo>
                  <a:lnTo>
                    <a:pt x="175" y="647"/>
                  </a:lnTo>
                  <a:lnTo>
                    <a:pt x="175" y="649"/>
                  </a:lnTo>
                  <a:lnTo>
                    <a:pt x="175" y="651"/>
                  </a:lnTo>
                  <a:lnTo>
                    <a:pt x="173" y="651"/>
                  </a:lnTo>
                  <a:lnTo>
                    <a:pt x="173" y="653"/>
                  </a:lnTo>
                  <a:lnTo>
                    <a:pt x="173" y="655"/>
                  </a:lnTo>
                  <a:lnTo>
                    <a:pt x="171" y="655"/>
                  </a:lnTo>
                  <a:lnTo>
                    <a:pt x="171" y="657"/>
                  </a:lnTo>
                  <a:lnTo>
                    <a:pt x="169" y="657"/>
                  </a:lnTo>
                  <a:lnTo>
                    <a:pt x="169" y="659"/>
                  </a:lnTo>
                  <a:lnTo>
                    <a:pt x="167" y="659"/>
                  </a:lnTo>
                  <a:lnTo>
                    <a:pt x="167" y="661"/>
                  </a:lnTo>
                  <a:lnTo>
                    <a:pt x="165" y="661"/>
                  </a:lnTo>
                  <a:lnTo>
                    <a:pt x="165" y="662"/>
                  </a:lnTo>
                  <a:lnTo>
                    <a:pt x="163" y="662"/>
                  </a:lnTo>
                  <a:lnTo>
                    <a:pt x="163" y="664"/>
                  </a:lnTo>
                  <a:lnTo>
                    <a:pt x="163" y="662"/>
                  </a:lnTo>
                  <a:lnTo>
                    <a:pt x="165" y="662"/>
                  </a:lnTo>
                  <a:lnTo>
                    <a:pt x="167" y="662"/>
                  </a:lnTo>
                  <a:lnTo>
                    <a:pt x="169" y="662"/>
                  </a:lnTo>
                  <a:lnTo>
                    <a:pt x="171" y="662"/>
                  </a:lnTo>
                  <a:lnTo>
                    <a:pt x="173" y="662"/>
                  </a:lnTo>
                  <a:lnTo>
                    <a:pt x="175" y="662"/>
                  </a:lnTo>
                  <a:lnTo>
                    <a:pt x="175" y="664"/>
                  </a:lnTo>
                  <a:lnTo>
                    <a:pt x="177" y="664"/>
                  </a:lnTo>
                  <a:lnTo>
                    <a:pt x="177" y="666"/>
                  </a:lnTo>
                  <a:lnTo>
                    <a:pt x="177" y="668"/>
                  </a:lnTo>
                  <a:lnTo>
                    <a:pt x="179" y="668"/>
                  </a:lnTo>
                  <a:lnTo>
                    <a:pt x="181" y="668"/>
                  </a:lnTo>
                  <a:lnTo>
                    <a:pt x="182" y="668"/>
                  </a:lnTo>
                  <a:lnTo>
                    <a:pt x="182" y="670"/>
                  </a:lnTo>
                  <a:lnTo>
                    <a:pt x="181" y="670"/>
                  </a:lnTo>
                  <a:lnTo>
                    <a:pt x="181" y="672"/>
                  </a:lnTo>
                  <a:lnTo>
                    <a:pt x="182" y="672"/>
                  </a:lnTo>
                  <a:lnTo>
                    <a:pt x="182" y="674"/>
                  </a:lnTo>
                  <a:lnTo>
                    <a:pt x="184" y="674"/>
                  </a:lnTo>
                  <a:lnTo>
                    <a:pt x="186" y="674"/>
                  </a:lnTo>
                  <a:lnTo>
                    <a:pt x="186" y="672"/>
                  </a:lnTo>
                  <a:lnTo>
                    <a:pt x="188" y="672"/>
                  </a:lnTo>
                  <a:lnTo>
                    <a:pt x="188" y="670"/>
                  </a:lnTo>
                  <a:lnTo>
                    <a:pt x="188" y="668"/>
                  </a:lnTo>
                  <a:lnTo>
                    <a:pt x="190" y="668"/>
                  </a:lnTo>
                  <a:lnTo>
                    <a:pt x="192" y="668"/>
                  </a:lnTo>
                  <a:lnTo>
                    <a:pt x="194" y="668"/>
                  </a:lnTo>
                  <a:lnTo>
                    <a:pt x="196" y="668"/>
                  </a:lnTo>
                  <a:lnTo>
                    <a:pt x="194" y="668"/>
                  </a:lnTo>
                  <a:lnTo>
                    <a:pt x="194" y="666"/>
                  </a:lnTo>
                  <a:lnTo>
                    <a:pt x="196" y="666"/>
                  </a:lnTo>
                  <a:lnTo>
                    <a:pt x="198" y="666"/>
                  </a:lnTo>
                  <a:lnTo>
                    <a:pt x="198" y="664"/>
                  </a:lnTo>
                  <a:lnTo>
                    <a:pt x="200" y="664"/>
                  </a:lnTo>
                  <a:lnTo>
                    <a:pt x="200" y="662"/>
                  </a:lnTo>
                  <a:lnTo>
                    <a:pt x="200" y="661"/>
                  </a:lnTo>
                  <a:lnTo>
                    <a:pt x="200" y="659"/>
                  </a:lnTo>
                  <a:lnTo>
                    <a:pt x="198" y="659"/>
                  </a:lnTo>
                  <a:lnTo>
                    <a:pt x="196" y="659"/>
                  </a:lnTo>
                  <a:lnTo>
                    <a:pt x="196" y="657"/>
                  </a:lnTo>
                  <a:lnTo>
                    <a:pt x="196" y="655"/>
                  </a:lnTo>
                  <a:lnTo>
                    <a:pt x="198" y="655"/>
                  </a:lnTo>
                  <a:lnTo>
                    <a:pt x="198" y="653"/>
                  </a:lnTo>
                  <a:lnTo>
                    <a:pt x="196" y="653"/>
                  </a:lnTo>
                  <a:lnTo>
                    <a:pt x="194" y="651"/>
                  </a:lnTo>
                  <a:lnTo>
                    <a:pt x="194" y="649"/>
                  </a:lnTo>
                  <a:lnTo>
                    <a:pt x="194" y="647"/>
                  </a:lnTo>
                  <a:lnTo>
                    <a:pt x="194" y="645"/>
                  </a:lnTo>
                  <a:lnTo>
                    <a:pt x="194" y="643"/>
                  </a:lnTo>
                  <a:lnTo>
                    <a:pt x="196" y="643"/>
                  </a:lnTo>
                  <a:lnTo>
                    <a:pt x="198" y="643"/>
                  </a:lnTo>
                  <a:lnTo>
                    <a:pt x="200" y="643"/>
                  </a:lnTo>
                  <a:lnTo>
                    <a:pt x="202" y="641"/>
                  </a:lnTo>
                  <a:lnTo>
                    <a:pt x="204" y="641"/>
                  </a:lnTo>
                  <a:lnTo>
                    <a:pt x="204" y="643"/>
                  </a:lnTo>
                  <a:lnTo>
                    <a:pt x="205" y="643"/>
                  </a:lnTo>
                  <a:lnTo>
                    <a:pt x="207" y="643"/>
                  </a:lnTo>
                  <a:lnTo>
                    <a:pt x="207" y="645"/>
                  </a:lnTo>
                  <a:lnTo>
                    <a:pt x="209" y="645"/>
                  </a:lnTo>
                  <a:lnTo>
                    <a:pt x="209" y="647"/>
                  </a:lnTo>
                  <a:lnTo>
                    <a:pt x="211" y="647"/>
                  </a:lnTo>
                  <a:lnTo>
                    <a:pt x="211" y="649"/>
                  </a:lnTo>
                  <a:lnTo>
                    <a:pt x="213" y="649"/>
                  </a:lnTo>
                  <a:lnTo>
                    <a:pt x="213" y="651"/>
                  </a:lnTo>
                  <a:lnTo>
                    <a:pt x="213" y="653"/>
                  </a:lnTo>
                  <a:lnTo>
                    <a:pt x="213" y="655"/>
                  </a:lnTo>
                  <a:lnTo>
                    <a:pt x="213" y="657"/>
                  </a:lnTo>
                  <a:lnTo>
                    <a:pt x="211" y="657"/>
                  </a:lnTo>
                  <a:lnTo>
                    <a:pt x="211" y="659"/>
                  </a:lnTo>
                  <a:lnTo>
                    <a:pt x="211" y="661"/>
                  </a:lnTo>
                  <a:lnTo>
                    <a:pt x="211" y="662"/>
                  </a:lnTo>
                  <a:lnTo>
                    <a:pt x="211" y="664"/>
                  </a:lnTo>
                  <a:lnTo>
                    <a:pt x="211" y="666"/>
                  </a:lnTo>
                  <a:lnTo>
                    <a:pt x="211" y="668"/>
                  </a:lnTo>
                  <a:lnTo>
                    <a:pt x="211" y="670"/>
                  </a:lnTo>
                  <a:lnTo>
                    <a:pt x="211" y="672"/>
                  </a:lnTo>
                  <a:lnTo>
                    <a:pt x="211" y="674"/>
                  </a:lnTo>
                  <a:lnTo>
                    <a:pt x="211" y="676"/>
                  </a:lnTo>
                  <a:lnTo>
                    <a:pt x="211" y="678"/>
                  </a:lnTo>
                  <a:lnTo>
                    <a:pt x="209" y="678"/>
                  </a:lnTo>
                  <a:lnTo>
                    <a:pt x="207" y="680"/>
                  </a:lnTo>
                  <a:lnTo>
                    <a:pt x="207" y="682"/>
                  </a:lnTo>
                  <a:lnTo>
                    <a:pt x="207" y="684"/>
                  </a:lnTo>
                  <a:lnTo>
                    <a:pt x="207" y="685"/>
                  </a:lnTo>
                  <a:lnTo>
                    <a:pt x="205" y="685"/>
                  </a:lnTo>
                  <a:lnTo>
                    <a:pt x="205" y="687"/>
                  </a:lnTo>
                  <a:lnTo>
                    <a:pt x="207" y="687"/>
                  </a:lnTo>
                  <a:lnTo>
                    <a:pt x="207" y="689"/>
                  </a:lnTo>
                  <a:lnTo>
                    <a:pt x="207" y="691"/>
                  </a:lnTo>
                  <a:lnTo>
                    <a:pt x="205" y="691"/>
                  </a:lnTo>
                  <a:lnTo>
                    <a:pt x="205" y="693"/>
                  </a:lnTo>
                  <a:lnTo>
                    <a:pt x="204" y="693"/>
                  </a:lnTo>
                  <a:lnTo>
                    <a:pt x="204" y="695"/>
                  </a:lnTo>
                  <a:lnTo>
                    <a:pt x="202" y="695"/>
                  </a:lnTo>
                  <a:lnTo>
                    <a:pt x="200" y="695"/>
                  </a:lnTo>
                  <a:lnTo>
                    <a:pt x="200" y="697"/>
                  </a:lnTo>
                  <a:lnTo>
                    <a:pt x="198" y="697"/>
                  </a:lnTo>
                  <a:lnTo>
                    <a:pt x="198" y="699"/>
                  </a:lnTo>
                  <a:lnTo>
                    <a:pt x="198" y="701"/>
                  </a:lnTo>
                  <a:lnTo>
                    <a:pt x="198" y="703"/>
                  </a:lnTo>
                  <a:lnTo>
                    <a:pt x="198" y="705"/>
                  </a:lnTo>
                  <a:lnTo>
                    <a:pt x="196" y="705"/>
                  </a:lnTo>
                  <a:lnTo>
                    <a:pt x="196" y="707"/>
                  </a:lnTo>
                  <a:lnTo>
                    <a:pt x="196" y="709"/>
                  </a:lnTo>
                  <a:lnTo>
                    <a:pt x="194" y="709"/>
                  </a:lnTo>
                  <a:lnTo>
                    <a:pt x="194" y="710"/>
                  </a:lnTo>
                  <a:lnTo>
                    <a:pt x="194" y="712"/>
                  </a:lnTo>
                  <a:lnTo>
                    <a:pt x="192" y="712"/>
                  </a:lnTo>
                  <a:lnTo>
                    <a:pt x="192" y="714"/>
                  </a:lnTo>
                  <a:lnTo>
                    <a:pt x="194" y="714"/>
                  </a:lnTo>
                  <a:lnTo>
                    <a:pt x="194" y="716"/>
                  </a:lnTo>
                  <a:lnTo>
                    <a:pt x="192" y="716"/>
                  </a:lnTo>
                  <a:lnTo>
                    <a:pt x="190" y="716"/>
                  </a:lnTo>
                  <a:lnTo>
                    <a:pt x="190" y="718"/>
                  </a:lnTo>
                  <a:lnTo>
                    <a:pt x="190" y="720"/>
                  </a:lnTo>
                  <a:lnTo>
                    <a:pt x="188" y="720"/>
                  </a:lnTo>
                  <a:lnTo>
                    <a:pt x="188" y="722"/>
                  </a:lnTo>
                  <a:lnTo>
                    <a:pt x="188" y="724"/>
                  </a:lnTo>
                  <a:lnTo>
                    <a:pt x="188" y="726"/>
                  </a:lnTo>
                  <a:lnTo>
                    <a:pt x="188" y="728"/>
                  </a:lnTo>
                  <a:lnTo>
                    <a:pt x="190" y="728"/>
                  </a:lnTo>
                  <a:lnTo>
                    <a:pt x="192" y="728"/>
                  </a:lnTo>
                  <a:lnTo>
                    <a:pt x="192" y="730"/>
                  </a:lnTo>
                  <a:lnTo>
                    <a:pt x="194" y="730"/>
                  </a:lnTo>
                  <a:lnTo>
                    <a:pt x="194" y="732"/>
                  </a:lnTo>
                  <a:lnTo>
                    <a:pt x="194" y="733"/>
                  </a:lnTo>
                  <a:lnTo>
                    <a:pt x="194" y="735"/>
                  </a:lnTo>
                  <a:lnTo>
                    <a:pt x="196" y="735"/>
                  </a:lnTo>
                  <a:lnTo>
                    <a:pt x="198" y="735"/>
                  </a:lnTo>
                  <a:lnTo>
                    <a:pt x="198" y="733"/>
                  </a:lnTo>
                  <a:lnTo>
                    <a:pt x="200" y="735"/>
                  </a:lnTo>
                  <a:lnTo>
                    <a:pt x="202" y="735"/>
                  </a:lnTo>
                  <a:lnTo>
                    <a:pt x="204" y="737"/>
                  </a:lnTo>
                  <a:lnTo>
                    <a:pt x="204" y="739"/>
                  </a:lnTo>
                  <a:lnTo>
                    <a:pt x="204" y="741"/>
                  </a:lnTo>
                  <a:lnTo>
                    <a:pt x="204" y="743"/>
                  </a:lnTo>
                  <a:lnTo>
                    <a:pt x="205" y="743"/>
                  </a:lnTo>
                  <a:lnTo>
                    <a:pt x="205" y="745"/>
                  </a:lnTo>
                  <a:lnTo>
                    <a:pt x="205" y="747"/>
                  </a:lnTo>
                  <a:lnTo>
                    <a:pt x="205" y="749"/>
                  </a:lnTo>
                  <a:lnTo>
                    <a:pt x="205" y="751"/>
                  </a:lnTo>
                  <a:lnTo>
                    <a:pt x="204" y="751"/>
                  </a:lnTo>
                  <a:lnTo>
                    <a:pt x="204" y="753"/>
                  </a:lnTo>
                  <a:lnTo>
                    <a:pt x="205" y="753"/>
                  </a:lnTo>
                  <a:lnTo>
                    <a:pt x="205" y="755"/>
                  </a:lnTo>
                  <a:lnTo>
                    <a:pt x="205" y="757"/>
                  </a:lnTo>
                  <a:lnTo>
                    <a:pt x="205" y="758"/>
                  </a:lnTo>
                  <a:lnTo>
                    <a:pt x="207" y="760"/>
                  </a:lnTo>
                  <a:lnTo>
                    <a:pt x="205" y="760"/>
                  </a:lnTo>
                  <a:lnTo>
                    <a:pt x="205" y="762"/>
                  </a:lnTo>
                  <a:lnTo>
                    <a:pt x="207" y="762"/>
                  </a:lnTo>
                  <a:lnTo>
                    <a:pt x="207" y="760"/>
                  </a:lnTo>
                  <a:lnTo>
                    <a:pt x="209" y="760"/>
                  </a:lnTo>
                  <a:lnTo>
                    <a:pt x="211" y="760"/>
                  </a:lnTo>
                  <a:lnTo>
                    <a:pt x="213" y="760"/>
                  </a:lnTo>
                  <a:lnTo>
                    <a:pt x="215" y="760"/>
                  </a:lnTo>
                  <a:lnTo>
                    <a:pt x="215" y="758"/>
                  </a:lnTo>
                  <a:lnTo>
                    <a:pt x="215" y="760"/>
                  </a:lnTo>
                  <a:lnTo>
                    <a:pt x="217" y="760"/>
                  </a:lnTo>
                  <a:lnTo>
                    <a:pt x="217" y="762"/>
                  </a:lnTo>
                  <a:lnTo>
                    <a:pt x="219" y="762"/>
                  </a:lnTo>
                  <a:lnTo>
                    <a:pt x="219" y="760"/>
                  </a:lnTo>
                  <a:lnTo>
                    <a:pt x="221" y="760"/>
                  </a:lnTo>
                  <a:lnTo>
                    <a:pt x="221" y="762"/>
                  </a:lnTo>
                  <a:lnTo>
                    <a:pt x="223" y="762"/>
                  </a:lnTo>
                  <a:lnTo>
                    <a:pt x="223" y="764"/>
                  </a:lnTo>
                  <a:lnTo>
                    <a:pt x="223" y="766"/>
                  </a:lnTo>
                  <a:lnTo>
                    <a:pt x="225" y="766"/>
                  </a:lnTo>
                  <a:lnTo>
                    <a:pt x="225" y="768"/>
                  </a:lnTo>
                  <a:lnTo>
                    <a:pt x="225" y="770"/>
                  </a:lnTo>
                  <a:lnTo>
                    <a:pt x="227" y="770"/>
                  </a:lnTo>
                  <a:lnTo>
                    <a:pt x="227" y="768"/>
                  </a:lnTo>
                  <a:lnTo>
                    <a:pt x="229" y="768"/>
                  </a:lnTo>
                  <a:lnTo>
                    <a:pt x="229" y="766"/>
                  </a:lnTo>
                  <a:lnTo>
                    <a:pt x="229" y="768"/>
                  </a:lnTo>
                  <a:lnTo>
                    <a:pt x="230" y="768"/>
                  </a:lnTo>
                  <a:lnTo>
                    <a:pt x="229" y="768"/>
                  </a:lnTo>
                  <a:lnTo>
                    <a:pt x="230" y="768"/>
                  </a:lnTo>
                  <a:lnTo>
                    <a:pt x="230" y="770"/>
                  </a:lnTo>
                  <a:lnTo>
                    <a:pt x="230" y="772"/>
                  </a:lnTo>
                  <a:lnTo>
                    <a:pt x="230" y="774"/>
                  </a:lnTo>
                  <a:lnTo>
                    <a:pt x="230" y="776"/>
                  </a:lnTo>
                  <a:lnTo>
                    <a:pt x="230" y="778"/>
                  </a:lnTo>
                  <a:lnTo>
                    <a:pt x="230" y="780"/>
                  </a:lnTo>
                  <a:lnTo>
                    <a:pt x="230" y="781"/>
                  </a:lnTo>
                  <a:lnTo>
                    <a:pt x="230" y="783"/>
                  </a:lnTo>
                  <a:lnTo>
                    <a:pt x="229" y="783"/>
                  </a:lnTo>
                  <a:lnTo>
                    <a:pt x="227" y="783"/>
                  </a:lnTo>
                  <a:lnTo>
                    <a:pt x="227" y="785"/>
                  </a:lnTo>
                  <a:lnTo>
                    <a:pt x="225" y="785"/>
                  </a:lnTo>
                  <a:lnTo>
                    <a:pt x="223" y="785"/>
                  </a:lnTo>
                  <a:lnTo>
                    <a:pt x="225" y="785"/>
                  </a:lnTo>
                  <a:lnTo>
                    <a:pt x="225" y="787"/>
                  </a:lnTo>
                  <a:lnTo>
                    <a:pt x="223" y="787"/>
                  </a:lnTo>
                  <a:lnTo>
                    <a:pt x="223" y="789"/>
                  </a:lnTo>
                  <a:lnTo>
                    <a:pt x="223" y="791"/>
                  </a:lnTo>
                  <a:lnTo>
                    <a:pt x="223" y="789"/>
                  </a:lnTo>
                  <a:lnTo>
                    <a:pt x="221" y="791"/>
                  </a:lnTo>
                  <a:lnTo>
                    <a:pt x="221" y="789"/>
                  </a:lnTo>
                  <a:lnTo>
                    <a:pt x="221" y="791"/>
                  </a:lnTo>
                  <a:lnTo>
                    <a:pt x="219" y="791"/>
                  </a:lnTo>
                  <a:lnTo>
                    <a:pt x="219" y="789"/>
                  </a:lnTo>
                  <a:lnTo>
                    <a:pt x="217" y="789"/>
                  </a:lnTo>
                  <a:lnTo>
                    <a:pt x="217" y="791"/>
                  </a:lnTo>
                  <a:lnTo>
                    <a:pt x="217" y="789"/>
                  </a:lnTo>
                  <a:lnTo>
                    <a:pt x="217" y="791"/>
                  </a:lnTo>
                  <a:lnTo>
                    <a:pt x="215" y="791"/>
                  </a:lnTo>
                  <a:lnTo>
                    <a:pt x="215" y="789"/>
                  </a:lnTo>
                  <a:lnTo>
                    <a:pt x="215" y="791"/>
                  </a:lnTo>
                  <a:lnTo>
                    <a:pt x="213" y="791"/>
                  </a:lnTo>
                  <a:lnTo>
                    <a:pt x="213" y="793"/>
                  </a:lnTo>
                  <a:lnTo>
                    <a:pt x="211" y="793"/>
                  </a:lnTo>
                  <a:lnTo>
                    <a:pt x="211" y="795"/>
                  </a:lnTo>
                  <a:lnTo>
                    <a:pt x="211" y="797"/>
                  </a:lnTo>
                  <a:lnTo>
                    <a:pt x="211" y="799"/>
                  </a:lnTo>
                  <a:lnTo>
                    <a:pt x="211" y="801"/>
                  </a:lnTo>
                  <a:lnTo>
                    <a:pt x="209" y="801"/>
                  </a:lnTo>
                  <a:lnTo>
                    <a:pt x="211" y="801"/>
                  </a:lnTo>
                  <a:lnTo>
                    <a:pt x="209" y="801"/>
                  </a:lnTo>
                  <a:lnTo>
                    <a:pt x="211" y="803"/>
                  </a:lnTo>
                  <a:lnTo>
                    <a:pt x="209" y="803"/>
                  </a:lnTo>
                  <a:lnTo>
                    <a:pt x="211" y="805"/>
                  </a:lnTo>
                  <a:lnTo>
                    <a:pt x="211" y="806"/>
                  </a:lnTo>
                  <a:lnTo>
                    <a:pt x="211" y="808"/>
                  </a:lnTo>
                  <a:lnTo>
                    <a:pt x="213" y="808"/>
                  </a:lnTo>
                  <a:lnTo>
                    <a:pt x="211" y="810"/>
                  </a:lnTo>
                  <a:lnTo>
                    <a:pt x="211" y="812"/>
                  </a:lnTo>
                  <a:lnTo>
                    <a:pt x="211" y="814"/>
                  </a:lnTo>
                  <a:lnTo>
                    <a:pt x="213" y="814"/>
                  </a:lnTo>
                  <a:lnTo>
                    <a:pt x="213" y="816"/>
                  </a:lnTo>
                  <a:lnTo>
                    <a:pt x="211" y="816"/>
                  </a:lnTo>
                  <a:lnTo>
                    <a:pt x="211" y="818"/>
                  </a:lnTo>
                  <a:lnTo>
                    <a:pt x="211" y="820"/>
                  </a:lnTo>
                  <a:lnTo>
                    <a:pt x="211" y="822"/>
                  </a:lnTo>
                  <a:lnTo>
                    <a:pt x="209" y="822"/>
                  </a:lnTo>
                  <a:lnTo>
                    <a:pt x="207" y="822"/>
                  </a:lnTo>
                  <a:lnTo>
                    <a:pt x="207" y="824"/>
                  </a:lnTo>
                  <a:lnTo>
                    <a:pt x="205" y="826"/>
                  </a:lnTo>
                  <a:lnTo>
                    <a:pt x="205" y="828"/>
                  </a:lnTo>
                  <a:lnTo>
                    <a:pt x="204" y="828"/>
                  </a:lnTo>
                  <a:lnTo>
                    <a:pt x="204" y="829"/>
                  </a:lnTo>
                  <a:lnTo>
                    <a:pt x="202" y="829"/>
                  </a:lnTo>
                  <a:lnTo>
                    <a:pt x="202" y="831"/>
                  </a:lnTo>
                  <a:lnTo>
                    <a:pt x="200" y="831"/>
                  </a:lnTo>
                  <a:lnTo>
                    <a:pt x="200" y="833"/>
                  </a:lnTo>
                  <a:lnTo>
                    <a:pt x="198" y="833"/>
                  </a:lnTo>
                  <a:lnTo>
                    <a:pt x="198" y="835"/>
                  </a:lnTo>
                  <a:lnTo>
                    <a:pt x="198" y="837"/>
                  </a:lnTo>
                  <a:lnTo>
                    <a:pt x="196" y="837"/>
                  </a:lnTo>
                  <a:lnTo>
                    <a:pt x="196" y="839"/>
                  </a:lnTo>
                  <a:lnTo>
                    <a:pt x="198" y="839"/>
                  </a:lnTo>
                  <a:lnTo>
                    <a:pt x="196" y="839"/>
                  </a:lnTo>
                  <a:lnTo>
                    <a:pt x="196" y="841"/>
                  </a:lnTo>
                  <a:lnTo>
                    <a:pt x="196" y="839"/>
                  </a:lnTo>
                  <a:lnTo>
                    <a:pt x="196" y="841"/>
                  </a:lnTo>
                  <a:lnTo>
                    <a:pt x="194" y="841"/>
                  </a:lnTo>
                  <a:lnTo>
                    <a:pt x="194" y="843"/>
                  </a:lnTo>
                  <a:lnTo>
                    <a:pt x="192" y="843"/>
                  </a:lnTo>
                  <a:lnTo>
                    <a:pt x="190" y="843"/>
                  </a:lnTo>
                  <a:lnTo>
                    <a:pt x="190" y="845"/>
                  </a:lnTo>
                  <a:lnTo>
                    <a:pt x="188" y="845"/>
                  </a:lnTo>
                  <a:lnTo>
                    <a:pt x="188" y="847"/>
                  </a:lnTo>
                  <a:lnTo>
                    <a:pt x="186" y="847"/>
                  </a:lnTo>
                  <a:lnTo>
                    <a:pt x="184" y="847"/>
                  </a:lnTo>
                  <a:lnTo>
                    <a:pt x="182" y="847"/>
                  </a:lnTo>
                  <a:lnTo>
                    <a:pt x="181" y="847"/>
                  </a:lnTo>
                  <a:lnTo>
                    <a:pt x="181" y="849"/>
                  </a:lnTo>
                  <a:lnTo>
                    <a:pt x="181" y="851"/>
                  </a:lnTo>
                  <a:lnTo>
                    <a:pt x="179" y="851"/>
                  </a:lnTo>
                  <a:lnTo>
                    <a:pt x="177" y="851"/>
                  </a:lnTo>
                  <a:lnTo>
                    <a:pt x="177" y="853"/>
                  </a:lnTo>
                  <a:lnTo>
                    <a:pt x="175" y="853"/>
                  </a:lnTo>
                  <a:lnTo>
                    <a:pt x="173" y="853"/>
                  </a:lnTo>
                  <a:lnTo>
                    <a:pt x="173" y="851"/>
                  </a:lnTo>
                  <a:lnTo>
                    <a:pt x="171" y="851"/>
                  </a:lnTo>
                  <a:lnTo>
                    <a:pt x="169" y="851"/>
                  </a:lnTo>
                  <a:lnTo>
                    <a:pt x="169" y="849"/>
                  </a:lnTo>
                  <a:lnTo>
                    <a:pt x="167" y="849"/>
                  </a:lnTo>
                  <a:lnTo>
                    <a:pt x="167" y="847"/>
                  </a:lnTo>
                  <a:lnTo>
                    <a:pt x="167" y="845"/>
                  </a:lnTo>
                  <a:lnTo>
                    <a:pt x="165" y="845"/>
                  </a:lnTo>
                  <a:lnTo>
                    <a:pt x="165" y="843"/>
                  </a:lnTo>
                  <a:lnTo>
                    <a:pt x="163" y="843"/>
                  </a:lnTo>
                  <a:lnTo>
                    <a:pt x="163" y="845"/>
                  </a:lnTo>
                  <a:lnTo>
                    <a:pt x="163" y="843"/>
                  </a:lnTo>
                  <a:lnTo>
                    <a:pt x="163" y="845"/>
                  </a:lnTo>
                  <a:lnTo>
                    <a:pt x="161" y="845"/>
                  </a:lnTo>
                  <a:lnTo>
                    <a:pt x="161" y="843"/>
                  </a:lnTo>
                  <a:lnTo>
                    <a:pt x="159" y="843"/>
                  </a:lnTo>
                  <a:lnTo>
                    <a:pt x="157" y="843"/>
                  </a:lnTo>
                  <a:lnTo>
                    <a:pt x="157" y="841"/>
                  </a:lnTo>
                  <a:lnTo>
                    <a:pt x="156" y="841"/>
                  </a:lnTo>
                  <a:lnTo>
                    <a:pt x="156" y="839"/>
                  </a:lnTo>
                  <a:lnTo>
                    <a:pt x="156" y="837"/>
                  </a:lnTo>
                  <a:lnTo>
                    <a:pt x="156" y="839"/>
                  </a:lnTo>
                  <a:lnTo>
                    <a:pt x="156" y="837"/>
                  </a:lnTo>
                  <a:lnTo>
                    <a:pt x="154" y="837"/>
                  </a:lnTo>
                  <a:lnTo>
                    <a:pt x="154" y="835"/>
                  </a:lnTo>
                  <a:lnTo>
                    <a:pt x="152" y="835"/>
                  </a:lnTo>
                  <a:lnTo>
                    <a:pt x="150" y="835"/>
                  </a:lnTo>
                  <a:lnTo>
                    <a:pt x="148" y="835"/>
                  </a:lnTo>
                  <a:lnTo>
                    <a:pt x="146" y="835"/>
                  </a:lnTo>
                  <a:lnTo>
                    <a:pt x="146" y="833"/>
                  </a:lnTo>
                  <a:lnTo>
                    <a:pt x="144" y="833"/>
                  </a:lnTo>
                  <a:lnTo>
                    <a:pt x="144" y="835"/>
                  </a:lnTo>
                  <a:lnTo>
                    <a:pt x="142" y="835"/>
                  </a:lnTo>
                  <a:lnTo>
                    <a:pt x="142" y="833"/>
                  </a:lnTo>
                  <a:lnTo>
                    <a:pt x="140" y="833"/>
                  </a:lnTo>
                  <a:lnTo>
                    <a:pt x="138" y="833"/>
                  </a:lnTo>
                  <a:lnTo>
                    <a:pt x="136" y="833"/>
                  </a:lnTo>
                  <a:lnTo>
                    <a:pt x="136" y="831"/>
                  </a:lnTo>
                  <a:lnTo>
                    <a:pt x="136" y="833"/>
                  </a:lnTo>
                  <a:lnTo>
                    <a:pt x="136" y="831"/>
                  </a:lnTo>
                  <a:lnTo>
                    <a:pt x="134" y="831"/>
                  </a:lnTo>
                  <a:lnTo>
                    <a:pt x="134" y="833"/>
                  </a:lnTo>
                  <a:lnTo>
                    <a:pt x="134" y="831"/>
                  </a:lnTo>
                  <a:lnTo>
                    <a:pt x="133" y="831"/>
                  </a:lnTo>
                  <a:lnTo>
                    <a:pt x="133" y="829"/>
                  </a:lnTo>
                  <a:lnTo>
                    <a:pt x="131" y="829"/>
                  </a:lnTo>
                  <a:lnTo>
                    <a:pt x="131" y="828"/>
                  </a:lnTo>
                  <a:lnTo>
                    <a:pt x="131" y="826"/>
                  </a:lnTo>
                  <a:lnTo>
                    <a:pt x="129" y="826"/>
                  </a:lnTo>
                  <a:lnTo>
                    <a:pt x="131" y="826"/>
                  </a:lnTo>
                  <a:lnTo>
                    <a:pt x="129" y="826"/>
                  </a:lnTo>
                  <a:lnTo>
                    <a:pt x="129" y="824"/>
                  </a:lnTo>
                  <a:lnTo>
                    <a:pt x="129" y="822"/>
                  </a:lnTo>
                  <a:lnTo>
                    <a:pt x="129" y="820"/>
                  </a:lnTo>
                  <a:lnTo>
                    <a:pt x="127" y="820"/>
                  </a:lnTo>
                  <a:lnTo>
                    <a:pt x="127" y="818"/>
                  </a:lnTo>
                  <a:lnTo>
                    <a:pt x="127" y="816"/>
                  </a:lnTo>
                  <a:lnTo>
                    <a:pt x="127" y="814"/>
                  </a:lnTo>
                  <a:lnTo>
                    <a:pt x="127" y="812"/>
                  </a:lnTo>
                  <a:lnTo>
                    <a:pt x="127" y="810"/>
                  </a:lnTo>
                  <a:lnTo>
                    <a:pt x="127" y="808"/>
                  </a:lnTo>
                  <a:lnTo>
                    <a:pt x="127" y="810"/>
                  </a:lnTo>
                  <a:lnTo>
                    <a:pt x="127" y="808"/>
                  </a:lnTo>
                  <a:lnTo>
                    <a:pt x="125" y="808"/>
                  </a:lnTo>
                  <a:lnTo>
                    <a:pt x="127" y="808"/>
                  </a:lnTo>
                  <a:lnTo>
                    <a:pt x="125" y="808"/>
                  </a:lnTo>
                  <a:lnTo>
                    <a:pt x="125" y="806"/>
                  </a:lnTo>
                  <a:lnTo>
                    <a:pt x="125" y="805"/>
                  </a:lnTo>
                  <a:lnTo>
                    <a:pt x="125" y="806"/>
                  </a:lnTo>
                  <a:lnTo>
                    <a:pt x="125" y="805"/>
                  </a:lnTo>
                  <a:lnTo>
                    <a:pt x="123" y="805"/>
                  </a:lnTo>
                  <a:lnTo>
                    <a:pt x="125" y="805"/>
                  </a:lnTo>
                  <a:lnTo>
                    <a:pt x="125" y="803"/>
                  </a:lnTo>
                  <a:lnTo>
                    <a:pt x="123" y="803"/>
                  </a:lnTo>
                  <a:lnTo>
                    <a:pt x="123" y="805"/>
                  </a:lnTo>
                  <a:lnTo>
                    <a:pt x="123" y="803"/>
                  </a:lnTo>
                  <a:lnTo>
                    <a:pt x="123" y="801"/>
                  </a:lnTo>
                  <a:lnTo>
                    <a:pt x="125" y="801"/>
                  </a:lnTo>
                  <a:lnTo>
                    <a:pt x="123" y="801"/>
                  </a:lnTo>
                  <a:lnTo>
                    <a:pt x="121" y="801"/>
                  </a:lnTo>
                  <a:lnTo>
                    <a:pt x="121" y="799"/>
                  </a:lnTo>
                  <a:lnTo>
                    <a:pt x="119" y="799"/>
                  </a:lnTo>
                  <a:lnTo>
                    <a:pt x="121" y="799"/>
                  </a:lnTo>
                  <a:lnTo>
                    <a:pt x="121" y="797"/>
                  </a:lnTo>
                  <a:lnTo>
                    <a:pt x="123" y="795"/>
                  </a:lnTo>
                  <a:lnTo>
                    <a:pt x="125" y="795"/>
                  </a:lnTo>
                  <a:lnTo>
                    <a:pt x="127" y="795"/>
                  </a:lnTo>
                  <a:lnTo>
                    <a:pt x="127" y="793"/>
                  </a:lnTo>
                  <a:lnTo>
                    <a:pt x="125" y="793"/>
                  </a:lnTo>
                  <a:lnTo>
                    <a:pt x="125" y="791"/>
                  </a:lnTo>
                  <a:lnTo>
                    <a:pt x="125" y="789"/>
                  </a:lnTo>
                  <a:lnTo>
                    <a:pt x="125" y="787"/>
                  </a:lnTo>
                  <a:lnTo>
                    <a:pt x="125" y="785"/>
                  </a:lnTo>
                  <a:lnTo>
                    <a:pt x="125" y="783"/>
                  </a:lnTo>
                  <a:lnTo>
                    <a:pt x="125" y="781"/>
                  </a:lnTo>
                  <a:lnTo>
                    <a:pt x="123" y="781"/>
                  </a:lnTo>
                  <a:lnTo>
                    <a:pt x="121" y="781"/>
                  </a:lnTo>
                  <a:lnTo>
                    <a:pt x="121" y="780"/>
                  </a:lnTo>
                  <a:lnTo>
                    <a:pt x="123" y="780"/>
                  </a:lnTo>
                  <a:lnTo>
                    <a:pt x="123" y="778"/>
                  </a:lnTo>
                  <a:lnTo>
                    <a:pt x="121" y="780"/>
                  </a:lnTo>
                  <a:lnTo>
                    <a:pt x="121" y="778"/>
                  </a:lnTo>
                  <a:lnTo>
                    <a:pt x="121" y="780"/>
                  </a:lnTo>
                  <a:lnTo>
                    <a:pt x="119" y="780"/>
                  </a:lnTo>
                  <a:lnTo>
                    <a:pt x="119" y="778"/>
                  </a:lnTo>
                  <a:lnTo>
                    <a:pt x="117" y="778"/>
                  </a:lnTo>
                  <a:lnTo>
                    <a:pt x="117" y="776"/>
                  </a:lnTo>
                  <a:lnTo>
                    <a:pt x="117" y="774"/>
                  </a:lnTo>
                  <a:lnTo>
                    <a:pt x="115" y="774"/>
                  </a:lnTo>
                  <a:lnTo>
                    <a:pt x="113" y="774"/>
                  </a:lnTo>
                  <a:lnTo>
                    <a:pt x="111" y="774"/>
                  </a:lnTo>
                  <a:lnTo>
                    <a:pt x="111" y="772"/>
                  </a:lnTo>
                  <a:lnTo>
                    <a:pt x="111" y="770"/>
                  </a:lnTo>
                  <a:lnTo>
                    <a:pt x="113" y="770"/>
                  </a:lnTo>
                  <a:lnTo>
                    <a:pt x="111" y="770"/>
                  </a:lnTo>
                  <a:lnTo>
                    <a:pt x="111" y="768"/>
                  </a:lnTo>
                  <a:lnTo>
                    <a:pt x="113" y="768"/>
                  </a:lnTo>
                  <a:lnTo>
                    <a:pt x="111" y="768"/>
                  </a:lnTo>
                  <a:lnTo>
                    <a:pt x="111" y="766"/>
                  </a:lnTo>
                  <a:lnTo>
                    <a:pt x="113" y="766"/>
                  </a:lnTo>
                  <a:lnTo>
                    <a:pt x="111" y="764"/>
                  </a:lnTo>
                  <a:lnTo>
                    <a:pt x="111" y="762"/>
                  </a:lnTo>
                  <a:lnTo>
                    <a:pt x="111" y="760"/>
                  </a:lnTo>
                  <a:lnTo>
                    <a:pt x="109" y="760"/>
                  </a:lnTo>
                  <a:lnTo>
                    <a:pt x="108" y="760"/>
                  </a:lnTo>
                  <a:lnTo>
                    <a:pt x="108" y="758"/>
                  </a:lnTo>
                  <a:lnTo>
                    <a:pt x="109" y="758"/>
                  </a:lnTo>
                  <a:lnTo>
                    <a:pt x="109" y="757"/>
                  </a:lnTo>
                  <a:lnTo>
                    <a:pt x="108" y="757"/>
                  </a:lnTo>
                  <a:lnTo>
                    <a:pt x="106" y="755"/>
                  </a:lnTo>
                  <a:lnTo>
                    <a:pt x="104" y="755"/>
                  </a:lnTo>
                  <a:lnTo>
                    <a:pt x="104" y="753"/>
                  </a:lnTo>
                  <a:lnTo>
                    <a:pt x="106" y="753"/>
                  </a:lnTo>
                  <a:lnTo>
                    <a:pt x="108" y="753"/>
                  </a:lnTo>
                  <a:lnTo>
                    <a:pt x="106" y="753"/>
                  </a:lnTo>
                  <a:lnTo>
                    <a:pt x="106" y="751"/>
                  </a:lnTo>
                  <a:lnTo>
                    <a:pt x="106" y="753"/>
                  </a:lnTo>
                  <a:lnTo>
                    <a:pt x="106" y="751"/>
                  </a:lnTo>
                  <a:lnTo>
                    <a:pt x="104" y="751"/>
                  </a:lnTo>
                  <a:lnTo>
                    <a:pt x="104" y="749"/>
                  </a:lnTo>
                  <a:lnTo>
                    <a:pt x="104" y="751"/>
                  </a:lnTo>
                  <a:lnTo>
                    <a:pt x="104" y="749"/>
                  </a:lnTo>
                  <a:lnTo>
                    <a:pt x="102" y="749"/>
                  </a:lnTo>
                  <a:lnTo>
                    <a:pt x="100" y="749"/>
                  </a:lnTo>
                  <a:lnTo>
                    <a:pt x="100" y="747"/>
                  </a:lnTo>
                  <a:lnTo>
                    <a:pt x="100" y="745"/>
                  </a:lnTo>
                  <a:lnTo>
                    <a:pt x="100" y="743"/>
                  </a:lnTo>
                  <a:lnTo>
                    <a:pt x="98" y="743"/>
                  </a:lnTo>
                  <a:lnTo>
                    <a:pt x="98" y="741"/>
                  </a:lnTo>
                  <a:lnTo>
                    <a:pt x="96" y="741"/>
                  </a:lnTo>
                  <a:lnTo>
                    <a:pt x="96" y="739"/>
                  </a:lnTo>
                  <a:lnTo>
                    <a:pt x="94" y="739"/>
                  </a:lnTo>
                  <a:lnTo>
                    <a:pt x="94" y="737"/>
                  </a:lnTo>
                  <a:lnTo>
                    <a:pt x="96" y="737"/>
                  </a:lnTo>
                  <a:lnTo>
                    <a:pt x="98" y="737"/>
                  </a:lnTo>
                  <a:lnTo>
                    <a:pt x="98" y="735"/>
                  </a:lnTo>
                  <a:lnTo>
                    <a:pt x="100" y="735"/>
                  </a:lnTo>
                  <a:lnTo>
                    <a:pt x="100" y="733"/>
                  </a:lnTo>
                  <a:lnTo>
                    <a:pt x="98" y="733"/>
                  </a:lnTo>
                  <a:lnTo>
                    <a:pt x="98" y="732"/>
                  </a:lnTo>
                  <a:lnTo>
                    <a:pt x="98" y="730"/>
                  </a:lnTo>
                  <a:lnTo>
                    <a:pt x="98" y="728"/>
                  </a:lnTo>
                  <a:lnTo>
                    <a:pt x="98" y="726"/>
                  </a:lnTo>
                  <a:lnTo>
                    <a:pt x="98" y="724"/>
                  </a:lnTo>
                  <a:lnTo>
                    <a:pt x="100" y="722"/>
                  </a:lnTo>
                  <a:lnTo>
                    <a:pt x="98" y="722"/>
                  </a:lnTo>
                  <a:lnTo>
                    <a:pt x="98" y="720"/>
                  </a:lnTo>
                  <a:lnTo>
                    <a:pt x="98" y="718"/>
                  </a:lnTo>
                  <a:lnTo>
                    <a:pt x="98" y="716"/>
                  </a:lnTo>
                  <a:lnTo>
                    <a:pt x="96" y="716"/>
                  </a:lnTo>
                  <a:lnTo>
                    <a:pt x="96" y="714"/>
                  </a:lnTo>
                  <a:lnTo>
                    <a:pt x="94" y="714"/>
                  </a:lnTo>
                  <a:lnTo>
                    <a:pt x="94" y="712"/>
                  </a:lnTo>
                  <a:lnTo>
                    <a:pt x="94" y="710"/>
                  </a:lnTo>
                  <a:lnTo>
                    <a:pt x="96" y="710"/>
                  </a:lnTo>
                  <a:lnTo>
                    <a:pt x="96" y="709"/>
                  </a:lnTo>
                  <a:lnTo>
                    <a:pt x="98" y="709"/>
                  </a:lnTo>
                  <a:lnTo>
                    <a:pt x="98" y="707"/>
                  </a:lnTo>
                  <a:lnTo>
                    <a:pt x="98" y="705"/>
                  </a:lnTo>
                  <a:lnTo>
                    <a:pt x="98" y="703"/>
                  </a:lnTo>
                  <a:lnTo>
                    <a:pt x="100" y="703"/>
                  </a:lnTo>
                  <a:lnTo>
                    <a:pt x="100" y="701"/>
                  </a:lnTo>
                  <a:lnTo>
                    <a:pt x="100" y="699"/>
                  </a:lnTo>
                  <a:lnTo>
                    <a:pt x="100" y="697"/>
                  </a:lnTo>
                  <a:lnTo>
                    <a:pt x="102" y="697"/>
                  </a:lnTo>
                  <a:lnTo>
                    <a:pt x="102" y="695"/>
                  </a:lnTo>
                  <a:lnTo>
                    <a:pt x="104" y="695"/>
                  </a:lnTo>
                  <a:lnTo>
                    <a:pt x="104" y="693"/>
                  </a:lnTo>
                  <a:lnTo>
                    <a:pt x="104" y="691"/>
                  </a:lnTo>
                  <a:lnTo>
                    <a:pt x="102" y="689"/>
                  </a:lnTo>
                  <a:lnTo>
                    <a:pt x="102" y="687"/>
                  </a:lnTo>
                  <a:lnTo>
                    <a:pt x="102" y="685"/>
                  </a:lnTo>
                  <a:lnTo>
                    <a:pt x="102" y="684"/>
                  </a:lnTo>
                  <a:lnTo>
                    <a:pt x="104" y="684"/>
                  </a:lnTo>
                  <a:lnTo>
                    <a:pt x="104" y="682"/>
                  </a:lnTo>
                  <a:lnTo>
                    <a:pt x="106" y="682"/>
                  </a:lnTo>
                  <a:lnTo>
                    <a:pt x="106" y="680"/>
                  </a:lnTo>
                  <a:lnTo>
                    <a:pt x="104" y="680"/>
                  </a:lnTo>
                  <a:lnTo>
                    <a:pt x="102" y="678"/>
                  </a:lnTo>
                  <a:lnTo>
                    <a:pt x="102" y="676"/>
                  </a:lnTo>
                  <a:lnTo>
                    <a:pt x="104" y="674"/>
                  </a:lnTo>
                  <a:lnTo>
                    <a:pt x="104" y="672"/>
                  </a:lnTo>
                  <a:lnTo>
                    <a:pt x="104" y="670"/>
                  </a:lnTo>
                  <a:lnTo>
                    <a:pt x="106" y="670"/>
                  </a:lnTo>
                  <a:lnTo>
                    <a:pt x="106" y="668"/>
                  </a:lnTo>
                  <a:lnTo>
                    <a:pt x="104" y="666"/>
                  </a:lnTo>
                  <a:lnTo>
                    <a:pt x="104" y="664"/>
                  </a:lnTo>
                  <a:lnTo>
                    <a:pt x="104" y="662"/>
                  </a:lnTo>
                  <a:lnTo>
                    <a:pt x="104" y="661"/>
                  </a:lnTo>
                  <a:lnTo>
                    <a:pt x="104" y="659"/>
                  </a:lnTo>
                  <a:lnTo>
                    <a:pt x="104" y="657"/>
                  </a:lnTo>
                  <a:lnTo>
                    <a:pt x="104" y="655"/>
                  </a:lnTo>
                  <a:lnTo>
                    <a:pt x="104" y="653"/>
                  </a:lnTo>
                  <a:lnTo>
                    <a:pt x="104" y="649"/>
                  </a:lnTo>
                  <a:lnTo>
                    <a:pt x="104" y="647"/>
                  </a:lnTo>
                  <a:lnTo>
                    <a:pt x="106" y="645"/>
                  </a:lnTo>
                  <a:lnTo>
                    <a:pt x="106" y="643"/>
                  </a:lnTo>
                  <a:lnTo>
                    <a:pt x="104" y="643"/>
                  </a:lnTo>
                  <a:lnTo>
                    <a:pt x="104" y="641"/>
                  </a:lnTo>
                  <a:lnTo>
                    <a:pt x="104" y="639"/>
                  </a:lnTo>
                  <a:lnTo>
                    <a:pt x="102" y="637"/>
                  </a:lnTo>
                  <a:lnTo>
                    <a:pt x="100" y="636"/>
                  </a:lnTo>
                  <a:lnTo>
                    <a:pt x="98" y="632"/>
                  </a:lnTo>
                  <a:lnTo>
                    <a:pt x="98" y="630"/>
                  </a:lnTo>
                  <a:lnTo>
                    <a:pt x="96" y="628"/>
                  </a:lnTo>
                  <a:lnTo>
                    <a:pt x="96" y="626"/>
                  </a:lnTo>
                  <a:lnTo>
                    <a:pt x="96" y="624"/>
                  </a:lnTo>
                  <a:lnTo>
                    <a:pt x="96" y="622"/>
                  </a:lnTo>
                  <a:lnTo>
                    <a:pt x="98" y="620"/>
                  </a:lnTo>
                  <a:lnTo>
                    <a:pt x="98" y="618"/>
                  </a:lnTo>
                  <a:lnTo>
                    <a:pt x="98" y="616"/>
                  </a:lnTo>
                  <a:lnTo>
                    <a:pt x="96" y="614"/>
                  </a:lnTo>
                  <a:lnTo>
                    <a:pt x="94" y="613"/>
                  </a:lnTo>
                  <a:lnTo>
                    <a:pt x="94" y="611"/>
                  </a:lnTo>
                  <a:lnTo>
                    <a:pt x="92" y="609"/>
                  </a:lnTo>
                  <a:lnTo>
                    <a:pt x="92" y="607"/>
                  </a:lnTo>
                  <a:lnTo>
                    <a:pt x="90" y="607"/>
                  </a:lnTo>
                  <a:lnTo>
                    <a:pt x="88" y="605"/>
                  </a:lnTo>
                  <a:lnTo>
                    <a:pt x="88" y="603"/>
                  </a:lnTo>
                  <a:lnTo>
                    <a:pt x="88" y="601"/>
                  </a:lnTo>
                  <a:lnTo>
                    <a:pt x="88" y="599"/>
                  </a:lnTo>
                  <a:lnTo>
                    <a:pt x="86" y="599"/>
                  </a:lnTo>
                  <a:lnTo>
                    <a:pt x="86" y="597"/>
                  </a:lnTo>
                  <a:lnTo>
                    <a:pt x="86" y="595"/>
                  </a:lnTo>
                  <a:lnTo>
                    <a:pt x="86" y="593"/>
                  </a:lnTo>
                  <a:lnTo>
                    <a:pt x="85" y="591"/>
                  </a:lnTo>
                  <a:lnTo>
                    <a:pt x="85" y="589"/>
                  </a:lnTo>
                  <a:lnTo>
                    <a:pt x="86" y="588"/>
                  </a:lnTo>
                  <a:lnTo>
                    <a:pt x="86" y="586"/>
                  </a:lnTo>
                  <a:lnTo>
                    <a:pt x="88" y="586"/>
                  </a:lnTo>
                  <a:lnTo>
                    <a:pt x="88" y="584"/>
                  </a:lnTo>
                  <a:lnTo>
                    <a:pt x="88" y="582"/>
                  </a:lnTo>
                  <a:lnTo>
                    <a:pt x="88" y="580"/>
                  </a:lnTo>
                  <a:lnTo>
                    <a:pt x="88" y="578"/>
                  </a:lnTo>
                  <a:lnTo>
                    <a:pt x="88" y="576"/>
                  </a:lnTo>
                  <a:lnTo>
                    <a:pt x="86" y="576"/>
                  </a:lnTo>
                  <a:lnTo>
                    <a:pt x="86" y="574"/>
                  </a:lnTo>
                  <a:lnTo>
                    <a:pt x="86" y="572"/>
                  </a:lnTo>
                  <a:lnTo>
                    <a:pt x="88" y="570"/>
                  </a:lnTo>
                  <a:lnTo>
                    <a:pt x="90" y="568"/>
                  </a:lnTo>
                  <a:lnTo>
                    <a:pt x="92" y="566"/>
                  </a:lnTo>
                  <a:lnTo>
                    <a:pt x="92" y="564"/>
                  </a:lnTo>
                  <a:lnTo>
                    <a:pt x="94" y="564"/>
                  </a:lnTo>
                  <a:lnTo>
                    <a:pt x="92" y="564"/>
                  </a:lnTo>
                  <a:lnTo>
                    <a:pt x="92" y="563"/>
                  </a:lnTo>
                  <a:lnTo>
                    <a:pt x="92" y="561"/>
                  </a:lnTo>
                  <a:lnTo>
                    <a:pt x="92" y="559"/>
                  </a:lnTo>
                  <a:lnTo>
                    <a:pt x="92" y="557"/>
                  </a:lnTo>
                  <a:lnTo>
                    <a:pt x="92" y="555"/>
                  </a:lnTo>
                  <a:lnTo>
                    <a:pt x="94" y="555"/>
                  </a:lnTo>
                  <a:lnTo>
                    <a:pt x="94" y="553"/>
                  </a:lnTo>
                  <a:lnTo>
                    <a:pt x="94" y="551"/>
                  </a:lnTo>
                  <a:lnTo>
                    <a:pt x="94" y="549"/>
                  </a:lnTo>
                  <a:lnTo>
                    <a:pt x="92" y="549"/>
                  </a:lnTo>
                  <a:lnTo>
                    <a:pt x="92" y="547"/>
                  </a:lnTo>
                  <a:lnTo>
                    <a:pt x="90" y="547"/>
                  </a:lnTo>
                  <a:lnTo>
                    <a:pt x="90" y="545"/>
                  </a:lnTo>
                  <a:lnTo>
                    <a:pt x="88" y="545"/>
                  </a:lnTo>
                  <a:lnTo>
                    <a:pt x="88" y="543"/>
                  </a:lnTo>
                  <a:lnTo>
                    <a:pt x="86" y="543"/>
                  </a:lnTo>
                  <a:lnTo>
                    <a:pt x="86" y="541"/>
                  </a:lnTo>
                  <a:lnTo>
                    <a:pt x="85" y="541"/>
                  </a:lnTo>
                  <a:lnTo>
                    <a:pt x="85" y="540"/>
                  </a:lnTo>
                  <a:lnTo>
                    <a:pt x="83" y="540"/>
                  </a:lnTo>
                  <a:lnTo>
                    <a:pt x="81" y="538"/>
                  </a:lnTo>
                  <a:lnTo>
                    <a:pt x="79" y="536"/>
                  </a:lnTo>
                  <a:lnTo>
                    <a:pt x="79" y="534"/>
                  </a:lnTo>
                  <a:lnTo>
                    <a:pt x="77" y="534"/>
                  </a:lnTo>
                  <a:lnTo>
                    <a:pt x="77" y="532"/>
                  </a:lnTo>
                  <a:lnTo>
                    <a:pt x="75" y="532"/>
                  </a:lnTo>
                  <a:lnTo>
                    <a:pt x="75" y="530"/>
                  </a:lnTo>
                  <a:lnTo>
                    <a:pt x="73" y="530"/>
                  </a:lnTo>
                  <a:lnTo>
                    <a:pt x="73" y="528"/>
                  </a:lnTo>
                  <a:lnTo>
                    <a:pt x="73" y="526"/>
                  </a:lnTo>
                  <a:lnTo>
                    <a:pt x="71" y="526"/>
                  </a:lnTo>
                  <a:lnTo>
                    <a:pt x="71" y="524"/>
                  </a:lnTo>
                  <a:lnTo>
                    <a:pt x="71" y="522"/>
                  </a:lnTo>
                  <a:lnTo>
                    <a:pt x="73" y="522"/>
                  </a:lnTo>
                  <a:lnTo>
                    <a:pt x="73" y="520"/>
                  </a:lnTo>
                  <a:lnTo>
                    <a:pt x="75" y="520"/>
                  </a:lnTo>
                  <a:lnTo>
                    <a:pt x="75" y="518"/>
                  </a:lnTo>
                  <a:lnTo>
                    <a:pt x="75" y="516"/>
                  </a:lnTo>
                  <a:lnTo>
                    <a:pt x="77" y="516"/>
                  </a:lnTo>
                  <a:lnTo>
                    <a:pt x="77" y="515"/>
                  </a:lnTo>
                  <a:lnTo>
                    <a:pt x="77" y="513"/>
                  </a:lnTo>
                  <a:lnTo>
                    <a:pt x="77" y="511"/>
                  </a:lnTo>
                  <a:lnTo>
                    <a:pt x="79" y="511"/>
                  </a:lnTo>
                  <a:lnTo>
                    <a:pt x="77" y="511"/>
                  </a:lnTo>
                  <a:lnTo>
                    <a:pt x="77" y="509"/>
                  </a:lnTo>
                  <a:lnTo>
                    <a:pt x="79" y="509"/>
                  </a:lnTo>
                  <a:lnTo>
                    <a:pt x="81" y="509"/>
                  </a:lnTo>
                  <a:lnTo>
                    <a:pt x="81" y="507"/>
                  </a:lnTo>
                  <a:lnTo>
                    <a:pt x="81" y="505"/>
                  </a:lnTo>
                  <a:lnTo>
                    <a:pt x="83" y="505"/>
                  </a:lnTo>
                  <a:lnTo>
                    <a:pt x="83" y="503"/>
                  </a:lnTo>
                  <a:lnTo>
                    <a:pt x="81" y="503"/>
                  </a:lnTo>
                  <a:lnTo>
                    <a:pt x="83" y="503"/>
                  </a:lnTo>
                  <a:lnTo>
                    <a:pt x="83" y="501"/>
                  </a:lnTo>
                  <a:lnTo>
                    <a:pt x="83" y="499"/>
                  </a:lnTo>
                  <a:lnTo>
                    <a:pt x="85" y="499"/>
                  </a:lnTo>
                  <a:lnTo>
                    <a:pt x="83" y="499"/>
                  </a:lnTo>
                  <a:lnTo>
                    <a:pt x="83" y="497"/>
                  </a:lnTo>
                  <a:lnTo>
                    <a:pt x="85" y="497"/>
                  </a:lnTo>
                  <a:lnTo>
                    <a:pt x="85" y="495"/>
                  </a:lnTo>
                  <a:lnTo>
                    <a:pt x="83" y="493"/>
                  </a:lnTo>
                  <a:lnTo>
                    <a:pt x="85" y="493"/>
                  </a:lnTo>
                  <a:lnTo>
                    <a:pt x="83" y="493"/>
                  </a:lnTo>
                  <a:lnTo>
                    <a:pt x="85" y="493"/>
                  </a:lnTo>
                  <a:lnTo>
                    <a:pt x="85" y="492"/>
                  </a:lnTo>
                  <a:lnTo>
                    <a:pt x="86" y="492"/>
                  </a:lnTo>
                  <a:lnTo>
                    <a:pt x="88" y="492"/>
                  </a:lnTo>
                  <a:lnTo>
                    <a:pt x="88" y="490"/>
                  </a:lnTo>
                  <a:lnTo>
                    <a:pt x="86" y="490"/>
                  </a:lnTo>
                  <a:lnTo>
                    <a:pt x="88" y="490"/>
                  </a:lnTo>
                  <a:lnTo>
                    <a:pt x="90" y="490"/>
                  </a:lnTo>
                  <a:lnTo>
                    <a:pt x="90" y="488"/>
                  </a:lnTo>
                  <a:lnTo>
                    <a:pt x="88" y="488"/>
                  </a:lnTo>
                  <a:lnTo>
                    <a:pt x="88" y="486"/>
                  </a:lnTo>
                  <a:lnTo>
                    <a:pt x="90" y="486"/>
                  </a:lnTo>
                  <a:lnTo>
                    <a:pt x="90" y="488"/>
                  </a:lnTo>
                  <a:lnTo>
                    <a:pt x="92" y="488"/>
                  </a:lnTo>
                  <a:lnTo>
                    <a:pt x="92" y="486"/>
                  </a:lnTo>
                  <a:lnTo>
                    <a:pt x="90" y="486"/>
                  </a:lnTo>
                  <a:lnTo>
                    <a:pt x="90" y="484"/>
                  </a:lnTo>
                  <a:lnTo>
                    <a:pt x="90" y="482"/>
                  </a:lnTo>
                  <a:lnTo>
                    <a:pt x="90" y="480"/>
                  </a:lnTo>
                  <a:lnTo>
                    <a:pt x="88" y="480"/>
                  </a:lnTo>
                  <a:lnTo>
                    <a:pt x="86" y="480"/>
                  </a:lnTo>
                  <a:lnTo>
                    <a:pt x="86" y="478"/>
                  </a:lnTo>
                  <a:lnTo>
                    <a:pt x="85" y="478"/>
                  </a:lnTo>
                  <a:lnTo>
                    <a:pt x="85" y="476"/>
                  </a:lnTo>
                  <a:lnTo>
                    <a:pt x="83" y="476"/>
                  </a:lnTo>
                  <a:lnTo>
                    <a:pt x="81" y="474"/>
                  </a:lnTo>
                  <a:lnTo>
                    <a:pt x="79" y="472"/>
                  </a:lnTo>
                  <a:lnTo>
                    <a:pt x="77" y="472"/>
                  </a:lnTo>
                  <a:lnTo>
                    <a:pt x="75" y="470"/>
                  </a:lnTo>
                  <a:lnTo>
                    <a:pt x="73" y="468"/>
                  </a:lnTo>
                  <a:lnTo>
                    <a:pt x="73" y="467"/>
                  </a:lnTo>
                  <a:lnTo>
                    <a:pt x="73" y="465"/>
                  </a:lnTo>
                  <a:lnTo>
                    <a:pt x="71" y="465"/>
                  </a:lnTo>
                  <a:lnTo>
                    <a:pt x="71" y="463"/>
                  </a:lnTo>
                  <a:lnTo>
                    <a:pt x="71" y="461"/>
                  </a:lnTo>
                  <a:lnTo>
                    <a:pt x="73" y="461"/>
                  </a:lnTo>
                  <a:lnTo>
                    <a:pt x="73" y="459"/>
                  </a:lnTo>
                  <a:lnTo>
                    <a:pt x="73" y="457"/>
                  </a:lnTo>
                  <a:lnTo>
                    <a:pt x="73" y="455"/>
                  </a:lnTo>
                  <a:lnTo>
                    <a:pt x="73" y="453"/>
                  </a:lnTo>
                  <a:lnTo>
                    <a:pt x="73" y="451"/>
                  </a:lnTo>
                  <a:lnTo>
                    <a:pt x="71" y="451"/>
                  </a:lnTo>
                  <a:lnTo>
                    <a:pt x="71" y="449"/>
                  </a:lnTo>
                  <a:lnTo>
                    <a:pt x="69" y="449"/>
                  </a:lnTo>
                  <a:lnTo>
                    <a:pt x="67" y="449"/>
                  </a:lnTo>
                  <a:lnTo>
                    <a:pt x="67" y="451"/>
                  </a:lnTo>
                  <a:lnTo>
                    <a:pt x="67" y="453"/>
                  </a:lnTo>
                  <a:lnTo>
                    <a:pt x="65" y="453"/>
                  </a:lnTo>
                  <a:lnTo>
                    <a:pt x="65" y="451"/>
                  </a:lnTo>
                  <a:lnTo>
                    <a:pt x="63" y="451"/>
                  </a:lnTo>
                  <a:lnTo>
                    <a:pt x="61" y="451"/>
                  </a:lnTo>
                  <a:lnTo>
                    <a:pt x="60" y="451"/>
                  </a:lnTo>
                  <a:lnTo>
                    <a:pt x="58" y="451"/>
                  </a:lnTo>
                  <a:lnTo>
                    <a:pt x="56" y="451"/>
                  </a:lnTo>
                  <a:lnTo>
                    <a:pt x="54" y="451"/>
                  </a:lnTo>
                  <a:lnTo>
                    <a:pt x="54" y="449"/>
                  </a:lnTo>
                  <a:lnTo>
                    <a:pt x="52" y="449"/>
                  </a:lnTo>
                  <a:lnTo>
                    <a:pt x="50" y="449"/>
                  </a:lnTo>
                  <a:lnTo>
                    <a:pt x="48" y="449"/>
                  </a:lnTo>
                  <a:lnTo>
                    <a:pt x="48" y="447"/>
                  </a:lnTo>
                  <a:lnTo>
                    <a:pt x="50" y="447"/>
                  </a:lnTo>
                  <a:lnTo>
                    <a:pt x="50" y="445"/>
                  </a:lnTo>
                  <a:lnTo>
                    <a:pt x="50" y="444"/>
                  </a:lnTo>
                  <a:lnTo>
                    <a:pt x="48" y="444"/>
                  </a:lnTo>
                  <a:lnTo>
                    <a:pt x="46" y="444"/>
                  </a:lnTo>
                  <a:lnTo>
                    <a:pt x="46" y="442"/>
                  </a:lnTo>
                  <a:lnTo>
                    <a:pt x="46" y="440"/>
                  </a:lnTo>
                  <a:lnTo>
                    <a:pt x="48" y="440"/>
                  </a:lnTo>
                  <a:lnTo>
                    <a:pt x="48" y="438"/>
                  </a:lnTo>
                  <a:lnTo>
                    <a:pt x="50" y="438"/>
                  </a:lnTo>
                  <a:lnTo>
                    <a:pt x="50" y="436"/>
                  </a:lnTo>
                  <a:lnTo>
                    <a:pt x="50" y="434"/>
                  </a:lnTo>
                  <a:lnTo>
                    <a:pt x="50" y="432"/>
                  </a:lnTo>
                  <a:lnTo>
                    <a:pt x="50" y="430"/>
                  </a:lnTo>
                  <a:lnTo>
                    <a:pt x="52" y="430"/>
                  </a:lnTo>
                  <a:lnTo>
                    <a:pt x="52" y="428"/>
                  </a:lnTo>
                  <a:lnTo>
                    <a:pt x="52" y="426"/>
                  </a:lnTo>
                  <a:lnTo>
                    <a:pt x="52" y="424"/>
                  </a:lnTo>
                  <a:lnTo>
                    <a:pt x="52" y="422"/>
                  </a:lnTo>
                  <a:lnTo>
                    <a:pt x="52" y="420"/>
                  </a:lnTo>
                  <a:lnTo>
                    <a:pt x="50" y="420"/>
                  </a:lnTo>
                  <a:lnTo>
                    <a:pt x="50" y="419"/>
                  </a:lnTo>
                  <a:lnTo>
                    <a:pt x="48" y="419"/>
                  </a:lnTo>
                  <a:lnTo>
                    <a:pt x="46" y="419"/>
                  </a:lnTo>
                  <a:lnTo>
                    <a:pt x="44" y="419"/>
                  </a:lnTo>
                  <a:lnTo>
                    <a:pt x="42" y="419"/>
                  </a:lnTo>
                  <a:lnTo>
                    <a:pt x="42" y="417"/>
                  </a:lnTo>
                  <a:lnTo>
                    <a:pt x="40" y="417"/>
                  </a:lnTo>
                  <a:lnTo>
                    <a:pt x="40" y="415"/>
                  </a:lnTo>
                  <a:lnTo>
                    <a:pt x="40" y="413"/>
                  </a:lnTo>
                  <a:lnTo>
                    <a:pt x="40" y="411"/>
                  </a:lnTo>
                  <a:lnTo>
                    <a:pt x="38" y="411"/>
                  </a:lnTo>
                  <a:lnTo>
                    <a:pt x="38" y="409"/>
                  </a:lnTo>
                  <a:lnTo>
                    <a:pt x="38" y="407"/>
                  </a:lnTo>
                  <a:lnTo>
                    <a:pt x="38" y="405"/>
                  </a:lnTo>
                  <a:lnTo>
                    <a:pt x="38" y="403"/>
                  </a:lnTo>
                  <a:lnTo>
                    <a:pt x="38" y="401"/>
                  </a:lnTo>
                  <a:lnTo>
                    <a:pt x="38" y="399"/>
                  </a:lnTo>
                  <a:lnTo>
                    <a:pt x="38" y="397"/>
                  </a:lnTo>
                  <a:lnTo>
                    <a:pt x="38" y="396"/>
                  </a:lnTo>
                  <a:lnTo>
                    <a:pt x="37" y="396"/>
                  </a:lnTo>
                  <a:lnTo>
                    <a:pt x="38" y="396"/>
                  </a:lnTo>
                  <a:lnTo>
                    <a:pt x="38" y="394"/>
                  </a:lnTo>
                  <a:lnTo>
                    <a:pt x="38" y="396"/>
                  </a:lnTo>
                  <a:lnTo>
                    <a:pt x="38" y="394"/>
                  </a:lnTo>
                  <a:lnTo>
                    <a:pt x="40" y="394"/>
                  </a:lnTo>
                  <a:lnTo>
                    <a:pt x="38" y="394"/>
                  </a:lnTo>
                  <a:lnTo>
                    <a:pt x="37" y="394"/>
                  </a:lnTo>
                  <a:lnTo>
                    <a:pt x="37" y="392"/>
                  </a:lnTo>
                  <a:lnTo>
                    <a:pt x="35" y="392"/>
                  </a:lnTo>
                  <a:lnTo>
                    <a:pt x="35" y="394"/>
                  </a:lnTo>
                  <a:lnTo>
                    <a:pt x="35" y="392"/>
                  </a:lnTo>
                  <a:lnTo>
                    <a:pt x="35" y="390"/>
                  </a:lnTo>
                  <a:lnTo>
                    <a:pt x="33" y="390"/>
                  </a:lnTo>
                  <a:lnTo>
                    <a:pt x="31" y="390"/>
                  </a:lnTo>
                  <a:lnTo>
                    <a:pt x="31" y="388"/>
                  </a:lnTo>
                  <a:lnTo>
                    <a:pt x="29" y="388"/>
                  </a:lnTo>
                  <a:lnTo>
                    <a:pt x="29" y="386"/>
                  </a:lnTo>
                  <a:lnTo>
                    <a:pt x="27" y="386"/>
                  </a:lnTo>
                  <a:lnTo>
                    <a:pt x="25" y="386"/>
                  </a:lnTo>
                  <a:lnTo>
                    <a:pt x="23" y="386"/>
                  </a:lnTo>
                  <a:lnTo>
                    <a:pt x="23" y="384"/>
                  </a:lnTo>
                  <a:lnTo>
                    <a:pt x="21" y="384"/>
                  </a:lnTo>
                  <a:lnTo>
                    <a:pt x="21" y="382"/>
                  </a:lnTo>
                  <a:lnTo>
                    <a:pt x="19" y="382"/>
                  </a:lnTo>
                  <a:lnTo>
                    <a:pt x="19" y="380"/>
                  </a:lnTo>
                  <a:lnTo>
                    <a:pt x="19" y="378"/>
                  </a:lnTo>
                  <a:lnTo>
                    <a:pt x="17" y="378"/>
                  </a:lnTo>
                  <a:lnTo>
                    <a:pt x="15" y="378"/>
                  </a:lnTo>
                  <a:lnTo>
                    <a:pt x="15" y="376"/>
                  </a:lnTo>
                  <a:lnTo>
                    <a:pt x="14" y="376"/>
                  </a:lnTo>
                  <a:lnTo>
                    <a:pt x="14" y="374"/>
                  </a:lnTo>
                  <a:lnTo>
                    <a:pt x="12" y="374"/>
                  </a:lnTo>
                  <a:lnTo>
                    <a:pt x="12" y="372"/>
                  </a:lnTo>
                  <a:lnTo>
                    <a:pt x="10" y="372"/>
                  </a:lnTo>
                  <a:lnTo>
                    <a:pt x="8" y="372"/>
                  </a:lnTo>
                  <a:lnTo>
                    <a:pt x="8" y="371"/>
                  </a:lnTo>
                  <a:lnTo>
                    <a:pt x="6" y="371"/>
                  </a:lnTo>
                  <a:lnTo>
                    <a:pt x="6" y="372"/>
                  </a:lnTo>
                  <a:lnTo>
                    <a:pt x="6" y="371"/>
                  </a:lnTo>
                  <a:lnTo>
                    <a:pt x="4" y="371"/>
                  </a:lnTo>
                  <a:lnTo>
                    <a:pt x="4" y="369"/>
                  </a:lnTo>
                  <a:lnTo>
                    <a:pt x="2" y="369"/>
                  </a:lnTo>
                  <a:lnTo>
                    <a:pt x="0" y="369"/>
                  </a:lnTo>
                  <a:lnTo>
                    <a:pt x="0" y="367"/>
                  </a:lnTo>
                  <a:lnTo>
                    <a:pt x="2" y="367"/>
                  </a:lnTo>
                  <a:lnTo>
                    <a:pt x="4" y="367"/>
                  </a:lnTo>
                  <a:lnTo>
                    <a:pt x="4" y="365"/>
                  </a:lnTo>
                  <a:lnTo>
                    <a:pt x="6" y="365"/>
                  </a:lnTo>
                  <a:lnTo>
                    <a:pt x="6" y="363"/>
                  </a:lnTo>
                  <a:lnTo>
                    <a:pt x="8" y="363"/>
                  </a:lnTo>
                  <a:lnTo>
                    <a:pt x="8" y="361"/>
                  </a:lnTo>
                  <a:lnTo>
                    <a:pt x="10" y="361"/>
                  </a:lnTo>
                  <a:lnTo>
                    <a:pt x="12" y="359"/>
                  </a:lnTo>
                  <a:lnTo>
                    <a:pt x="12" y="357"/>
                  </a:lnTo>
                  <a:lnTo>
                    <a:pt x="12" y="355"/>
                  </a:lnTo>
                  <a:lnTo>
                    <a:pt x="14" y="355"/>
                  </a:lnTo>
                  <a:lnTo>
                    <a:pt x="15" y="355"/>
                  </a:lnTo>
                  <a:lnTo>
                    <a:pt x="15" y="353"/>
                  </a:lnTo>
                  <a:lnTo>
                    <a:pt x="15" y="351"/>
                  </a:lnTo>
                  <a:lnTo>
                    <a:pt x="17" y="351"/>
                  </a:lnTo>
                  <a:lnTo>
                    <a:pt x="17" y="349"/>
                  </a:lnTo>
                  <a:lnTo>
                    <a:pt x="19" y="349"/>
                  </a:lnTo>
                  <a:lnTo>
                    <a:pt x="21" y="349"/>
                  </a:lnTo>
                  <a:lnTo>
                    <a:pt x="21" y="348"/>
                  </a:lnTo>
                  <a:lnTo>
                    <a:pt x="23" y="348"/>
                  </a:lnTo>
                  <a:lnTo>
                    <a:pt x="23" y="346"/>
                  </a:lnTo>
                  <a:lnTo>
                    <a:pt x="25" y="346"/>
                  </a:lnTo>
                  <a:lnTo>
                    <a:pt x="25" y="344"/>
                  </a:lnTo>
                  <a:lnTo>
                    <a:pt x="27" y="344"/>
                  </a:lnTo>
                  <a:lnTo>
                    <a:pt x="27" y="342"/>
                  </a:lnTo>
                  <a:lnTo>
                    <a:pt x="29" y="342"/>
                  </a:lnTo>
                  <a:lnTo>
                    <a:pt x="31" y="342"/>
                  </a:lnTo>
                  <a:lnTo>
                    <a:pt x="33" y="342"/>
                  </a:lnTo>
                  <a:lnTo>
                    <a:pt x="35" y="342"/>
                  </a:lnTo>
                  <a:lnTo>
                    <a:pt x="37" y="342"/>
                  </a:lnTo>
                  <a:lnTo>
                    <a:pt x="38" y="342"/>
                  </a:lnTo>
                  <a:lnTo>
                    <a:pt x="40" y="342"/>
                  </a:lnTo>
                  <a:lnTo>
                    <a:pt x="40" y="344"/>
                  </a:lnTo>
                  <a:lnTo>
                    <a:pt x="42" y="344"/>
                  </a:lnTo>
                  <a:lnTo>
                    <a:pt x="42" y="346"/>
                  </a:lnTo>
                  <a:lnTo>
                    <a:pt x="44" y="346"/>
                  </a:lnTo>
                  <a:lnTo>
                    <a:pt x="46" y="346"/>
                  </a:lnTo>
                  <a:lnTo>
                    <a:pt x="48" y="346"/>
                  </a:lnTo>
                  <a:lnTo>
                    <a:pt x="48" y="344"/>
                  </a:lnTo>
                  <a:lnTo>
                    <a:pt x="50" y="344"/>
                  </a:lnTo>
                  <a:lnTo>
                    <a:pt x="50" y="342"/>
                  </a:lnTo>
                  <a:lnTo>
                    <a:pt x="52" y="342"/>
                  </a:lnTo>
                  <a:lnTo>
                    <a:pt x="50" y="344"/>
                  </a:lnTo>
                  <a:lnTo>
                    <a:pt x="52" y="344"/>
                  </a:lnTo>
                  <a:lnTo>
                    <a:pt x="52" y="346"/>
                  </a:lnTo>
                  <a:lnTo>
                    <a:pt x="54" y="346"/>
                  </a:lnTo>
                  <a:lnTo>
                    <a:pt x="56" y="346"/>
                  </a:lnTo>
                  <a:lnTo>
                    <a:pt x="58" y="346"/>
                  </a:lnTo>
                  <a:lnTo>
                    <a:pt x="60" y="346"/>
                  </a:lnTo>
                  <a:lnTo>
                    <a:pt x="60" y="348"/>
                  </a:lnTo>
                  <a:lnTo>
                    <a:pt x="61" y="348"/>
                  </a:lnTo>
                  <a:lnTo>
                    <a:pt x="63" y="348"/>
                  </a:lnTo>
                  <a:lnTo>
                    <a:pt x="63" y="346"/>
                  </a:lnTo>
                  <a:lnTo>
                    <a:pt x="65" y="346"/>
                  </a:lnTo>
                  <a:lnTo>
                    <a:pt x="67" y="346"/>
                  </a:lnTo>
                  <a:lnTo>
                    <a:pt x="69" y="346"/>
                  </a:lnTo>
                  <a:lnTo>
                    <a:pt x="71" y="346"/>
                  </a:lnTo>
                  <a:lnTo>
                    <a:pt x="73" y="346"/>
                  </a:lnTo>
                  <a:lnTo>
                    <a:pt x="75" y="346"/>
                  </a:lnTo>
                  <a:lnTo>
                    <a:pt x="77" y="346"/>
                  </a:lnTo>
                  <a:lnTo>
                    <a:pt x="79" y="344"/>
                  </a:lnTo>
                  <a:lnTo>
                    <a:pt x="81" y="344"/>
                  </a:lnTo>
                  <a:lnTo>
                    <a:pt x="83" y="342"/>
                  </a:lnTo>
                  <a:lnTo>
                    <a:pt x="85" y="342"/>
                  </a:lnTo>
                  <a:lnTo>
                    <a:pt x="86" y="342"/>
                  </a:lnTo>
                  <a:lnTo>
                    <a:pt x="88" y="342"/>
                  </a:lnTo>
                  <a:lnTo>
                    <a:pt x="88" y="340"/>
                  </a:lnTo>
                  <a:lnTo>
                    <a:pt x="90" y="340"/>
                  </a:lnTo>
                  <a:lnTo>
                    <a:pt x="90" y="342"/>
                  </a:lnTo>
                  <a:lnTo>
                    <a:pt x="88" y="342"/>
                  </a:lnTo>
                  <a:lnTo>
                    <a:pt x="88" y="344"/>
                  </a:lnTo>
                  <a:lnTo>
                    <a:pt x="90" y="346"/>
                  </a:lnTo>
                  <a:lnTo>
                    <a:pt x="92" y="346"/>
                  </a:lnTo>
                  <a:lnTo>
                    <a:pt x="92" y="344"/>
                  </a:lnTo>
                  <a:lnTo>
                    <a:pt x="94" y="344"/>
                  </a:lnTo>
                  <a:lnTo>
                    <a:pt x="94" y="342"/>
                  </a:lnTo>
                  <a:lnTo>
                    <a:pt x="96" y="342"/>
                  </a:lnTo>
                  <a:lnTo>
                    <a:pt x="96" y="340"/>
                  </a:lnTo>
                  <a:lnTo>
                    <a:pt x="94" y="340"/>
                  </a:lnTo>
                  <a:lnTo>
                    <a:pt x="96" y="340"/>
                  </a:lnTo>
                  <a:lnTo>
                    <a:pt x="96" y="338"/>
                  </a:lnTo>
                  <a:lnTo>
                    <a:pt x="94" y="338"/>
                  </a:lnTo>
                  <a:lnTo>
                    <a:pt x="94" y="340"/>
                  </a:lnTo>
                  <a:lnTo>
                    <a:pt x="94" y="338"/>
                  </a:lnTo>
                  <a:lnTo>
                    <a:pt x="94" y="336"/>
                  </a:lnTo>
                  <a:lnTo>
                    <a:pt x="94" y="334"/>
                  </a:lnTo>
                  <a:lnTo>
                    <a:pt x="92" y="334"/>
                  </a:lnTo>
                  <a:lnTo>
                    <a:pt x="92" y="332"/>
                  </a:lnTo>
                  <a:lnTo>
                    <a:pt x="90" y="332"/>
                  </a:lnTo>
                  <a:lnTo>
                    <a:pt x="90" y="330"/>
                  </a:lnTo>
                  <a:lnTo>
                    <a:pt x="88" y="330"/>
                  </a:lnTo>
                  <a:lnTo>
                    <a:pt x="88" y="328"/>
                  </a:lnTo>
                  <a:lnTo>
                    <a:pt x="88" y="326"/>
                  </a:lnTo>
                  <a:lnTo>
                    <a:pt x="88" y="328"/>
                  </a:lnTo>
                  <a:lnTo>
                    <a:pt x="88" y="326"/>
                  </a:lnTo>
                  <a:lnTo>
                    <a:pt x="88" y="324"/>
                  </a:lnTo>
                  <a:lnTo>
                    <a:pt x="88" y="326"/>
                  </a:lnTo>
                  <a:lnTo>
                    <a:pt x="88" y="324"/>
                  </a:lnTo>
                  <a:lnTo>
                    <a:pt x="88" y="323"/>
                  </a:lnTo>
                  <a:lnTo>
                    <a:pt x="86" y="323"/>
                  </a:lnTo>
                  <a:lnTo>
                    <a:pt x="88" y="323"/>
                  </a:lnTo>
                  <a:lnTo>
                    <a:pt x="88" y="321"/>
                  </a:lnTo>
                  <a:lnTo>
                    <a:pt x="86" y="321"/>
                  </a:lnTo>
                  <a:lnTo>
                    <a:pt x="86" y="319"/>
                  </a:lnTo>
                  <a:lnTo>
                    <a:pt x="88" y="319"/>
                  </a:lnTo>
                  <a:lnTo>
                    <a:pt x="86" y="319"/>
                  </a:lnTo>
                  <a:lnTo>
                    <a:pt x="86" y="317"/>
                  </a:lnTo>
                  <a:lnTo>
                    <a:pt x="86" y="315"/>
                  </a:lnTo>
                  <a:lnTo>
                    <a:pt x="86" y="317"/>
                  </a:lnTo>
                  <a:lnTo>
                    <a:pt x="86" y="315"/>
                  </a:lnTo>
                  <a:lnTo>
                    <a:pt x="88" y="315"/>
                  </a:lnTo>
                  <a:lnTo>
                    <a:pt x="86" y="315"/>
                  </a:lnTo>
                  <a:lnTo>
                    <a:pt x="86" y="313"/>
                  </a:lnTo>
                  <a:lnTo>
                    <a:pt x="86" y="311"/>
                  </a:lnTo>
                  <a:lnTo>
                    <a:pt x="85" y="311"/>
                  </a:lnTo>
                  <a:lnTo>
                    <a:pt x="86" y="311"/>
                  </a:lnTo>
                  <a:lnTo>
                    <a:pt x="85" y="311"/>
                  </a:lnTo>
                  <a:lnTo>
                    <a:pt x="85" y="309"/>
                  </a:lnTo>
                  <a:lnTo>
                    <a:pt x="83" y="309"/>
                  </a:lnTo>
                  <a:lnTo>
                    <a:pt x="85" y="309"/>
                  </a:lnTo>
                  <a:lnTo>
                    <a:pt x="83" y="309"/>
                  </a:lnTo>
                  <a:lnTo>
                    <a:pt x="85" y="309"/>
                  </a:lnTo>
                  <a:lnTo>
                    <a:pt x="85" y="307"/>
                  </a:lnTo>
                  <a:lnTo>
                    <a:pt x="83" y="307"/>
                  </a:lnTo>
                  <a:lnTo>
                    <a:pt x="83" y="309"/>
                  </a:lnTo>
                  <a:lnTo>
                    <a:pt x="83" y="307"/>
                  </a:lnTo>
                  <a:lnTo>
                    <a:pt x="83" y="305"/>
                  </a:lnTo>
                  <a:lnTo>
                    <a:pt x="81" y="307"/>
                  </a:lnTo>
                  <a:lnTo>
                    <a:pt x="81" y="305"/>
                  </a:lnTo>
                  <a:lnTo>
                    <a:pt x="79" y="303"/>
                  </a:lnTo>
                  <a:lnTo>
                    <a:pt x="81" y="303"/>
                  </a:lnTo>
                  <a:lnTo>
                    <a:pt x="79" y="303"/>
                  </a:lnTo>
                  <a:lnTo>
                    <a:pt x="81" y="303"/>
                  </a:lnTo>
                  <a:lnTo>
                    <a:pt x="81" y="301"/>
                  </a:lnTo>
                  <a:lnTo>
                    <a:pt x="81" y="300"/>
                  </a:lnTo>
                  <a:lnTo>
                    <a:pt x="83" y="300"/>
                  </a:lnTo>
                  <a:lnTo>
                    <a:pt x="83" y="298"/>
                  </a:lnTo>
                  <a:lnTo>
                    <a:pt x="83" y="296"/>
                  </a:lnTo>
                  <a:lnTo>
                    <a:pt x="81" y="296"/>
                  </a:lnTo>
                  <a:lnTo>
                    <a:pt x="81" y="294"/>
                  </a:lnTo>
                  <a:lnTo>
                    <a:pt x="81" y="292"/>
                  </a:lnTo>
                  <a:lnTo>
                    <a:pt x="81" y="290"/>
                  </a:lnTo>
                  <a:lnTo>
                    <a:pt x="79" y="290"/>
                  </a:lnTo>
                  <a:lnTo>
                    <a:pt x="79" y="288"/>
                  </a:lnTo>
                  <a:lnTo>
                    <a:pt x="79" y="286"/>
                  </a:lnTo>
                  <a:lnTo>
                    <a:pt x="77" y="286"/>
                  </a:lnTo>
                  <a:lnTo>
                    <a:pt x="75" y="286"/>
                  </a:lnTo>
                  <a:lnTo>
                    <a:pt x="75" y="284"/>
                  </a:lnTo>
                  <a:lnTo>
                    <a:pt x="77" y="284"/>
                  </a:lnTo>
                  <a:lnTo>
                    <a:pt x="75" y="284"/>
                  </a:lnTo>
                  <a:lnTo>
                    <a:pt x="77" y="284"/>
                  </a:lnTo>
                  <a:lnTo>
                    <a:pt x="75" y="284"/>
                  </a:lnTo>
                  <a:lnTo>
                    <a:pt x="75" y="282"/>
                  </a:lnTo>
                  <a:lnTo>
                    <a:pt x="75" y="284"/>
                  </a:lnTo>
                  <a:lnTo>
                    <a:pt x="73" y="284"/>
                  </a:lnTo>
                  <a:lnTo>
                    <a:pt x="73" y="282"/>
                  </a:lnTo>
                  <a:lnTo>
                    <a:pt x="71" y="282"/>
                  </a:lnTo>
                  <a:lnTo>
                    <a:pt x="69" y="282"/>
                  </a:lnTo>
                  <a:lnTo>
                    <a:pt x="69" y="280"/>
                  </a:lnTo>
                  <a:lnTo>
                    <a:pt x="69" y="278"/>
                  </a:lnTo>
                  <a:lnTo>
                    <a:pt x="67" y="278"/>
                  </a:lnTo>
                  <a:lnTo>
                    <a:pt x="67" y="276"/>
                  </a:lnTo>
                  <a:lnTo>
                    <a:pt x="65" y="276"/>
                  </a:lnTo>
                  <a:lnTo>
                    <a:pt x="65" y="278"/>
                  </a:lnTo>
                  <a:lnTo>
                    <a:pt x="65" y="276"/>
                  </a:lnTo>
                  <a:lnTo>
                    <a:pt x="65" y="278"/>
                  </a:lnTo>
                  <a:lnTo>
                    <a:pt x="65" y="276"/>
                  </a:lnTo>
                  <a:lnTo>
                    <a:pt x="63" y="276"/>
                  </a:lnTo>
                  <a:lnTo>
                    <a:pt x="63" y="275"/>
                  </a:lnTo>
                  <a:lnTo>
                    <a:pt x="63" y="273"/>
                  </a:lnTo>
                  <a:lnTo>
                    <a:pt x="61" y="273"/>
                  </a:lnTo>
                  <a:lnTo>
                    <a:pt x="61" y="271"/>
                  </a:lnTo>
                  <a:lnTo>
                    <a:pt x="63" y="271"/>
                  </a:lnTo>
                  <a:lnTo>
                    <a:pt x="61" y="271"/>
                  </a:lnTo>
                  <a:lnTo>
                    <a:pt x="61" y="269"/>
                  </a:lnTo>
                  <a:lnTo>
                    <a:pt x="60" y="269"/>
                  </a:lnTo>
                  <a:lnTo>
                    <a:pt x="60" y="267"/>
                  </a:lnTo>
                  <a:lnTo>
                    <a:pt x="60" y="265"/>
                  </a:lnTo>
                  <a:lnTo>
                    <a:pt x="58" y="265"/>
                  </a:lnTo>
                  <a:lnTo>
                    <a:pt x="58" y="263"/>
                  </a:lnTo>
                  <a:lnTo>
                    <a:pt x="58" y="261"/>
                  </a:lnTo>
                  <a:lnTo>
                    <a:pt x="56" y="261"/>
                  </a:lnTo>
                  <a:lnTo>
                    <a:pt x="56" y="259"/>
                  </a:lnTo>
                  <a:lnTo>
                    <a:pt x="54" y="259"/>
                  </a:lnTo>
                  <a:lnTo>
                    <a:pt x="54" y="257"/>
                  </a:lnTo>
                  <a:lnTo>
                    <a:pt x="52" y="257"/>
                  </a:lnTo>
                  <a:lnTo>
                    <a:pt x="52" y="255"/>
                  </a:lnTo>
                  <a:lnTo>
                    <a:pt x="50" y="255"/>
                  </a:lnTo>
                  <a:lnTo>
                    <a:pt x="50" y="253"/>
                  </a:lnTo>
                  <a:lnTo>
                    <a:pt x="50" y="252"/>
                  </a:lnTo>
                  <a:lnTo>
                    <a:pt x="48" y="252"/>
                  </a:lnTo>
                  <a:lnTo>
                    <a:pt x="46" y="252"/>
                  </a:lnTo>
                  <a:lnTo>
                    <a:pt x="46" y="250"/>
                  </a:lnTo>
                  <a:lnTo>
                    <a:pt x="44" y="250"/>
                  </a:lnTo>
                  <a:lnTo>
                    <a:pt x="42" y="250"/>
                  </a:lnTo>
                  <a:lnTo>
                    <a:pt x="40" y="250"/>
                  </a:lnTo>
                  <a:lnTo>
                    <a:pt x="42" y="250"/>
                  </a:lnTo>
                  <a:lnTo>
                    <a:pt x="40" y="250"/>
                  </a:lnTo>
                  <a:lnTo>
                    <a:pt x="38" y="250"/>
                  </a:lnTo>
                  <a:lnTo>
                    <a:pt x="37" y="250"/>
                  </a:lnTo>
                  <a:lnTo>
                    <a:pt x="37" y="248"/>
                  </a:lnTo>
                  <a:lnTo>
                    <a:pt x="37" y="246"/>
                  </a:lnTo>
                  <a:lnTo>
                    <a:pt x="37" y="248"/>
                  </a:lnTo>
                  <a:lnTo>
                    <a:pt x="37" y="246"/>
                  </a:lnTo>
                  <a:lnTo>
                    <a:pt x="35" y="246"/>
                  </a:lnTo>
                  <a:lnTo>
                    <a:pt x="37" y="246"/>
                  </a:lnTo>
                  <a:lnTo>
                    <a:pt x="37" y="244"/>
                  </a:lnTo>
                  <a:lnTo>
                    <a:pt x="35" y="244"/>
                  </a:lnTo>
                  <a:lnTo>
                    <a:pt x="35" y="242"/>
                  </a:lnTo>
                  <a:lnTo>
                    <a:pt x="35" y="240"/>
                  </a:lnTo>
                  <a:lnTo>
                    <a:pt x="35" y="238"/>
                  </a:lnTo>
                  <a:lnTo>
                    <a:pt x="33" y="238"/>
                  </a:lnTo>
                  <a:lnTo>
                    <a:pt x="31" y="238"/>
                  </a:lnTo>
                  <a:lnTo>
                    <a:pt x="31" y="236"/>
                  </a:lnTo>
                  <a:lnTo>
                    <a:pt x="29" y="236"/>
                  </a:lnTo>
                  <a:lnTo>
                    <a:pt x="29" y="234"/>
                  </a:lnTo>
                  <a:lnTo>
                    <a:pt x="29" y="236"/>
                  </a:lnTo>
                  <a:lnTo>
                    <a:pt x="29" y="234"/>
                  </a:lnTo>
                  <a:lnTo>
                    <a:pt x="27" y="234"/>
                  </a:lnTo>
                  <a:lnTo>
                    <a:pt x="27" y="232"/>
                  </a:lnTo>
                  <a:lnTo>
                    <a:pt x="27" y="230"/>
                  </a:lnTo>
                  <a:lnTo>
                    <a:pt x="25" y="230"/>
                  </a:lnTo>
                  <a:lnTo>
                    <a:pt x="23" y="230"/>
                  </a:lnTo>
                  <a:lnTo>
                    <a:pt x="23" y="228"/>
                  </a:lnTo>
                  <a:lnTo>
                    <a:pt x="23" y="227"/>
                  </a:lnTo>
                  <a:lnTo>
                    <a:pt x="21" y="227"/>
                  </a:lnTo>
                  <a:lnTo>
                    <a:pt x="21" y="225"/>
                  </a:lnTo>
                  <a:lnTo>
                    <a:pt x="21" y="223"/>
                  </a:lnTo>
                  <a:lnTo>
                    <a:pt x="21" y="221"/>
                  </a:lnTo>
                  <a:lnTo>
                    <a:pt x="19" y="221"/>
                  </a:lnTo>
                  <a:lnTo>
                    <a:pt x="19" y="219"/>
                  </a:lnTo>
                  <a:lnTo>
                    <a:pt x="17" y="219"/>
                  </a:lnTo>
                  <a:lnTo>
                    <a:pt x="17" y="217"/>
                  </a:lnTo>
                  <a:lnTo>
                    <a:pt x="15" y="217"/>
                  </a:lnTo>
                  <a:lnTo>
                    <a:pt x="17" y="217"/>
                  </a:lnTo>
                  <a:lnTo>
                    <a:pt x="17" y="215"/>
                  </a:lnTo>
                  <a:lnTo>
                    <a:pt x="15" y="215"/>
                  </a:lnTo>
                  <a:lnTo>
                    <a:pt x="15" y="213"/>
                  </a:lnTo>
                  <a:lnTo>
                    <a:pt x="14" y="213"/>
                  </a:lnTo>
                  <a:lnTo>
                    <a:pt x="15" y="213"/>
                  </a:lnTo>
                  <a:lnTo>
                    <a:pt x="15" y="211"/>
                  </a:lnTo>
                  <a:lnTo>
                    <a:pt x="15" y="209"/>
                  </a:lnTo>
                  <a:lnTo>
                    <a:pt x="17" y="209"/>
                  </a:lnTo>
                  <a:lnTo>
                    <a:pt x="17" y="207"/>
                  </a:lnTo>
                  <a:lnTo>
                    <a:pt x="19" y="207"/>
                  </a:lnTo>
                  <a:lnTo>
                    <a:pt x="19" y="205"/>
                  </a:lnTo>
                  <a:lnTo>
                    <a:pt x="19" y="203"/>
                  </a:lnTo>
                  <a:lnTo>
                    <a:pt x="19" y="202"/>
                  </a:lnTo>
                  <a:lnTo>
                    <a:pt x="17" y="202"/>
                  </a:lnTo>
                  <a:lnTo>
                    <a:pt x="17" y="200"/>
                  </a:lnTo>
                  <a:lnTo>
                    <a:pt x="19" y="200"/>
                  </a:lnTo>
                  <a:lnTo>
                    <a:pt x="19" y="198"/>
                  </a:lnTo>
                  <a:lnTo>
                    <a:pt x="19" y="196"/>
                  </a:lnTo>
                  <a:lnTo>
                    <a:pt x="21" y="196"/>
                  </a:lnTo>
                  <a:lnTo>
                    <a:pt x="21" y="194"/>
                  </a:lnTo>
                  <a:lnTo>
                    <a:pt x="19" y="194"/>
                  </a:lnTo>
                  <a:lnTo>
                    <a:pt x="21" y="194"/>
                  </a:lnTo>
                  <a:lnTo>
                    <a:pt x="21" y="192"/>
                  </a:lnTo>
                  <a:lnTo>
                    <a:pt x="19" y="192"/>
                  </a:lnTo>
                  <a:lnTo>
                    <a:pt x="21" y="192"/>
                  </a:lnTo>
                  <a:lnTo>
                    <a:pt x="19" y="192"/>
                  </a:lnTo>
                  <a:lnTo>
                    <a:pt x="19" y="190"/>
                  </a:lnTo>
                  <a:lnTo>
                    <a:pt x="21" y="190"/>
                  </a:lnTo>
                  <a:lnTo>
                    <a:pt x="19" y="190"/>
                  </a:lnTo>
                  <a:lnTo>
                    <a:pt x="19" y="188"/>
                  </a:lnTo>
                  <a:lnTo>
                    <a:pt x="21" y="188"/>
                  </a:lnTo>
                  <a:lnTo>
                    <a:pt x="21" y="186"/>
                  </a:lnTo>
                  <a:lnTo>
                    <a:pt x="21" y="184"/>
                  </a:lnTo>
                  <a:lnTo>
                    <a:pt x="23" y="184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3" y="182"/>
                  </a:lnTo>
                  <a:lnTo>
                    <a:pt x="23" y="180"/>
                  </a:lnTo>
                  <a:lnTo>
                    <a:pt x="25" y="180"/>
                  </a:lnTo>
                  <a:lnTo>
                    <a:pt x="27" y="180"/>
                  </a:lnTo>
                  <a:lnTo>
                    <a:pt x="27" y="179"/>
                  </a:lnTo>
                  <a:lnTo>
                    <a:pt x="25" y="179"/>
                  </a:lnTo>
                  <a:lnTo>
                    <a:pt x="27" y="179"/>
                  </a:lnTo>
                  <a:lnTo>
                    <a:pt x="27" y="177"/>
                  </a:lnTo>
                  <a:lnTo>
                    <a:pt x="27" y="175"/>
                  </a:lnTo>
                  <a:lnTo>
                    <a:pt x="25" y="175"/>
                  </a:lnTo>
                  <a:lnTo>
                    <a:pt x="27" y="175"/>
                  </a:lnTo>
                  <a:lnTo>
                    <a:pt x="27" y="173"/>
                  </a:lnTo>
                  <a:lnTo>
                    <a:pt x="27" y="171"/>
                  </a:lnTo>
                  <a:lnTo>
                    <a:pt x="29" y="173"/>
                  </a:lnTo>
                  <a:lnTo>
                    <a:pt x="29" y="171"/>
                  </a:lnTo>
                  <a:lnTo>
                    <a:pt x="31" y="171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33" y="171"/>
                  </a:lnTo>
                  <a:lnTo>
                    <a:pt x="33" y="169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35" y="165"/>
                  </a:lnTo>
                  <a:lnTo>
                    <a:pt x="33" y="165"/>
                  </a:lnTo>
                  <a:lnTo>
                    <a:pt x="35" y="165"/>
                  </a:lnTo>
                  <a:lnTo>
                    <a:pt x="35" y="163"/>
                  </a:lnTo>
                  <a:lnTo>
                    <a:pt x="37" y="163"/>
                  </a:lnTo>
                  <a:lnTo>
                    <a:pt x="38" y="163"/>
                  </a:lnTo>
                  <a:lnTo>
                    <a:pt x="38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2" y="159"/>
                  </a:lnTo>
                  <a:lnTo>
                    <a:pt x="42" y="157"/>
                  </a:lnTo>
                  <a:lnTo>
                    <a:pt x="44" y="157"/>
                  </a:lnTo>
                  <a:lnTo>
                    <a:pt x="44" y="155"/>
                  </a:lnTo>
                  <a:lnTo>
                    <a:pt x="46" y="155"/>
                  </a:lnTo>
                  <a:lnTo>
                    <a:pt x="46" y="154"/>
                  </a:lnTo>
                  <a:lnTo>
                    <a:pt x="46" y="152"/>
                  </a:lnTo>
                  <a:lnTo>
                    <a:pt x="46" y="150"/>
                  </a:lnTo>
                  <a:lnTo>
                    <a:pt x="48" y="150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8" y="148"/>
                  </a:lnTo>
                  <a:lnTo>
                    <a:pt x="46" y="148"/>
                  </a:lnTo>
                  <a:lnTo>
                    <a:pt x="46" y="146"/>
                  </a:lnTo>
                  <a:lnTo>
                    <a:pt x="48" y="146"/>
                  </a:lnTo>
                  <a:lnTo>
                    <a:pt x="48" y="144"/>
                  </a:lnTo>
                  <a:lnTo>
                    <a:pt x="46" y="144"/>
                  </a:lnTo>
                  <a:lnTo>
                    <a:pt x="48" y="144"/>
                  </a:lnTo>
                  <a:lnTo>
                    <a:pt x="46" y="144"/>
                  </a:lnTo>
                  <a:lnTo>
                    <a:pt x="46" y="142"/>
                  </a:lnTo>
                  <a:lnTo>
                    <a:pt x="48" y="142"/>
                  </a:lnTo>
                  <a:lnTo>
                    <a:pt x="50" y="142"/>
                  </a:lnTo>
                  <a:lnTo>
                    <a:pt x="48" y="142"/>
                  </a:lnTo>
                  <a:lnTo>
                    <a:pt x="48" y="140"/>
                  </a:lnTo>
                  <a:lnTo>
                    <a:pt x="50" y="140"/>
                  </a:lnTo>
                  <a:lnTo>
                    <a:pt x="52" y="138"/>
                  </a:lnTo>
                  <a:lnTo>
                    <a:pt x="54" y="138"/>
                  </a:lnTo>
                  <a:lnTo>
                    <a:pt x="54" y="136"/>
                  </a:lnTo>
                  <a:lnTo>
                    <a:pt x="56" y="136"/>
                  </a:lnTo>
                  <a:lnTo>
                    <a:pt x="54" y="136"/>
                  </a:lnTo>
                  <a:lnTo>
                    <a:pt x="54" y="134"/>
                  </a:lnTo>
                  <a:lnTo>
                    <a:pt x="56" y="134"/>
                  </a:lnTo>
                  <a:lnTo>
                    <a:pt x="58" y="134"/>
                  </a:lnTo>
                  <a:lnTo>
                    <a:pt x="58" y="132"/>
                  </a:lnTo>
                  <a:lnTo>
                    <a:pt x="60" y="132"/>
                  </a:lnTo>
                  <a:lnTo>
                    <a:pt x="60" y="131"/>
                  </a:lnTo>
                  <a:lnTo>
                    <a:pt x="61" y="131"/>
                  </a:lnTo>
                  <a:lnTo>
                    <a:pt x="63" y="131"/>
                  </a:lnTo>
                  <a:lnTo>
                    <a:pt x="63" y="129"/>
                  </a:lnTo>
                  <a:lnTo>
                    <a:pt x="63" y="131"/>
                  </a:lnTo>
                  <a:lnTo>
                    <a:pt x="65" y="131"/>
                  </a:lnTo>
                  <a:lnTo>
                    <a:pt x="65" y="129"/>
                  </a:lnTo>
                  <a:lnTo>
                    <a:pt x="63" y="129"/>
                  </a:lnTo>
                  <a:lnTo>
                    <a:pt x="65" y="129"/>
                  </a:lnTo>
                  <a:lnTo>
                    <a:pt x="67" y="129"/>
                  </a:lnTo>
                  <a:lnTo>
                    <a:pt x="67" y="127"/>
                  </a:lnTo>
                  <a:lnTo>
                    <a:pt x="67" y="129"/>
                  </a:lnTo>
                  <a:lnTo>
                    <a:pt x="69" y="129"/>
                  </a:lnTo>
                  <a:lnTo>
                    <a:pt x="71" y="129"/>
                  </a:lnTo>
                  <a:lnTo>
                    <a:pt x="71" y="127"/>
                  </a:lnTo>
                  <a:lnTo>
                    <a:pt x="71" y="129"/>
                  </a:lnTo>
                  <a:lnTo>
                    <a:pt x="73" y="129"/>
                  </a:lnTo>
                  <a:lnTo>
                    <a:pt x="75" y="129"/>
                  </a:lnTo>
                  <a:lnTo>
                    <a:pt x="77" y="129"/>
                  </a:lnTo>
                  <a:lnTo>
                    <a:pt x="77" y="127"/>
                  </a:lnTo>
                  <a:lnTo>
                    <a:pt x="79" y="127"/>
                  </a:lnTo>
                  <a:lnTo>
                    <a:pt x="79" y="125"/>
                  </a:lnTo>
                  <a:lnTo>
                    <a:pt x="79" y="127"/>
                  </a:lnTo>
                  <a:lnTo>
                    <a:pt x="79" y="125"/>
                  </a:lnTo>
                  <a:lnTo>
                    <a:pt x="79" y="127"/>
                  </a:lnTo>
                  <a:lnTo>
                    <a:pt x="81" y="127"/>
                  </a:lnTo>
                  <a:lnTo>
                    <a:pt x="81" y="125"/>
                  </a:lnTo>
                  <a:lnTo>
                    <a:pt x="81" y="127"/>
                  </a:lnTo>
                  <a:lnTo>
                    <a:pt x="83" y="127"/>
                  </a:lnTo>
                  <a:lnTo>
                    <a:pt x="83" y="129"/>
                  </a:lnTo>
                  <a:lnTo>
                    <a:pt x="85" y="129"/>
                  </a:lnTo>
                  <a:lnTo>
                    <a:pt x="85" y="131"/>
                  </a:lnTo>
                  <a:lnTo>
                    <a:pt x="85" y="129"/>
                  </a:lnTo>
                  <a:lnTo>
                    <a:pt x="86" y="129"/>
                  </a:lnTo>
                  <a:lnTo>
                    <a:pt x="86" y="127"/>
                  </a:lnTo>
                  <a:lnTo>
                    <a:pt x="88" y="127"/>
                  </a:lnTo>
                  <a:lnTo>
                    <a:pt x="90" y="129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0" y="127"/>
                  </a:lnTo>
                  <a:lnTo>
                    <a:pt x="92" y="129"/>
                  </a:lnTo>
                  <a:lnTo>
                    <a:pt x="92" y="127"/>
                  </a:lnTo>
                  <a:lnTo>
                    <a:pt x="94" y="127"/>
                  </a:lnTo>
                  <a:lnTo>
                    <a:pt x="94" y="125"/>
                  </a:lnTo>
                  <a:lnTo>
                    <a:pt x="96" y="125"/>
                  </a:lnTo>
                  <a:lnTo>
                    <a:pt x="98" y="125"/>
                  </a:lnTo>
                  <a:lnTo>
                    <a:pt x="98" y="123"/>
                  </a:lnTo>
                  <a:lnTo>
                    <a:pt x="100" y="123"/>
                  </a:lnTo>
                  <a:lnTo>
                    <a:pt x="100" y="121"/>
                  </a:lnTo>
                  <a:lnTo>
                    <a:pt x="102" y="121"/>
                  </a:lnTo>
                  <a:lnTo>
                    <a:pt x="102" y="119"/>
                  </a:lnTo>
                  <a:lnTo>
                    <a:pt x="104" y="119"/>
                  </a:lnTo>
                  <a:lnTo>
                    <a:pt x="104" y="117"/>
                  </a:lnTo>
                  <a:lnTo>
                    <a:pt x="106" y="117"/>
                  </a:lnTo>
                  <a:lnTo>
                    <a:pt x="104" y="117"/>
                  </a:lnTo>
                  <a:lnTo>
                    <a:pt x="106" y="117"/>
                  </a:lnTo>
                  <a:lnTo>
                    <a:pt x="108" y="117"/>
                  </a:lnTo>
                  <a:lnTo>
                    <a:pt x="108" y="115"/>
                  </a:lnTo>
                  <a:lnTo>
                    <a:pt x="108" y="117"/>
                  </a:lnTo>
                  <a:lnTo>
                    <a:pt x="109" y="117"/>
                  </a:lnTo>
                  <a:lnTo>
                    <a:pt x="109" y="115"/>
                  </a:lnTo>
                  <a:lnTo>
                    <a:pt x="109" y="117"/>
                  </a:lnTo>
                  <a:lnTo>
                    <a:pt x="111" y="117"/>
                  </a:lnTo>
                  <a:lnTo>
                    <a:pt x="113" y="117"/>
                  </a:lnTo>
                  <a:lnTo>
                    <a:pt x="115" y="117"/>
                  </a:lnTo>
                  <a:lnTo>
                    <a:pt x="115" y="115"/>
                  </a:lnTo>
                  <a:lnTo>
                    <a:pt x="115" y="113"/>
                  </a:lnTo>
                  <a:lnTo>
                    <a:pt x="115" y="111"/>
                  </a:lnTo>
                  <a:lnTo>
                    <a:pt x="115" y="109"/>
                  </a:lnTo>
                  <a:lnTo>
                    <a:pt x="117" y="109"/>
                  </a:lnTo>
                  <a:lnTo>
                    <a:pt x="117" y="107"/>
                  </a:lnTo>
                  <a:lnTo>
                    <a:pt x="119" y="107"/>
                  </a:lnTo>
                  <a:lnTo>
                    <a:pt x="119" y="109"/>
                  </a:lnTo>
                  <a:lnTo>
                    <a:pt x="119" y="107"/>
                  </a:lnTo>
                  <a:lnTo>
                    <a:pt x="119" y="109"/>
                  </a:lnTo>
                  <a:lnTo>
                    <a:pt x="121" y="109"/>
                  </a:lnTo>
                  <a:lnTo>
                    <a:pt x="123" y="109"/>
                  </a:lnTo>
                  <a:lnTo>
                    <a:pt x="125" y="109"/>
                  </a:lnTo>
                  <a:lnTo>
                    <a:pt x="125" y="111"/>
                  </a:lnTo>
                  <a:lnTo>
                    <a:pt x="127" y="111"/>
                  </a:lnTo>
                  <a:lnTo>
                    <a:pt x="127" y="109"/>
                  </a:lnTo>
                  <a:lnTo>
                    <a:pt x="129" y="109"/>
                  </a:lnTo>
                  <a:lnTo>
                    <a:pt x="129" y="107"/>
                  </a:lnTo>
                  <a:lnTo>
                    <a:pt x="131" y="107"/>
                  </a:lnTo>
                  <a:lnTo>
                    <a:pt x="129" y="107"/>
                  </a:lnTo>
                  <a:lnTo>
                    <a:pt x="129" y="106"/>
                  </a:lnTo>
                  <a:lnTo>
                    <a:pt x="129" y="104"/>
                  </a:lnTo>
                  <a:lnTo>
                    <a:pt x="131" y="104"/>
                  </a:lnTo>
                  <a:lnTo>
                    <a:pt x="131" y="102"/>
                  </a:lnTo>
                  <a:lnTo>
                    <a:pt x="129" y="102"/>
                  </a:lnTo>
                  <a:lnTo>
                    <a:pt x="131" y="102"/>
                  </a:lnTo>
                  <a:lnTo>
                    <a:pt x="129" y="102"/>
                  </a:lnTo>
                  <a:lnTo>
                    <a:pt x="131" y="102"/>
                  </a:lnTo>
                  <a:lnTo>
                    <a:pt x="131" y="100"/>
                  </a:lnTo>
                  <a:lnTo>
                    <a:pt x="131" y="98"/>
                  </a:lnTo>
                  <a:lnTo>
                    <a:pt x="133" y="98"/>
                  </a:lnTo>
                  <a:lnTo>
                    <a:pt x="133" y="100"/>
                  </a:lnTo>
                  <a:lnTo>
                    <a:pt x="134" y="100"/>
                  </a:lnTo>
                  <a:lnTo>
                    <a:pt x="136" y="100"/>
                  </a:lnTo>
                  <a:lnTo>
                    <a:pt x="138" y="100"/>
                  </a:lnTo>
                  <a:lnTo>
                    <a:pt x="138" y="98"/>
                  </a:lnTo>
                  <a:lnTo>
                    <a:pt x="138" y="100"/>
                  </a:lnTo>
                  <a:lnTo>
                    <a:pt x="140" y="100"/>
                  </a:lnTo>
                  <a:lnTo>
                    <a:pt x="140" y="98"/>
                  </a:lnTo>
                  <a:lnTo>
                    <a:pt x="140" y="100"/>
                  </a:lnTo>
                  <a:lnTo>
                    <a:pt x="142" y="100"/>
                  </a:lnTo>
                  <a:lnTo>
                    <a:pt x="142" y="98"/>
                  </a:lnTo>
                  <a:lnTo>
                    <a:pt x="142" y="100"/>
                  </a:lnTo>
                  <a:lnTo>
                    <a:pt x="144" y="100"/>
                  </a:lnTo>
                  <a:lnTo>
                    <a:pt x="146" y="100"/>
                  </a:lnTo>
                  <a:lnTo>
                    <a:pt x="148" y="100"/>
                  </a:lnTo>
                  <a:lnTo>
                    <a:pt x="150" y="100"/>
                  </a:lnTo>
                  <a:lnTo>
                    <a:pt x="152" y="100"/>
                  </a:lnTo>
                  <a:lnTo>
                    <a:pt x="152" y="98"/>
                  </a:lnTo>
                  <a:lnTo>
                    <a:pt x="152" y="96"/>
                  </a:lnTo>
                  <a:lnTo>
                    <a:pt x="152" y="94"/>
                  </a:lnTo>
                  <a:lnTo>
                    <a:pt x="150" y="94"/>
                  </a:lnTo>
                  <a:lnTo>
                    <a:pt x="152" y="94"/>
                  </a:lnTo>
                  <a:lnTo>
                    <a:pt x="150" y="94"/>
                  </a:lnTo>
                  <a:lnTo>
                    <a:pt x="150" y="92"/>
                  </a:lnTo>
                  <a:lnTo>
                    <a:pt x="152" y="92"/>
                  </a:lnTo>
                  <a:lnTo>
                    <a:pt x="150" y="92"/>
                  </a:lnTo>
                  <a:lnTo>
                    <a:pt x="152" y="92"/>
                  </a:lnTo>
                  <a:lnTo>
                    <a:pt x="152" y="90"/>
                  </a:lnTo>
                  <a:lnTo>
                    <a:pt x="150" y="90"/>
                  </a:lnTo>
                  <a:lnTo>
                    <a:pt x="150" y="88"/>
                  </a:lnTo>
                  <a:lnTo>
                    <a:pt x="148" y="86"/>
                  </a:lnTo>
                  <a:lnTo>
                    <a:pt x="146" y="86"/>
                  </a:lnTo>
                  <a:lnTo>
                    <a:pt x="144" y="8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4" y="84"/>
                  </a:lnTo>
                  <a:lnTo>
                    <a:pt x="144" y="83"/>
                  </a:lnTo>
                  <a:lnTo>
                    <a:pt x="142" y="83"/>
                  </a:lnTo>
                  <a:lnTo>
                    <a:pt x="140" y="83"/>
                  </a:lnTo>
                  <a:lnTo>
                    <a:pt x="138" y="83"/>
                  </a:lnTo>
                  <a:lnTo>
                    <a:pt x="138" y="81"/>
                  </a:lnTo>
                  <a:lnTo>
                    <a:pt x="140" y="81"/>
                  </a:lnTo>
                  <a:lnTo>
                    <a:pt x="138" y="81"/>
                  </a:lnTo>
                  <a:lnTo>
                    <a:pt x="140" y="81"/>
                  </a:lnTo>
                  <a:lnTo>
                    <a:pt x="140" y="79"/>
                  </a:lnTo>
                  <a:lnTo>
                    <a:pt x="142" y="79"/>
                  </a:lnTo>
                  <a:lnTo>
                    <a:pt x="142" y="77"/>
                  </a:lnTo>
                  <a:lnTo>
                    <a:pt x="144" y="77"/>
                  </a:lnTo>
                  <a:lnTo>
                    <a:pt x="144" y="75"/>
                  </a:lnTo>
                  <a:lnTo>
                    <a:pt x="142" y="75"/>
                  </a:lnTo>
                  <a:lnTo>
                    <a:pt x="144" y="75"/>
                  </a:lnTo>
                  <a:lnTo>
                    <a:pt x="144" y="73"/>
                  </a:lnTo>
                  <a:lnTo>
                    <a:pt x="142" y="73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71"/>
                  </a:lnTo>
                  <a:lnTo>
                    <a:pt x="142" y="69"/>
                  </a:lnTo>
                  <a:lnTo>
                    <a:pt x="142" y="67"/>
                  </a:lnTo>
                  <a:lnTo>
                    <a:pt x="142" y="65"/>
                  </a:lnTo>
                  <a:lnTo>
                    <a:pt x="142" y="63"/>
                  </a:lnTo>
                  <a:lnTo>
                    <a:pt x="144" y="63"/>
                  </a:lnTo>
                  <a:lnTo>
                    <a:pt x="142" y="63"/>
                  </a:lnTo>
                  <a:lnTo>
                    <a:pt x="142" y="61"/>
                  </a:lnTo>
                  <a:lnTo>
                    <a:pt x="140" y="61"/>
                  </a:lnTo>
                  <a:lnTo>
                    <a:pt x="138" y="61"/>
                  </a:lnTo>
                  <a:lnTo>
                    <a:pt x="138" y="59"/>
                  </a:lnTo>
                  <a:lnTo>
                    <a:pt x="140" y="58"/>
                  </a:lnTo>
                  <a:lnTo>
                    <a:pt x="140" y="56"/>
                  </a:lnTo>
                  <a:lnTo>
                    <a:pt x="140" y="54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2" y="50"/>
                  </a:lnTo>
                  <a:lnTo>
                    <a:pt x="142" y="48"/>
                  </a:lnTo>
                  <a:lnTo>
                    <a:pt x="144" y="48"/>
                  </a:lnTo>
                  <a:lnTo>
                    <a:pt x="144" y="46"/>
                  </a:lnTo>
                  <a:lnTo>
                    <a:pt x="144" y="44"/>
                  </a:lnTo>
                  <a:lnTo>
                    <a:pt x="146" y="44"/>
                  </a:lnTo>
                  <a:lnTo>
                    <a:pt x="146" y="42"/>
                  </a:lnTo>
                  <a:lnTo>
                    <a:pt x="146" y="40"/>
                  </a:lnTo>
                  <a:lnTo>
                    <a:pt x="146" y="42"/>
                  </a:lnTo>
                  <a:lnTo>
                    <a:pt x="148" y="42"/>
                  </a:lnTo>
                  <a:lnTo>
                    <a:pt x="150" y="42"/>
                  </a:lnTo>
                  <a:lnTo>
                    <a:pt x="152" y="42"/>
                  </a:lnTo>
                  <a:lnTo>
                    <a:pt x="152" y="40"/>
                  </a:lnTo>
                  <a:lnTo>
                    <a:pt x="150" y="40"/>
                  </a:lnTo>
                  <a:lnTo>
                    <a:pt x="150" y="38"/>
                  </a:lnTo>
                  <a:lnTo>
                    <a:pt x="152" y="38"/>
                  </a:lnTo>
                  <a:lnTo>
                    <a:pt x="154" y="36"/>
                  </a:lnTo>
                  <a:lnTo>
                    <a:pt x="152" y="36"/>
                  </a:lnTo>
                  <a:lnTo>
                    <a:pt x="152" y="35"/>
                  </a:lnTo>
                  <a:lnTo>
                    <a:pt x="154" y="35"/>
                  </a:lnTo>
                  <a:lnTo>
                    <a:pt x="154" y="33"/>
                  </a:lnTo>
                  <a:lnTo>
                    <a:pt x="156" y="33"/>
                  </a:lnTo>
                  <a:lnTo>
                    <a:pt x="157" y="33"/>
                  </a:lnTo>
                  <a:lnTo>
                    <a:pt x="157" y="31"/>
                  </a:lnTo>
                  <a:lnTo>
                    <a:pt x="156" y="31"/>
                  </a:lnTo>
                  <a:lnTo>
                    <a:pt x="156" y="29"/>
                  </a:lnTo>
                  <a:lnTo>
                    <a:pt x="154" y="29"/>
                  </a:lnTo>
                  <a:lnTo>
                    <a:pt x="152" y="29"/>
                  </a:lnTo>
                  <a:lnTo>
                    <a:pt x="150" y="29"/>
                  </a:lnTo>
                  <a:lnTo>
                    <a:pt x="150" y="27"/>
                  </a:lnTo>
                  <a:lnTo>
                    <a:pt x="148" y="27"/>
                  </a:lnTo>
                  <a:lnTo>
                    <a:pt x="148" y="29"/>
                  </a:lnTo>
                  <a:lnTo>
                    <a:pt x="148" y="27"/>
                  </a:lnTo>
                  <a:lnTo>
                    <a:pt x="146" y="27"/>
                  </a:lnTo>
                  <a:lnTo>
                    <a:pt x="146" y="25"/>
                  </a:lnTo>
                  <a:lnTo>
                    <a:pt x="144" y="23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38" y="23"/>
                  </a:lnTo>
                  <a:lnTo>
                    <a:pt x="136" y="23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33" y="23"/>
                  </a:lnTo>
                  <a:lnTo>
                    <a:pt x="133" y="21"/>
                  </a:lnTo>
                  <a:lnTo>
                    <a:pt x="133" y="23"/>
                  </a:lnTo>
                  <a:lnTo>
                    <a:pt x="131" y="23"/>
                  </a:lnTo>
                  <a:lnTo>
                    <a:pt x="131" y="21"/>
                  </a:lnTo>
                  <a:lnTo>
                    <a:pt x="133" y="21"/>
                  </a:lnTo>
                  <a:lnTo>
                    <a:pt x="133" y="19"/>
                  </a:lnTo>
                  <a:lnTo>
                    <a:pt x="131" y="19"/>
                  </a:lnTo>
                  <a:lnTo>
                    <a:pt x="133" y="19"/>
                  </a:lnTo>
                  <a:lnTo>
                    <a:pt x="133" y="17"/>
                  </a:lnTo>
                  <a:lnTo>
                    <a:pt x="133" y="15"/>
                  </a:lnTo>
                  <a:lnTo>
                    <a:pt x="134" y="15"/>
                  </a:lnTo>
                  <a:lnTo>
                    <a:pt x="134" y="13"/>
                  </a:lnTo>
                  <a:lnTo>
                    <a:pt x="136" y="13"/>
                  </a:lnTo>
                  <a:lnTo>
                    <a:pt x="136" y="15"/>
                  </a:lnTo>
                  <a:lnTo>
                    <a:pt x="138" y="15"/>
                  </a:lnTo>
                  <a:lnTo>
                    <a:pt x="138" y="13"/>
                  </a:lnTo>
                  <a:lnTo>
                    <a:pt x="140" y="13"/>
                  </a:lnTo>
                  <a:lnTo>
                    <a:pt x="140" y="11"/>
                  </a:lnTo>
                  <a:lnTo>
                    <a:pt x="142" y="11"/>
                  </a:lnTo>
                  <a:lnTo>
                    <a:pt x="144" y="11"/>
                  </a:lnTo>
                  <a:lnTo>
                    <a:pt x="144" y="10"/>
                  </a:lnTo>
                  <a:lnTo>
                    <a:pt x="144" y="8"/>
                  </a:lnTo>
                  <a:lnTo>
                    <a:pt x="146" y="8"/>
                  </a:lnTo>
                  <a:lnTo>
                    <a:pt x="148" y="8"/>
                  </a:lnTo>
                  <a:lnTo>
                    <a:pt x="150" y="8"/>
                  </a:lnTo>
                  <a:lnTo>
                    <a:pt x="150" y="6"/>
                  </a:lnTo>
                  <a:lnTo>
                    <a:pt x="152" y="6"/>
                  </a:lnTo>
                  <a:lnTo>
                    <a:pt x="154" y="6"/>
                  </a:lnTo>
                  <a:lnTo>
                    <a:pt x="154" y="8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6" y="8"/>
                  </a:lnTo>
                  <a:lnTo>
                    <a:pt x="157" y="8"/>
                  </a:lnTo>
                  <a:lnTo>
                    <a:pt x="157" y="6"/>
                  </a:lnTo>
                  <a:lnTo>
                    <a:pt x="159" y="6"/>
                  </a:lnTo>
                  <a:lnTo>
                    <a:pt x="161" y="6"/>
                  </a:lnTo>
                  <a:lnTo>
                    <a:pt x="163" y="6"/>
                  </a:lnTo>
                  <a:lnTo>
                    <a:pt x="165" y="6"/>
                  </a:lnTo>
                  <a:lnTo>
                    <a:pt x="165" y="4"/>
                  </a:lnTo>
                  <a:lnTo>
                    <a:pt x="167" y="4"/>
                  </a:lnTo>
                  <a:lnTo>
                    <a:pt x="167" y="2"/>
                  </a:lnTo>
                  <a:lnTo>
                    <a:pt x="167" y="4"/>
                  </a:lnTo>
                  <a:lnTo>
                    <a:pt x="169" y="4"/>
                  </a:lnTo>
                  <a:lnTo>
                    <a:pt x="171" y="4"/>
                  </a:lnTo>
                  <a:lnTo>
                    <a:pt x="171" y="2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1" name="Freeform 4851">
              <a:hlinkClick r:id="" action="ppaction://noaction"/>
              <a:extLst>
                <a:ext uri="{FF2B5EF4-FFF2-40B4-BE49-F238E27FC236}">
                  <a16:creationId xmlns="" xmlns:a16="http://schemas.microsoft.com/office/drawing/2014/main" id="{E98C6C19-DF69-4160-9C59-43CD160DA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183" y="2543998"/>
              <a:ext cx="311980" cy="547231"/>
            </a:xfrm>
            <a:custGeom>
              <a:avLst/>
              <a:gdLst>
                <a:gd name="T0" fmla="*/ 27 w 370"/>
                <a:gd name="T1" fmla="*/ 256 h 649"/>
                <a:gd name="T2" fmla="*/ 52 w 370"/>
                <a:gd name="T3" fmla="*/ 215 h 649"/>
                <a:gd name="T4" fmla="*/ 59 w 370"/>
                <a:gd name="T5" fmla="*/ 177 h 649"/>
                <a:gd name="T6" fmla="*/ 59 w 370"/>
                <a:gd name="T7" fmla="*/ 123 h 649"/>
                <a:gd name="T8" fmla="*/ 33 w 370"/>
                <a:gd name="T9" fmla="*/ 81 h 649"/>
                <a:gd name="T10" fmla="*/ 54 w 370"/>
                <a:gd name="T11" fmla="*/ 75 h 649"/>
                <a:gd name="T12" fmla="*/ 92 w 370"/>
                <a:gd name="T13" fmla="*/ 90 h 649"/>
                <a:gd name="T14" fmla="*/ 157 w 370"/>
                <a:gd name="T15" fmla="*/ 98 h 649"/>
                <a:gd name="T16" fmla="*/ 186 w 370"/>
                <a:gd name="T17" fmla="*/ 89 h 649"/>
                <a:gd name="T18" fmla="*/ 188 w 370"/>
                <a:gd name="T19" fmla="*/ 48 h 649"/>
                <a:gd name="T20" fmla="*/ 196 w 370"/>
                <a:gd name="T21" fmla="*/ 23 h 649"/>
                <a:gd name="T22" fmla="*/ 207 w 370"/>
                <a:gd name="T23" fmla="*/ 8 h 649"/>
                <a:gd name="T24" fmla="*/ 223 w 370"/>
                <a:gd name="T25" fmla="*/ 2 h 649"/>
                <a:gd name="T26" fmla="*/ 240 w 370"/>
                <a:gd name="T27" fmla="*/ 0 h 649"/>
                <a:gd name="T28" fmla="*/ 271 w 370"/>
                <a:gd name="T29" fmla="*/ 12 h 649"/>
                <a:gd name="T30" fmla="*/ 311 w 370"/>
                <a:gd name="T31" fmla="*/ 23 h 649"/>
                <a:gd name="T32" fmla="*/ 355 w 370"/>
                <a:gd name="T33" fmla="*/ 23 h 649"/>
                <a:gd name="T34" fmla="*/ 351 w 370"/>
                <a:gd name="T35" fmla="*/ 46 h 649"/>
                <a:gd name="T36" fmla="*/ 344 w 370"/>
                <a:gd name="T37" fmla="*/ 73 h 649"/>
                <a:gd name="T38" fmla="*/ 344 w 370"/>
                <a:gd name="T39" fmla="*/ 104 h 649"/>
                <a:gd name="T40" fmla="*/ 355 w 370"/>
                <a:gd name="T41" fmla="*/ 138 h 649"/>
                <a:gd name="T42" fmla="*/ 359 w 370"/>
                <a:gd name="T43" fmla="*/ 152 h 649"/>
                <a:gd name="T44" fmla="*/ 359 w 370"/>
                <a:gd name="T45" fmla="*/ 169 h 649"/>
                <a:gd name="T46" fmla="*/ 355 w 370"/>
                <a:gd name="T47" fmla="*/ 202 h 649"/>
                <a:gd name="T48" fmla="*/ 363 w 370"/>
                <a:gd name="T49" fmla="*/ 219 h 649"/>
                <a:gd name="T50" fmla="*/ 344 w 370"/>
                <a:gd name="T51" fmla="*/ 227 h 649"/>
                <a:gd name="T52" fmla="*/ 328 w 370"/>
                <a:gd name="T53" fmla="*/ 242 h 649"/>
                <a:gd name="T54" fmla="*/ 303 w 370"/>
                <a:gd name="T55" fmla="*/ 254 h 649"/>
                <a:gd name="T56" fmla="*/ 280 w 370"/>
                <a:gd name="T57" fmla="*/ 256 h 649"/>
                <a:gd name="T58" fmla="*/ 259 w 370"/>
                <a:gd name="T59" fmla="*/ 271 h 649"/>
                <a:gd name="T60" fmla="*/ 246 w 370"/>
                <a:gd name="T61" fmla="*/ 296 h 649"/>
                <a:gd name="T62" fmla="*/ 232 w 370"/>
                <a:gd name="T63" fmla="*/ 315 h 649"/>
                <a:gd name="T64" fmla="*/ 228 w 370"/>
                <a:gd name="T65" fmla="*/ 342 h 649"/>
                <a:gd name="T66" fmla="*/ 248 w 370"/>
                <a:gd name="T67" fmla="*/ 369 h 649"/>
                <a:gd name="T68" fmla="*/ 271 w 370"/>
                <a:gd name="T69" fmla="*/ 388 h 649"/>
                <a:gd name="T70" fmla="*/ 288 w 370"/>
                <a:gd name="T71" fmla="*/ 409 h 649"/>
                <a:gd name="T72" fmla="*/ 296 w 370"/>
                <a:gd name="T73" fmla="*/ 436 h 649"/>
                <a:gd name="T74" fmla="*/ 301 w 370"/>
                <a:gd name="T75" fmla="*/ 453 h 649"/>
                <a:gd name="T76" fmla="*/ 303 w 370"/>
                <a:gd name="T77" fmla="*/ 469 h 649"/>
                <a:gd name="T78" fmla="*/ 263 w 370"/>
                <a:gd name="T79" fmla="*/ 469 h 649"/>
                <a:gd name="T80" fmla="*/ 228 w 370"/>
                <a:gd name="T81" fmla="*/ 480 h 649"/>
                <a:gd name="T82" fmla="*/ 227 w 370"/>
                <a:gd name="T83" fmla="*/ 503 h 649"/>
                <a:gd name="T84" fmla="*/ 251 w 370"/>
                <a:gd name="T85" fmla="*/ 521 h 649"/>
                <a:gd name="T86" fmla="*/ 265 w 370"/>
                <a:gd name="T87" fmla="*/ 557 h 649"/>
                <a:gd name="T88" fmla="*/ 280 w 370"/>
                <a:gd name="T89" fmla="*/ 580 h 649"/>
                <a:gd name="T90" fmla="*/ 303 w 370"/>
                <a:gd name="T91" fmla="*/ 607 h 649"/>
                <a:gd name="T92" fmla="*/ 296 w 370"/>
                <a:gd name="T93" fmla="*/ 628 h 649"/>
                <a:gd name="T94" fmla="*/ 282 w 370"/>
                <a:gd name="T95" fmla="*/ 636 h 649"/>
                <a:gd name="T96" fmla="*/ 250 w 370"/>
                <a:gd name="T97" fmla="*/ 624 h 649"/>
                <a:gd name="T98" fmla="*/ 223 w 370"/>
                <a:gd name="T99" fmla="*/ 619 h 649"/>
                <a:gd name="T100" fmla="*/ 203 w 370"/>
                <a:gd name="T101" fmla="*/ 603 h 649"/>
                <a:gd name="T102" fmla="*/ 173 w 370"/>
                <a:gd name="T103" fmla="*/ 584 h 649"/>
                <a:gd name="T104" fmla="*/ 142 w 370"/>
                <a:gd name="T105" fmla="*/ 567 h 649"/>
                <a:gd name="T106" fmla="*/ 109 w 370"/>
                <a:gd name="T107" fmla="*/ 561 h 649"/>
                <a:gd name="T108" fmla="*/ 83 w 370"/>
                <a:gd name="T109" fmla="*/ 526 h 649"/>
                <a:gd name="T110" fmla="*/ 52 w 370"/>
                <a:gd name="T111" fmla="*/ 505 h 649"/>
                <a:gd name="T112" fmla="*/ 36 w 370"/>
                <a:gd name="T113" fmla="*/ 478 h 649"/>
                <a:gd name="T114" fmla="*/ 31 w 370"/>
                <a:gd name="T115" fmla="*/ 440 h 649"/>
                <a:gd name="T116" fmla="*/ 23 w 370"/>
                <a:gd name="T117" fmla="*/ 407 h 649"/>
                <a:gd name="T118" fmla="*/ 31 w 370"/>
                <a:gd name="T119" fmla="*/ 369 h 649"/>
                <a:gd name="T120" fmla="*/ 25 w 370"/>
                <a:gd name="T121" fmla="*/ 336 h 649"/>
                <a:gd name="T122" fmla="*/ 6 w 370"/>
                <a:gd name="T123" fmla="*/ 30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0" h="649">
                  <a:moveTo>
                    <a:pt x="8" y="296"/>
                  </a:moveTo>
                  <a:lnTo>
                    <a:pt x="10" y="294"/>
                  </a:lnTo>
                  <a:lnTo>
                    <a:pt x="10" y="292"/>
                  </a:lnTo>
                  <a:lnTo>
                    <a:pt x="10" y="290"/>
                  </a:lnTo>
                  <a:lnTo>
                    <a:pt x="10" y="288"/>
                  </a:lnTo>
                  <a:lnTo>
                    <a:pt x="11" y="288"/>
                  </a:lnTo>
                  <a:lnTo>
                    <a:pt x="11" y="286"/>
                  </a:lnTo>
                  <a:lnTo>
                    <a:pt x="11" y="284"/>
                  </a:lnTo>
                  <a:lnTo>
                    <a:pt x="13" y="284"/>
                  </a:lnTo>
                  <a:lnTo>
                    <a:pt x="13" y="282"/>
                  </a:lnTo>
                  <a:lnTo>
                    <a:pt x="13" y="281"/>
                  </a:lnTo>
                  <a:lnTo>
                    <a:pt x="15" y="279"/>
                  </a:lnTo>
                  <a:lnTo>
                    <a:pt x="17" y="277"/>
                  </a:lnTo>
                  <a:lnTo>
                    <a:pt x="17" y="275"/>
                  </a:lnTo>
                  <a:lnTo>
                    <a:pt x="19" y="275"/>
                  </a:lnTo>
                  <a:lnTo>
                    <a:pt x="19" y="273"/>
                  </a:lnTo>
                  <a:lnTo>
                    <a:pt x="19" y="271"/>
                  </a:lnTo>
                  <a:lnTo>
                    <a:pt x="19" y="269"/>
                  </a:lnTo>
                  <a:lnTo>
                    <a:pt x="19" y="267"/>
                  </a:lnTo>
                  <a:lnTo>
                    <a:pt x="21" y="267"/>
                  </a:lnTo>
                  <a:lnTo>
                    <a:pt x="21" y="265"/>
                  </a:lnTo>
                  <a:lnTo>
                    <a:pt x="21" y="263"/>
                  </a:lnTo>
                  <a:lnTo>
                    <a:pt x="21" y="261"/>
                  </a:lnTo>
                  <a:lnTo>
                    <a:pt x="21" y="259"/>
                  </a:lnTo>
                  <a:lnTo>
                    <a:pt x="23" y="259"/>
                  </a:lnTo>
                  <a:lnTo>
                    <a:pt x="23" y="258"/>
                  </a:lnTo>
                  <a:lnTo>
                    <a:pt x="25" y="256"/>
                  </a:lnTo>
                  <a:lnTo>
                    <a:pt x="27" y="256"/>
                  </a:lnTo>
                  <a:lnTo>
                    <a:pt x="29" y="256"/>
                  </a:lnTo>
                  <a:lnTo>
                    <a:pt x="31" y="254"/>
                  </a:lnTo>
                  <a:lnTo>
                    <a:pt x="31" y="252"/>
                  </a:lnTo>
                  <a:lnTo>
                    <a:pt x="31" y="250"/>
                  </a:lnTo>
                  <a:lnTo>
                    <a:pt x="33" y="248"/>
                  </a:lnTo>
                  <a:lnTo>
                    <a:pt x="33" y="246"/>
                  </a:lnTo>
                  <a:lnTo>
                    <a:pt x="33" y="244"/>
                  </a:lnTo>
                  <a:lnTo>
                    <a:pt x="33" y="242"/>
                  </a:lnTo>
                  <a:lnTo>
                    <a:pt x="33" y="240"/>
                  </a:lnTo>
                  <a:lnTo>
                    <a:pt x="33" y="238"/>
                  </a:lnTo>
                  <a:lnTo>
                    <a:pt x="33" y="236"/>
                  </a:lnTo>
                  <a:lnTo>
                    <a:pt x="35" y="234"/>
                  </a:lnTo>
                  <a:lnTo>
                    <a:pt x="36" y="234"/>
                  </a:lnTo>
                  <a:lnTo>
                    <a:pt x="36" y="233"/>
                  </a:lnTo>
                  <a:lnTo>
                    <a:pt x="36" y="231"/>
                  </a:lnTo>
                  <a:lnTo>
                    <a:pt x="38" y="229"/>
                  </a:lnTo>
                  <a:lnTo>
                    <a:pt x="38" y="227"/>
                  </a:lnTo>
                  <a:lnTo>
                    <a:pt x="40" y="227"/>
                  </a:lnTo>
                  <a:lnTo>
                    <a:pt x="40" y="225"/>
                  </a:lnTo>
                  <a:lnTo>
                    <a:pt x="42" y="225"/>
                  </a:lnTo>
                  <a:lnTo>
                    <a:pt x="42" y="223"/>
                  </a:lnTo>
                  <a:lnTo>
                    <a:pt x="42" y="221"/>
                  </a:lnTo>
                  <a:lnTo>
                    <a:pt x="44" y="221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0" y="215"/>
                  </a:lnTo>
                  <a:lnTo>
                    <a:pt x="52" y="215"/>
                  </a:lnTo>
                  <a:lnTo>
                    <a:pt x="54" y="213"/>
                  </a:lnTo>
                  <a:lnTo>
                    <a:pt x="54" y="211"/>
                  </a:lnTo>
                  <a:lnTo>
                    <a:pt x="56" y="211"/>
                  </a:lnTo>
                  <a:lnTo>
                    <a:pt x="58" y="210"/>
                  </a:lnTo>
                  <a:lnTo>
                    <a:pt x="58" y="208"/>
                  </a:lnTo>
                  <a:lnTo>
                    <a:pt x="59" y="208"/>
                  </a:lnTo>
                  <a:lnTo>
                    <a:pt x="59" y="206"/>
                  </a:lnTo>
                  <a:lnTo>
                    <a:pt x="59" y="204"/>
                  </a:lnTo>
                  <a:lnTo>
                    <a:pt x="59" y="202"/>
                  </a:lnTo>
                  <a:lnTo>
                    <a:pt x="59" y="200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8" y="196"/>
                  </a:lnTo>
                  <a:lnTo>
                    <a:pt x="58" y="194"/>
                  </a:lnTo>
                  <a:lnTo>
                    <a:pt x="56" y="194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4" y="190"/>
                  </a:lnTo>
                  <a:lnTo>
                    <a:pt x="54" y="188"/>
                  </a:lnTo>
                  <a:lnTo>
                    <a:pt x="54" y="186"/>
                  </a:lnTo>
                  <a:lnTo>
                    <a:pt x="54" y="185"/>
                  </a:lnTo>
                  <a:lnTo>
                    <a:pt x="56" y="185"/>
                  </a:lnTo>
                  <a:lnTo>
                    <a:pt x="56" y="183"/>
                  </a:lnTo>
                  <a:lnTo>
                    <a:pt x="58" y="183"/>
                  </a:lnTo>
                  <a:lnTo>
                    <a:pt x="58" y="181"/>
                  </a:lnTo>
                  <a:lnTo>
                    <a:pt x="59" y="181"/>
                  </a:lnTo>
                  <a:lnTo>
                    <a:pt x="59" y="179"/>
                  </a:lnTo>
                  <a:lnTo>
                    <a:pt x="59" y="177"/>
                  </a:lnTo>
                  <a:lnTo>
                    <a:pt x="59" y="175"/>
                  </a:lnTo>
                  <a:lnTo>
                    <a:pt x="59" y="173"/>
                  </a:lnTo>
                  <a:lnTo>
                    <a:pt x="59" y="171"/>
                  </a:lnTo>
                  <a:lnTo>
                    <a:pt x="59" y="169"/>
                  </a:lnTo>
                  <a:lnTo>
                    <a:pt x="58" y="169"/>
                  </a:lnTo>
                  <a:lnTo>
                    <a:pt x="58" y="167"/>
                  </a:lnTo>
                  <a:lnTo>
                    <a:pt x="58" y="165"/>
                  </a:lnTo>
                  <a:lnTo>
                    <a:pt x="58" y="163"/>
                  </a:lnTo>
                  <a:lnTo>
                    <a:pt x="58" y="162"/>
                  </a:lnTo>
                  <a:lnTo>
                    <a:pt x="58" y="160"/>
                  </a:lnTo>
                  <a:lnTo>
                    <a:pt x="58" y="158"/>
                  </a:lnTo>
                  <a:lnTo>
                    <a:pt x="58" y="156"/>
                  </a:lnTo>
                  <a:lnTo>
                    <a:pt x="58" y="154"/>
                  </a:lnTo>
                  <a:lnTo>
                    <a:pt x="58" y="152"/>
                  </a:lnTo>
                  <a:lnTo>
                    <a:pt x="56" y="148"/>
                  </a:lnTo>
                  <a:lnTo>
                    <a:pt x="56" y="144"/>
                  </a:lnTo>
                  <a:lnTo>
                    <a:pt x="54" y="144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4" y="137"/>
                  </a:lnTo>
                  <a:lnTo>
                    <a:pt x="54" y="135"/>
                  </a:lnTo>
                  <a:lnTo>
                    <a:pt x="54" y="133"/>
                  </a:lnTo>
                  <a:lnTo>
                    <a:pt x="54" y="131"/>
                  </a:lnTo>
                  <a:lnTo>
                    <a:pt x="56" y="129"/>
                  </a:lnTo>
                  <a:lnTo>
                    <a:pt x="56" y="127"/>
                  </a:lnTo>
                  <a:lnTo>
                    <a:pt x="58" y="125"/>
                  </a:lnTo>
                  <a:lnTo>
                    <a:pt x="58" y="123"/>
                  </a:lnTo>
                  <a:lnTo>
                    <a:pt x="59" y="123"/>
                  </a:lnTo>
                  <a:lnTo>
                    <a:pt x="59" y="121"/>
                  </a:lnTo>
                  <a:lnTo>
                    <a:pt x="59" y="119"/>
                  </a:lnTo>
                  <a:lnTo>
                    <a:pt x="59" y="117"/>
                  </a:lnTo>
                  <a:lnTo>
                    <a:pt x="58" y="115"/>
                  </a:lnTo>
                  <a:lnTo>
                    <a:pt x="56" y="115"/>
                  </a:lnTo>
                  <a:lnTo>
                    <a:pt x="54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4" y="90"/>
                  </a:lnTo>
                  <a:lnTo>
                    <a:pt x="42" y="89"/>
                  </a:lnTo>
                  <a:lnTo>
                    <a:pt x="42" y="87"/>
                  </a:lnTo>
                  <a:lnTo>
                    <a:pt x="40" y="87"/>
                  </a:lnTo>
                  <a:lnTo>
                    <a:pt x="38" y="85"/>
                  </a:lnTo>
                  <a:lnTo>
                    <a:pt x="36" y="85"/>
                  </a:lnTo>
                  <a:lnTo>
                    <a:pt x="36" y="83"/>
                  </a:lnTo>
                  <a:lnTo>
                    <a:pt x="33" y="83"/>
                  </a:lnTo>
                  <a:lnTo>
                    <a:pt x="33" y="81"/>
                  </a:lnTo>
                  <a:lnTo>
                    <a:pt x="31" y="81"/>
                  </a:lnTo>
                  <a:lnTo>
                    <a:pt x="31" y="79"/>
                  </a:lnTo>
                  <a:lnTo>
                    <a:pt x="27" y="75"/>
                  </a:lnTo>
                  <a:lnTo>
                    <a:pt x="25" y="71"/>
                  </a:lnTo>
                  <a:lnTo>
                    <a:pt x="25" y="69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5" y="64"/>
                  </a:lnTo>
                  <a:lnTo>
                    <a:pt x="25" y="66"/>
                  </a:lnTo>
                  <a:lnTo>
                    <a:pt x="27" y="66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31" y="67"/>
                  </a:lnTo>
                  <a:lnTo>
                    <a:pt x="33" y="69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40" y="71"/>
                  </a:lnTo>
                  <a:lnTo>
                    <a:pt x="42" y="71"/>
                  </a:lnTo>
                  <a:lnTo>
                    <a:pt x="42" y="73"/>
                  </a:lnTo>
                  <a:lnTo>
                    <a:pt x="44" y="73"/>
                  </a:lnTo>
                  <a:lnTo>
                    <a:pt x="46" y="73"/>
                  </a:lnTo>
                  <a:lnTo>
                    <a:pt x="48" y="73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2" y="75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56" y="77"/>
                  </a:lnTo>
                  <a:lnTo>
                    <a:pt x="58" y="77"/>
                  </a:lnTo>
                  <a:lnTo>
                    <a:pt x="59" y="77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3" y="79"/>
                  </a:lnTo>
                  <a:lnTo>
                    <a:pt x="63" y="81"/>
                  </a:lnTo>
                  <a:lnTo>
                    <a:pt x="65" y="81"/>
                  </a:lnTo>
                  <a:lnTo>
                    <a:pt x="67" y="81"/>
                  </a:lnTo>
                  <a:lnTo>
                    <a:pt x="69" y="81"/>
                  </a:lnTo>
                  <a:lnTo>
                    <a:pt x="69" y="83"/>
                  </a:lnTo>
                  <a:lnTo>
                    <a:pt x="71" y="83"/>
                  </a:lnTo>
                  <a:lnTo>
                    <a:pt x="73" y="83"/>
                  </a:lnTo>
                  <a:lnTo>
                    <a:pt x="75" y="83"/>
                  </a:lnTo>
                  <a:lnTo>
                    <a:pt x="75" y="85"/>
                  </a:lnTo>
                  <a:lnTo>
                    <a:pt x="77" y="85"/>
                  </a:lnTo>
                  <a:lnTo>
                    <a:pt x="79" y="85"/>
                  </a:lnTo>
                  <a:lnTo>
                    <a:pt x="81" y="85"/>
                  </a:lnTo>
                  <a:lnTo>
                    <a:pt x="81" y="87"/>
                  </a:lnTo>
                  <a:lnTo>
                    <a:pt x="83" y="87"/>
                  </a:lnTo>
                  <a:lnTo>
                    <a:pt x="84" y="87"/>
                  </a:lnTo>
                  <a:lnTo>
                    <a:pt x="84" y="89"/>
                  </a:lnTo>
                  <a:lnTo>
                    <a:pt x="86" y="89"/>
                  </a:lnTo>
                  <a:lnTo>
                    <a:pt x="88" y="89"/>
                  </a:lnTo>
                  <a:lnTo>
                    <a:pt x="88" y="90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4" y="90"/>
                  </a:lnTo>
                  <a:lnTo>
                    <a:pt x="96" y="90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100" y="92"/>
                  </a:lnTo>
                  <a:lnTo>
                    <a:pt x="102" y="92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06" y="94"/>
                  </a:lnTo>
                  <a:lnTo>
                    <a:pt x="107" y="94"/>
                  </a:lnTo>
                  <a:lnTo>
                    <a:pt x="109" y="94"/>
                  </a:lnTo>
                  <a:lnTo>
                    <a:pt x="109" y="96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5" y="96"/>
                  </a:lnTo>
                  <a:lnTo>
                    <a:pt x="117" y="96"/>
                  </a:lnTo>
                  <a:lnTo>
                    <a:pt x="117" y="98"/>
                  </a:lnTo>
                  <a:lnTo>
                    <a:pt x="119" y="98"/>
                  </a:lnTo>
                  <a:lnTo>
                    <a:pt x="121" y="98"/>
                  </a:lnTo>
                  <a:lnTo>
                    <a:pt x="123" y="98"/>
                  </a:lnTo>
                  <a:lnTo>
                    <a:pt x="125" y="98"/>
                  </a:lnTo>
                  <a:lnTo>
                    <a:pt x="129" y="98"/>
                  </a:lnTo>
                  <a:lnTo>
                    <a:pt x="136" y="100"/>
                  </a:lnTo>
                  <a:lnTo>
                    <a:pt x="140" y="100"/>
                  </a:lnTo>
                  <a:lnTo>
                    <a:pt x="144" y="100"/>
                  </a:lnTo>
                  <a:lnTo>
                    <a:pt x="150" y="100"/>
                  </a:lnTo>
                  <a:lnTo>
                    <a:pt x="155" y="98"/>
                  </a:lnTo>
                  <a:lnTo>
                    <a:pt x="157" y="98"/>
                  </a:lnTo>
                  <a:lnTo>
                    <a:pt x="159" y="98"/>
                  </a:lnTo>
                  <a:lnTo>
                    <a:pt x="163" y="98"/>
                  </a:lnTo>
                  <a:lnTo>
                    <a:pt x="167" y="96"/>
                  </a:lnTo>
                  <a:lnTo>
                    <a:pt x="169" y="96"/>
                  </a:lnTo>
                  <a:lnTo>
                    <a:pt x="171" y="96"/>
                  </a:lnTo>
                  <a:lnTo>
                    <a:pt x="173" y="96"/>
                  </a:lnTo>
                  <a:lnTo>
                    <a:pt x="173" y="94"/>
                  </a:lnTo>
                  <a:lnTo>
                    <a:pt x="173" y="96"/>
                  </a:lnTo>
                  <a:lnTo>
                    <a:pt x="175" y="96"/>
                  </a:lnTo>
                  <a:lnTo>
                    <a:pt x="175" y="94"/>
                  </a:lnTo>
                  <a:lnTo>
                    <a:pt x="175" y="96"/>
                  </a:lnTo>
                  <a:lnTo>
                    <a:pt x="175" y="94"/>
                  </a:lnTo>
                  <a:lnTo>
                    <a:pt x="177" y="94"/>
                  </a:lnTo>
                  <a:lnTo>
                    <a:pt x="175" y="94"/>
                  </a:lnTo>
                  <a:lnTo>
                    <a:pt x="177" y="94"/>
                  </a:lnTo>
                  <a:lnTo>
                    <a:pt x="177" y="92"/>
                  </a:lnTo>
                  <a:lnTo>
                    <a:pt x="179" y="92"/>
                  </a:lnTo>
                  <a:lnTo>
                    <a:pt x="180" y="92"/>
                  </a:lnTo>
                  <a:lnTo>
                    <a:pt x="182" y="92"/>
                  </a:lnTo>
                  <a:lnTo>
                    <a:pt x="182" y="94"/>
                  </a:lnTo>
                  <a:lnTo>
                    <a:pt x="184" y="94"/>
                  </a:lnTo>
                  <a:lnTo>
                    <a:pt x="186" y="94"/>
                  </a:lnTo>
                  <a:lnTo>
                    <a:pt x="186" y="92"/>
                  </a:lnTo>
                  <a:lnTo>
                    <a:pt x="188" y="92"/>
                  </a:lnTo>
                  <a:lnTo>
                    <a:pt x="190" y="92"/>
                  </a:lnTo>
                  <a:lnTo>
                    <a:pt x="188" y="92"/>
                  </a:lnTo>
                  <a:lnTo>
                    <a:pt x="186" y="90"/>
                  </a:lnTo>
                  <a:lnTo>
                    <a:pt x="186" y="89"/>
                  </a:lnTo>
                  <a:lnTo>
                    <a:pt x="184" y="89"/>
                  </a:lnTo>
                  <a:lnTo>
                    <a:pt x="184" y="87"/>
                  </a:lnTo>
                  <a:lnTo>
                    <a:pt x="184" y="85"/>
                  </a:lnTo>
                  <a:lnTo>
                    <a:pt x="184" y="83"/>
                  </a:lnTo>
                  <a:lnTo>
                    <a:pt x="186" y="83"/>
                  </a:lnTo>
                  <a:lnTo>
                    <a:pt x="188" y="81"/>
                  </a:lnTo>
                  <a:lnTo>
                    <a:pt x="188" y="79"/>
                  </a:lnTo>
                  <a:lnTo>
                    <a:pt x="190" y="79"/>
                  </a:lnTo>
                  <a:lnTo>
                    <a:pt x="190" y="77"/>
                  </a:lnTo>
                  <a:lnTo>
                    <a:pt x="192" y="77"/>
                  </a:lnTo>
                  <a:lnTo>
                    <a:pt x="192" y="75"/>
                  </a:lnTo>
                  <a:lnTo>
                    <a:pt x="192" y="73"/>
                  </a:lnTo>
                  <a:lnTo>
                    <a:pt x="192" y="71"/>
                  </a:lnTo>
                  <a:lnTo>
                    <a:pt x="192" y="69"/>
                  </a:lnTo>
                  <a:lnTo>
                    <a:pt x="192" y="67"/>
                  </a:lnTo>
                  <a:lnTo>
                    <a:pt x="190" y="67"/>
                  </a:lnTo>
                  <a:lnTo>
                    <a:pt x="190" y="66"/>
                  </a:lnTo>
                  <a:lnTo>
                    <a:pt x="190" y="64"/>
                  </a:lnTo>
                  <a:lnTo>
                    <a:pt x="188" y="64"/>
                  </a:lnTo>
                  <a:lnTo>
                    <a:pt x="188" y="62"/>
                  </a:lnTo>
                  <a:lnTo>
                    <a:pt x="188" y="60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90" y="56"/>
                  </a:lnTo>
                  <a:lnTo>
                    <a:pt x="190" y="54"/>
                  </a:lnTo>
                  <a:lnTo>
                    <a:pt x="188" y="52"/>
                  </a:lnTo>
                  <a:lnTo>
                    <a:pt x="188" y="50"/>
                  </a:lnTo>
                  <a:lnTo>
                    <a:pt x="188" y="48"/>
                  </a:lnTo>
                  <a:lnTo>
                    <a:pt x="186" y="48"/>
                  </a:lnTo>
                  <a:lnTo>
                    <a:pt x="186" y="46"/>
                  </a:lnTo>
                  <a:lnTo>
                    <a:pt x="186" y="44"/>
                  </a:lnTo>
                  <a:lnTo>
                    <a:pt x="186" y="42"/>
                  </a:lnTo>
                  <a:lnTo>
                    <a:pt x="188" y="42"/>
                  </a:lnTo>
                  <a:lnTo>
                    <a:pt x="188" y="41"/>
                  </a:lnTo>
                  <a:lnTo>
                    <a:pt x="188" y="39"/>
                  </a:lnTo>
                  <a:lnTo>
                    <a:pt x="188" y="37"/>
                  </a:lnTo>
                  <a:lnTo>
                    <a:pt x="186" y="37"/>
                  </a:lnTo>
                  <a:lnTo>
                    <a:pt x="188" y="37"/>
                  </a:lnTo>
                  <a:lnTo>
                    <a:pt x="188" y="35"/>
                  </a:lnTo>
                  <a:lnTo>
                    <a:pt x="186" y="35"/>
                  </a:lnTo>
                  <a:lnTo>
                    <a:pt x="184" y="35"/>
                  </a:lnTo>
                  <a:lnTo>
                    <a:pt x="186" y="35"/>
                  </a:lnTo>
                  <a:lnTo>
                    <a:pt x="186" y="33"/>
                  </a:lnTo>
                  <a:lnTo>
                    <a:pt x="188" y="33"/>
                  </a:lnTo>
                  <a:lnTo>
                    <a:pt x="190" y="31"/>
                  </a:lnTo>
                  <a:lnTo>
                    <a:pt x="190" y="29"/>
                  </a:lnTo>
                  <a:lnTo>
                    <a:pt x="192" y="29"/>
                  </a:lnTo>
                  <a:lnTo>
                    <a:pt x="192" y="27"/>
                  </a:lnTo>
                  <a:lnTo>
                    <a:pt x="192" y="25"/>
                  </a:lnTo>
                  <a:lnTo>
                    <a:pt x="192" y="27"/>
                  </a:lnTo>
                  <a:lnTo>
                    <a:pt x="190" y="27"/>
                  </a:lnTo>
                  <a:lnTo>
                    <a:pt x="190" y="25"/>
                  </a:lnTo>
                  <a:lnTo>
                    <a:pt x="192" y="25"/>
                  </a:lnTo>
                  <a:lnTo>
                    <a:pt x="194" y="25"/>
                  </a:lnTo>
                  <a:lnTo>
                    <a:pt x="194" y="23"/>
                  </a:lnTo>
                  <a:lnTo>
                    <a:pt x="196" y="23"/>
                  </a:lnTo>
                  <a:lnTo>
                    <a:pt x="198" y="23"/>
                  </a:lnTo>
                  <a:lnTo>
                    <a:pt x="198" y="21"/>
                  </a:lnTo>
                  <a:lnTo>
                    <a:pt x="196" y="21"/>
                  </a:lnTo>
                  <a:lnTo>
                    <a:pt x="198" y="21"/>
                  </a:lnTo>
                  <a:lnTo>
                    <a:pt x="196" y="2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6" y="19"/>
                  </a:lnTo>
                  <a:lnTo>
                    <a:pt x="196" y="18"/>
                  </a:lnTo>
                  <a:lnTo>
                    <a:pt x="198" y="18"/>
                  </a:lnTo>
                  <a:lnTo>
                    <a:pt x="198" y="16"/>
                  </a:lnTo>
                  <a:lnTo>
                    <a:pt x="198" y="14"/>
                  </a:lnTo>
                  <a:lnTo>
                    <a:pt x="198" y="12"/>
                  </a:lnTo>
                  <a:lnTo>
                    <a:pt x="200" y="12"/>
                  </a:lnTo>
                  <a:lnTo>
                    <a:pt x="200" y="14"/>
                  </a:lnTo>
                  <a:lnTo>
                    <a:pt x="200" y="12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5" y="12"/>
                  </a:lnTo>
                  <a:lnTo>
                    <a:pt x="203" y="12"/>
                  </a:lnTo>
                  <a:lnTo>
                    <a:pt x="203" y="14"/>
                  </a:lnTo>
                  <a:lnTo>
                    <a:pt x="205" y="14"/>
                  </a:lnTo>
                  <a:lnTo>
                    <a:pt x="207" y="14"/>
                  </a:lnTo>
                  <a:lnTo>
                    <a:pt x="209" y="14"/>
                  </a:lnTo>
                  <a:lnTo>
                    <a:pt x="209" y="12"/>
                  </a:lnTo>
                  <a:lnTo>
                    <a:pt x="207" y="12"/>
                  </a:lnTo>
                  <a:lnTo>
                    <a:pt x="207" y="10"/>
                  </a:lnTo>
                  <a:lnTo>
                    <a:pt x="207" y="8"/>
                  </a:lnTo>
                  <a:lnTo>
                    <a:pt x="205" y="8"/>
                  </a:lnTo>
                  <a:lnTo>
                    <a:pt x="205" y="6"/>
                  </a:lnTo>
                  <a:lnTo>
                    <a:pt x="207" y="6"/>
                  </a:lnTo>
                  <a:lnTo>
                    <a:pt x="209" y="6"/>
                  </a:lnTo>
                  <a:lnTo>
                    <a:pt x="209" y="4"/>
                  </a:lnTo>
                  <a:lnTo>
                    <a:pt x="209" y="2"/>
                  </a:lnTo>
                  <a:lnTo>
                    <a:pt x="211" y="4"/>
                  </a:lnTo>
                  <a:lnTo>
                    <a:pt x="211" y="6"/>
                  </a:lnTo>
                  <a:lnTo>
                    <a:pt x="213" y="6"/>
                  </a:lnTo>
                  <a:lnTo>
                    <a:pt x="213" y="8"/>
                  </a:lnTo>
                  <a:lnTo>
                    <a:pt x="215" y="8"/>
                  </a:lnTo>
                  <a:lnTo>
                    <a:pt x="215" y="6"/>
                  </a:lnTo>
                  <a:lnTo>
                    <a:pt x="215" y="4"/>
                  </a:lnTo>
                  <a:lnTo>
                    <a:pt x="217" y="4"/>
                  </a:lnTo>
                  <a:lnTo>
                    <a:pt x="217" y="6"/>
                  </a:lnTo>
                  <a:lnTo>
                    <a:pt x="219" y="6"/>
                  </a:lnTo>
                  <a:lnTo>
                    <a:pt x="217" y="6"/>
                  </a:lnTo>
                  <a:lnTo>
                    <a:pt x="219" y="6"/>
                  </a:lnTo>
                  <a:lnTo>
                    <a:pt x="219" y="8"/>
                  </a:lnTo>
                  <a:lnTo>
                    <a:pt x="221" y="8"/>
                  </a:lnTo>
                  <a:lnTo>
                    <a:pt x="221" y="6"/>
                  </a:lnTo>
                  <a:lnTo>
                    <a:pt x="221" y="4"/>
                  </a:lnTo>
                  <a:lnTo>
                    <a:pt x="219" y="4"/>
                  </a:lnTo>
                  <a:lnTo>
                    <a:pt x="219" y="2"/>
                  </a:lnTo>
                  <a:lnTo>
                    <a:pt x="219" y="0"/>
                  </a:lnTo>
                  <a:lnTo>
                    <a:pt x="221" y="0"/>
                  </a:lnTo>
                  <a:lnTo>
                    <a:pt x="221" y="2"/>
                  </a:lnTo>
                  <a:lnTo>
                    <a:pt x="223" y="2"/>
                  </a:lnTo>
                  <a:lnTo>
                    <a:pt x="223" y="4"/>
                  </a:lnTo>
                  <a:lnTo>
                    <a:pt x="223" y="6"/>
                  </a:lnTo>
                  <a:lnTo>
                    <a:pt x="223" y="8"/>
                  </a:lnTo>
                  <a:lnTo>
                    <a:pt x="225" y="8"/>
                  </a:lnTo>
                  <a:lnTo>
                    <a:pt x="227" y="8"/>
                  </a:lnTo>
                  <a:lnTo>
                    <a:pt x="228" y="8"/>
                  </a:lnTo>
                  <a:lnTo>
                    <a:pt x="228" y="6"/>
                  </a:lnTo>
                  <a:lnTo>
                    <a:pt x="227" y="4"/>
                  </a:lnTo>
                  <a:lnTo>
                    <a:pt x="228" y="4"/>
                  </a:lnTo>
                  <a:lnTo>
                    <a:pt x="228" y="2"/>
                  </a:lnTo>
                  <a:lnTo>
                    <a:pt x="230" y="2"/>
                  </a:lnTo>
                  <a:lnTo>
                    <a:pt x="230" y="0"/>
                  </a:lnTo>
                  <a:lnTo>
                    <a:pt x="232" y="2"/>
                  </a:lnTo>
                  <a:lnTo>
                    <a:pt x="230" y="2"/>
                  </a:lnTo>
                  <a:lnTo>
                    <a:pt x="232" y="2"/>
                  </a:lnTo>
                  <a:lnTo>
                    <a:pt x="232" y="4"/>
                  </a:lnTo>
                  <a:lnTo>
                    <a:pt x="232" y="6"/>
                  </a:lnTo>
                  <a:lnTo>
                    <a:pt x="234" y="6"/>
                  </a:lnTo>
                  <a:lnTo>
                    <a:pt x="234" y="4"/>
                  </a:lnTo>
                  <a:lnTo>
                    <a:pt x="236" y="4"/>
                  </a:lnTo>
                  <a:lnTo>
                    <a:pt x="234" y="4"/>
                  </a:lnTo>
                  <a:lnTo>
                    <a:pt x="234" y="2"/>
                  </a:lnTo>
                  <a:lnTo>
                    <a:pt x="234" y="0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8" y="2"/>
                  </a:lnTo>
                  <a:lnTo>
                    <a:pt x="240" y="2"/>
                  </a:lnTo>
                  <a:lnTo>
                    <a:pt x="240" y="0"/>
                  </a:lnTo>
                  <a:lnTo>
                    <a:pt x="242" y="0"/>
                  </a:lnTo>
                  <a:lnTo>
                    <a:pt x="242" y="2"/>
                  </a:lnTo>
                  <a:lnTo>
                    <a:pt x="244" y="2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6" y="2"/>
                  </a:lnTo>
                  <a:lnTo>
                    <a:pt x="248" y="2"/>
                  </a:lnTo>
                  <a:lnTo>
                    <a:pt x="250" y="2"/>
                  </a:lnTo>
                  <a:lnTo>
                    <a:pt x="251" y="2"/>
                  </a:lnTo>
                  <a:lnTo>
                    <a:pt x="253" y="2"/>
                  </a:lnTo>
                  <a:lnTo>
                    <a:pt x="255" y="2"/>
                  </a:lnTo>
                  <a:lnTo>
                    <a:pt x="255" y="4"/>
                  </a:lnTo>
                  <a:lnTo>
                    <a:pt x="257" y="4"/>
                  </a:lnTo>
                  <a:lnTo>
                    <a:pt x="257" y="6"/>
                  </a:lnTo>
                  <a:lnTo>
                    <a:pt x="257" y="4"/>
                  </a:lnTo>
                  <a:lnTo>
                    <a:pt x="257" y="6"/>
                  </a:lnTo>
                  <a:lnTo>
                    <a:pt x="259" y="6"/>
                  </a:lnTo>
                  <a:lnTo>
                    <a:pt x="259" y="4"/>
                  </a:lnTo>
                  <a:lnTo>
                    <a:pt x="259" y="6"/>
                  </a:lnTo>
                  <a:lnTo>
                    <a:pt x="261" y="6"/>
                  </a:lnTo>
                  <a:lnTo>
                    <a:pt x="261" y="8"/>
                  </a:lnTo>
                  <a:lnTo>
                    <a:pt x="261" y="10"/>
                  </a:lnTo>
                  <a:lnTo>
                    <a:pt x="263" y="10"/>
                  </a:lnTo>
                  <a:lnTo>
                    <a:pt x="265" y="10"/>
                  </a:lnTo>
                  <a:lnTo>
                    <a:pt x="267" y="10"/>
                  </a:lnTo>
                  <a:lnTo>
                    <a:pt x="269" y="10"/>
                  </a:lnTo>
                  <a:lnTo>
                    <a:pt x="271" y="10"/>
                  </a:lnTo>
                  <a:lnTo>
                    <a:pt x="271" y="12"/>
                  </a:lnTo>
                  <a:lnTo>
                    <a:pt x="273" y="12"/>
                  </a:lnTo>
                  <a:lnTo>
                    <a:pt x="274" y="12"/>
                  </a:lnTo>
                  <a:lnTo>
                    <a:pt x="276" y="14"/>
                  </a:lnTo>
                  <a:lnTo>
                    <a:pt x="278" y="14"/>
                  </a:lnTo>
                  <a:lnTo>
                    <a:pt x="278" y="16"/>
                  </a:lnTo>
                  <a:lnTo>
                    <a:pt x="280" y="16"/>
                  </a:lnTo>
                  <a:lnTo>
                    <a:pt x="280" y="18"/>
                  </a:lnTo>
                  <a:lnTo>
                    <a:pt x="282" y="18"/>
                  </a:lnTo>
                  <a:lnTo>
                    <a:pt x="284" y="18"/>
                  </a:lnTo>
                  <a:lnTo>
                    <a:pt x="284" y="19"/>
                  </a:lnTo>
                  <a:lnTo>
                    <a:pt x="286" y="19"/>
                  </a:lnTo>
                  <a:lnTo>
                    <a:pt x="288" y="19"/>
                  </a:lnTo>
                  <a:lnTo>
                    <a:pt x="290" y="19"/>
                  </a:lnTo>
                  <a:lnTo>
                    <a:pt x="290" y="21"/>
                  </a:lnTo>
                  <a:lnTo>
                    <a:pt x="292" y="21"/>
                  </a:lnTo>
                  <a:lnTo>
                    <a:pt x="294" y="21"/>
                  </a:lnTo>
                  <a:lnTo>
                    <a:pt x="296" y="21"/>
                  </a:lnTo>
                  <a:lnTo>
                    <a:pt x="296" y="23"/>
                  </a:lnTo>
                  <a:lnTo>
                    <a:pt x="298" y="23"/>
                  </a:lnTo>
                  <a:lnTo>
                    <a:pt x="299" y="23"/>
                  </a:lnTo>
                  <a:lnTo>
                    <a:pt x="301" y="23"/>
                  </a:lnTo>
                  <a:lnTo>
                    <a:pt x="303" y="23"/>
                  </a:lnTo>
                  <a:lnTo>
                    <a:pt x="303" y="25"/>
                  </a:lnTo>
                  <a:lnTo>
                    <a:pt x="305" y="25"/>
                  </a:lnTo>
                  <a:lnTo>
                    <a:pt x="307" y="25"/>
                  </a:lnTo>
                  <a:lnTo>
                    <a:pt x="309" y="25"/>
                  </a:lnTo>
                  <a:lnTo>
                    <a:pt x="309" y="23"/>
                  </a:lnTo>
                  <a:lnTo>
                    <a:pt x="311" y="23"/>
                  </a:lnTo>
                  <a:lnTo>
                    <a:pt x="311" y="21"/>
                  </a:lnTo>
                  <a:lnTo>
                    <a:pt x="313" y="21"/>
                  </a:lnTo>
                  <a:lnTo>
                    <a:pt x="313" y="23"/>
                  </a:lnTo>
                  <a:lnTo>
                    <a:pt x="315" y="23"/>
                  </a:lnTo>
                  <a:lnTo>
                    <a:pt x="317" y="23"/>
                  </a:lnTo>
                  <a:lnTo>
                    <a:pt x="319" y="23"/>
                  </a:lnTo>
                  <a:lnTo>
                    <a:pt x="321" y="25"/>
                  </a:lnTo>
                  <a:lnTo>
                    <a:pt x="322" y="25"/>
                  </a:lnTo>
                  <a:lnTo>
                    <a:pt x="324" y="25"/>
                  </a:lnTo>
                  <a:lnTo>
                    <a:pt x="326" y="25"/>
                  </a:lnTo>
                  <a:lnTo>
                    <a:pt x="326" y="23"/>
                  </a:lnTo>
                  <a:lnTo>
                    <a:pt x="328" y="23"/>
                  </a:lnTo>
                  <a:lnTo>
                    <a:pt x="330" y="23"/>
                  </a:lnTo>
                  <a:lnTo>
                    <a:pt x="332" y="23"/>
                  </a:lnTo>
                  <a:lnTo>
                    <a:pt x="332" y="25"/>
                  </a:lnTo>
                  <a:lnTo>
                    <a:pt x="334" y="25"/>
                  </a:lnTo>
                  <a:lnTo>
                    <a:pt x="336" y="25"/>
                  </a:lnTo>
                  <a:lnTo>
                    <a:pt x="338" y="25"/>
                  </a:lnTo>
                  <a:lnTo>
                    <a:pt x="340" y="25"/>
                  </a:lnTo>
                  <a:lnTo>
                    <a:pt x="342" y="25"/>
                  </a:lnTo>
                  <a:lnTo>
                    <a:pt x="344" y="25"/>
                  </a:lnTo>
                  <a:lnTo>
                    <a:pt x="346" y="25"/>
                  </a:lnTo>
                  <a:lnTo>
                    <a:pt x="346" y="23"/>
                  </a:lnTo>
                  <a:lnTo>
                    <a:pt x="347" y="23"/>
                  </a:lnTo>
                  <a:lnTo>
                    <a:pt x="349" y="23"/>
                  </a:lnTo>
                  <a:lnTo>
                    <a:pt x="351" y="23"/>
                  </a:lnTo>
                  <a:lnTo>
                    <a:pt x="353" y="23"/>
                  </a:lnTo>
                  <a:lnTo>
                    <a:pt x="355" y="23"/>
                  </a:lnTo>
                  <a:lnTo>
                    <a:pt x="357" y="23"/>
                  </a:lnTo>
                  <a:lnTo>
                    <a:pt x="357" y="21"/>
                  </a:lnTo>
                  <a:lnTo>
                    <a:pt x="357" y="23"/>
                  </a:lnTo>
                  <a:lnTo>
                    <a:pt x="359" y="23"/>
                  </a:lnTo>
                  <a:lnTo>
                    <a:pt x="361" y="23"/>
                  </a:lnTo>
                  <a:lnTo>
                    <a:pt x="363" y="23"/>
                  </a:lnTo>
                  <a:lnTo>
                    <a:pt x="363" y="25"/>
                  </a:lnTo>
                  <a:lnTo>
                    <a:pt x="363" y="27"/>
                  </a:lnTo>
                  <a:lnTo>
                    <a:pt x="363" y="29"/>
                  </a:lnTo>
                  <a:lnTo>
                    <a:pt x="363" y="31"/>
                  </a:lnTo>
                  <a:lnTo>
                    <a:pt x="361" y="31"/>
                  </a:lnTo>
                  <a:lnTo>
                    <a:pt x="361" y="33"/>
                  </a:lnTo>
                  <a:lnTo>
                    <a:pt x="359" y="33"/>
                  </a:lnTo>
                  <a:lnTo>
                    <a:pt x="361" y="33"/>
                  </a:lnTo>
                  <a:lnTo>
                    <a:pt x="361" y="35"/>
                  </a:lnTo>
                  <a:lnTo>
                    <a:pt x="359" y="35"/>
                  </a:lnTo>
                  <a:lnTo>
                    <a:pt x="359" y="37"/>
                  </a:lnTo>
                  <a:lnTo>
                    <a:pt x="359" y="39"/>
                  </a:lnTo>
                  <a:lnTo>
                    <a:pt x="359" y="41"/>
                  </a:lnTo>
                  <a:lnTo>
                    <a:pt x="359" y="42"/>
                  </a:lnTo>
                  <a:lnTo>
                    <a:pt x="357" y="42"/>
                  </a:lnTo>
                  <a:lnTo>
                    <a:pt x="357" y="41"/>
                  </a:lnTo>
                  <a:lnTo>
                    <a:pt x="357" y="42"/>
                  </a:lnTo>
                  <a:lnTo>
                    <a:pt x="357" y="44"/>
                  </a:lnTo>
                  <a:lnTo>
                    <a:pt x="355" y="44"/>
                  </a:lnTo>
                  <a:lnTo>
                    <a:pt x="353" y="44"/>
                  </a:lnTo>
                  <a:lnTo>
                    <a:pt x="353" y="46"/>
                  </a:lnTo>
                  <a:lnTo>
                    <a:pt x="351" y="46"/>
                  </a:lnTo>
                  <a:lnTo>
                    <a:pt x="351" y="48"/>
                  </a:lnTo>
                  <a:lnTo>
                    <a:pt x="351" y="50"/>
                  </a:lnTo>
                  <a:lnTo>
                    <a:pt x="349" y="50"/>
                  </a:lnTo>
                  <a:lnTo>
                    <a:pt x="349" y="52"/>
                  </a:lnTo>
                  <a:lnTo>
                    <a:pt x="347" y="52"/>
                  </a:lnTo>
                  <a:lnTo>
                    <a:pt x="347" y="54"/>
                  </a:lnTo>
                  <a:lnTo>
                    <a:pt x="346" y="54"/>
                  </a:lnTo>
                  <a:lnTo>
                    <a:pt x="344" y="54"/>
                  </a:lnTo>
                  <a:lnTo>
                    <a:pt x="342" y="54"/>
                  </a:lnTo>
                  <a:lnTo>
                    <a:pt x="342" y="56"/>
                  </a:lnTo>
                  <a:lnTo>
                    <a:pt x="340" y="56"/>
                  </a:lnTo>
                  <a:lnTo>
                    <a:pt x="340" y="58"/>
                  </a:lnTo>
                  <a:lnTo>
                    <a:pt x="342" y="58"/>
                  </a:lnTo>
                  <a:lnTo>
                    <a:pt x="340" y="58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44" y="60"/>
                  </a:lnTo>
                  <a:lnTo>
                    <a:pt x="344" y="62"/>
                  </a:lnTo>
                  <a:lnTo>
                    <a:pt x="344" y="64"/>
                  </a:lnTo>
                  <a:lnTo>
                    <a:pt x="344" y="66"/>
                  </a:lnTo>
                  <a:lnTo>
                    <a:pt x="342" y="66"/>
                  </a:lnTo>
                  <a:lnTo>
                    <a:pt x="342" y="67"/>
                  </a:lnTo>
                  <a:lnTo>
                    <a:pt x="342" y="69"/>
                  </a:lnTo>
                  <a:lnTo>
                    <a:pt x="342" y="71"/>
                  </a:lnTo>
                  <a:lnTo>
                    <a:pt x="344" y="71"/>
                  </a:lnTo>
                  <a:lnTo>
                    <a:pt x="344" y="73"/>
                  </a:lnTo>
                  <a:lnTo>
                    <a:pt x="342" y="73"/>
                  </a:lnTo>
                  <a:lnTo>
                    <a:pt x="344" y="73"/>
                  </a:lnTo>
                  <a:lnTo>
                    <a:pt x="344" y="75"/>
                  </a:lnTo>
                  <a:lnTo>
                    <a:pt x="342" y="75"/>
                  </a:lnTo>
                  <a:lnTo>
                    <a:pt x="342" y="77"/>
                  </a:lnTo>
                  <a:lnTo>
                    <a:pt x="342" y="79"/>
                  </a:lnTo>
                  <a:lnTo>
                    <a:pt x="344" y="79"/>
                  </a:lnTo>
                  <a:lnTo>
                    <a:pt x="344" y="77"/>
                  </a:lnTo>
                  <a:lnTo>
                    <a:pt x="344" y="79"/>
                  </a:lnTo>
                  <a:lnTo>
                    <a:pt x="344" y="81"/>
                  </a:lnTo>
                  <a:lnTo>
                    <a:pt x="346" y="81"/>
                  </a:lnTo>
                  <a:lnTo>
                    <a:pt x="344" y="81"/>
                  </a:lnTo>
                  <a:lnTo>
                    <a:pt x="344" y="83"/>
                  </a:lnTo>
                  <a:lnTo>
                    <a:pt x="342" y="83"/>
                  </a:lnTo>
                  <a:lnTo>
                    <a:pt x="342" y="85"/>
                  </a:lnTo>
                  <a:lnTo>
                    <a:pt x="340" y="85"/>
                  </a:lnTo>
                  <a:lnTo>
                    <a:pt x="340" y="87"/>
                  </a:lnTo>
                  <a:lnTo>
                    <a:pt x="342" y="87"/>
                  </a:lnTo>
                  <a:lnTo>
                    <a:pt x="342" y="89"/>
                  </a:lnTo>
                  <a:lnTo>
                    <a:pt x="342" y="90"/>
                  </a:lnTo>
                  <a:lnTo>
                    <a:pt x="340" y="90"/>
                  </a:lnTo>
                  <a:lnTo>
                    <a:pt x="338" y="92"/>
                  </a:lnTo>
                  <a:lnTo>
                    <a:pt x="338" y="94"/>
                  </a:lnTo>
                  <a:lnTo>
                    <a:pt x="338" y="96"/>
                  </a:lnTo>
                  <a:lnTo>
                    <a:pt x="338" y="98"/>
                  </a:lnTo>
                  <a:lnTo>
                    <a:pt x="340" y="98"/>
                  </a:lnTo>
                  <a:lnTo>
                    <a:pt x="342" y="100"/>
                  </a:lnTo>
                  <a:lnTo>
                    <a:pt x="344" y="100"/>
                  </a:lnTo>
                  <a:lnTo>
                    <a:pt x="344" y="102"/>
                  </a:lnTo>
                  <a:lnTo>
                    <a:pt x="344" y="104"/>
                  </a:lnTo>
                  <a:lnTo>
                    <a:pt x="344" y="106"/>
                  </a:lnTo>
                  <a:lnTo>
                    <a:pt x="346" y="106"/>
                  </a:lnTo>
                  <a:lnTo>
                    <a:pt x="346" y="108"/>
                  </a:lnTo>
                  <a:lnTo>
                    <a:pt x="346" y="110"/>
                  </a:lnTo>
                  <a:lnTo>
                    <a:pt x="344" y="110"/>
                  </a:lnTo>
                  <a:lnTo>
                    <a:pt x="344" y="112"/>
                  </a:lnTo>
                  <a:lnTo>
                    <a:pt x="346" y="114"/>
                  </a:lnTo>
                  <a:lnTo>
                    <a:pt x="346" y="115"/>
                  </a:lnTo>
                  <a:lnTo>
                    <a:pt x="346" y="117"/>
                  </a:lnTo>
                  <a:lnTo>
                    <a:pt x="346" y="119"/>
                  </a:lnTo>
                  <a:lnTo>
                    <a:pt x="347" y="119"/>
                  </a:lnTo>
                  <a:lnTo>
                    <a:pt x="347" y="121"/>
                  </a:lnTo>
                  <a:lnTo>
                    <a:pt x="349" y="123"/>
                  </a:lnTo>
                  <a:lnTo>
                    <a:pt x="351" y="123"/>
                  </a:lnTo>
                  <a:lnTo>
                    <a:pt x="351" y="125"/>
                  </a:lnTo>
                  <a:lnTo>
                    <a:pt x="351" y="127"/>
                  </a:lnTo>
                  <a:lnTo>
                    <a:pt x="351" y="129"/>
                  </a:lnTo>
                  <a:lnTo>
                    <a:pt x="351" y="131"/>
                  </a:lnTo>
                  <a:lnTo>
                    <a:pt x="353" y="131"/>
                  </a:lnTo>
                  <a:lnTo>
                    <a:pt x="353" y="133"/>
                  </a:lnTo>
                  <a:lnTo>
                    <a:pt x="355" y="133"/>
                  </a:lnTo>
                  <a:lnTo>
                    <a:pt x="355" y="135"/>
                  </a:lnTo>
                  <a:lnTo>
                    <a:pt x="357" y="135"/>
                  </a:lnTo>
                  <a:lnTo>
                    <a:pt x="359" y="135"/>
                  </a:lnTo>
                  <a:lnTo>
                    <a:pt x="357" y="135"/>
                  </a:lnTo>
                  <a:lnTo>
                    <a:pt x="357" y="137"/>
                  </a:lnTo>
                  <a:lnTo>
                    <a:pt x="357" y="138"/>
                  </a:lnTo>
                  <a:lnTo>
                    <a:pt x="355" y="138"/>
                  </a:lnTo>
                  <a:lnTo>
                    <a:pt x="353" y="138"/>
                  </a:lnTo>
                  <a:lnTo>
                    <a:pt x="353" y="140"/>
                  </a:lnTo>
                  <a:lnTo>
                    <a:pt x="351" y="140"/>
                  </a:lnTo>
                  <a:lnTo>
                    <a:pt x="351" y="142"/>
                  </a:lnTo>
                  <a:lnTo>
                    <a:pt x="349" y="142"/>
                  </a:lnTo>
                  <a:lnTo>
                    <a:pt x="349" y="140"/>
                  </a:lnTo>
                  <a:lnTo>
                    <a:pt x="347" y="140"/>
                  </a:lnTo>
                  <a:lnTo>
                    <a:pt x="347" y="142"/>
                  </a:lnTo>
                  <a:lnTo>
                    <a:pt x="346" y="142"/>
                  </a:lnTo>
                  <a:lnTo>
                    <a:pt x="346" y="144"/>
                  </a:lnTo>
                  <a:lnTo>
                    <a:pt x="346" y="146"/>
                  </a:lnTo>
                  <a:lnTo>
                    <a:pt x="344" y="146"/>
                  </a:lnTo>
                  <a:lnTo>
                    <a:pt x="346" y="146"/>
                  </a:lnTo>
                  <a:lnTo>
                    <a:pt x="346" y="148"/>
                  </a:lnTo>
                  <a:lnTo>
                    <a:pt x="344" y="148"/>
                  </a:lnTo>
                  <a:lnTo>
                    <a:pt x="344" y="150"/>
                  </a:lnTo>
                  <a:lnTo>
                    <a:pt x="346" y="150"/>
                  </a:lnTo>
                  <a:lnTo>
                    <a:pt x="346" y="148"/>
                  </a:lnTo>
                  <a:lnTo>
                    <a:pt x="346" y="150"/>
                  </a:lnTo>
                  <a:lnTo>
                    <a:pt x="347" y="150"/>
                  </a:lnTo>
                  <a:lnTo>
                    <a:pt x="347" y="148"/>
                  </a:lnTo>
                  <a:lnTo>
                    <a:pt x="347" y="150"/>
                  </a:lnTo>
                  <a:lnTo>
                    <a:pt x="349" y="150"/>
                  </a:lnTo>
                  <a:lnTo>
                    <a:pt x="351" y="150"/>
                  </a:lnTo>
                  <a:lnTo>
                    <a:pt x="353" y="150"/>
                  </a:lnTo>
                  <a:lnTo>
                    <a:pt x="355" y="150"/>
                  </a:lnTo>
                  <a:lnTo>
                    <a:pt x="357" y="150"/>
                  </a:lnTo>
                  <a:lnTo>
                    <a:pt x="359" y="152"/>
                  </a:lnTo>
                  <a:lnTo>
                    <a:pt x="359" y="154"/>
                  </a:lnTo>
                  <a:lnTo>
                    <a:pt x="361" y="154"/>
                  </a:lnTo>
                  <a:lnTo>
                    <a:pt x="361" y="156"/>
                  </a:lnTo>
                  <a:lnTo>
                    <a:pt x="361" y="154"/>
                  </a:lnTo>
                  <a:lnTo>
                    <a:pt x="363" y="154"/>
                  </a:lnTo>
                  <a:lnTo>
                    <a:pt x="363" y="156"/>
                  </a:lnTo>
                  <a:lnTo>
                    <a:pt x="365" y="156"/>
                  </a:lnTo>
                  <a:lnTo>
                    <a:pt x="367" y="156"/>
                  </a:lnTo>
                  <a:lnTo>
                    <a:pt x="369" y="156"/>
                  </a:lnTo>
                  <a:lnTo>
                    <a:pt x="369" y="158"/>
                  </a:lnTo>
                  <a:lnTo>
                    <a:pt x="370" y="158"/>
                  </a:lnTo>
                  <a:lnTo>
                    <a:pt x="370" y="160"/>
                  </a:lnTo>
                  <a:lnTo>
                    <a:pt x="369" y="160"/>
                  </a:lnTo>
                  <a:lnTo>
                    <a:pt x="367" y="160"/>
                  </a:lnTo>
                  <a:lnTo>
                    <a:pt x="367" y="162"/>
                  </a:lnTo>
                  <a:lnTo>
                    <a:pt x="365" y="162"/>
                  </a:lnTo>
                  <a:lnTo>
                    <a:pt x="365" y="163"/>
                  </a:lnTo>
                  <a:lnTo>
                    <a:pt x="367" y="163"/>
                  </a:lnTo>
                  <a:lnTo>
                    <a:pt x="365" y="165"/>
                  </a:lnTo>
                  <a:lnTo>
                    <a:pt x="363" y="165"/>
                  </a:lnTo>
                  <a:lnTo>
                    <a:pt x="363" y="167"/>
                  </a:lnTo>
                  <a:lnTo>
                    <a:pt x="365" y="167"/>
                  </a:lnTo>
                  <a:lnTo>
                    <a:pt x="365" y="169"/>
                  </a:lnTo>
                  <a:lnTo>
                    <a:pt x="363" y="169"/>
                  </a:lnTo>
                  <a:lnTo>
                    <a:pt x="361" y="169"/>
                  </a:lnTo>
                  <a:lnTo>
                    <a:pt x="359" y="169"/>
                  </a:lnTo>
                  <a:lnTo>
                    <a:pt x="359" y="167"/>
                  </a:lnTo>
                  <a:lnTo>
                    <a:pt x="359" y="169"/>
                  </a:lnTo>
                  <a:lnTo>
                    <a:pt x="359" y="171"/>
                  </a:lnTo>
                  <a:lnTo>
                    <a:pt x="357" y="171"/>
                  </a:lnTo>
                  <a:lnTo>
                    <a:pt x="357" y="173"/>
                  </a:lnTo>
                  <a:lnTo>
                    <a:pt x="357" y="175"/>
                  </a:lnTo>
                  <a:lnTo>
                    <a:pt x="355" y="175"/>
                  </a:lnTo>
                  <a:lnTo>
                    <a:pt x="355" y="177"/>
                  </a:lnTo>
                  <a:lnTo>
                    <a:pt x="355" y="179"/>
                  </a:lnTo>
                  <a:lnTo>
                    <a:pt x="353" y="179"/>
                  </a:lnTo>
                  <a:lnTo>
                    <a:pt x="353" y="181"/>
                  </a:lnTo>
                  <a:lnTo>
                    <a:pt x="353" y="183"/>
                  </a:lnTo>
                  <a:lnTo>
                    <a:pt x="353" y="185"/>
                  </a:lnTo>
                  <a:lnTo>
                    <a:pt x="351" y="186"/>
                  </a:lnTo>
                  <a:lnTo>
                    <a:pt x="351" y="188"/>
                  </a:lnTo>
                  <a:lnTo>
                    <a:pt x="353" y="188"/>
                  </a:lnTo>
                  <a:lnTo>
                    <a:pt x="355" y="188"/>
                  </a:lnTo>
                  <a:lnTo>
                    <a:pt x="355" y="190"/>
                  </a:lnTo>
                  <a:lnTo>
                    <a:pt x="357" y="190"/>
                  </a:lnTo>
                  <a:lnTo>
                    <a:pt x="355" y="190"/>
                  </a:lnTo>
                  <a:lnTo>
                    <a:pt x="355" y="192"/>
                  </a:lnTo>
                  <a:lnTo>
                    <a:pt x="355" y="194"/>
                  </a:lnTo>
                  <a:lnTo>
                    <a:pt x="355" y="196"/>
                  </a:lnTo>
                  <a:lnTo>
                    <a:pt x="355" y="198"/>
                  </a:lnTo>
                  <a:lnTo>
                    <a:pt x="357" y="198"/>
                  </a:lnTo>
                  <a:lnTo>
                    <a:pt x="357" y="200"/>
                  </a:lnTo>
                  <a:lnTo>
                    <a:pt x="355" y="200"/>
                  </a:lnTo>
                  <a:lnTo>
                    <a:pt x="357" y="200"/>
                  </a:lnTo>
                  <a:lnTo>
                    <a:pt x="357" y="202"/>
                  </a:lnTo>
                  <a:lnTo>
                    <a:pt x="355" y="202"/>
                  </a:lnTo>
                  <a:lnTo>
                    <a:pt x="357" y="202"/>
                  </a:lnTo>
                  <a:lnTo>
                    <a:pt x="357" y="204"/>
                  </a:lnTo>
                  <a:lnTo>
                    <a:pt x="355" y="204"/>
                  </a:lnTo>
                  <a:lnTo>
                    <a:pt x="355" y="206"/>
                  </a:lnTo>
                  <a:lnTo>
                    <a:pt x="353" y="206"/>
                  </a:lnTo>
                  <a:lnTo>
                    <a:pt x="353" y="208"/>
                  </a:lnTo>
                  <a:lnTo>
                    <a:pt x="351" y="208"/>
                  </a:lnTo>
                  <a:lnTo>
                    <a:pt x="353" y="208"/>
                  </a:lnTo>
                  <a:lnTo>
                    <a:pt x="351" y="208"/>
                  </a:lnTo>
                  <a:lnTo>
                    <a:pt x="351" y="210"/>
                  </a:lnTo>
                  <a:lnTo>
                    <a:pt x="353" y="210"/>
                  </a:lnTo>
                  <a:lnTo>
                    <a:pt x="355" y="210"/>
                  </a:lnTo>
                  <a:lnTo>
                    <a:pt x="357" y="210"/>
                  </a:lnTo>
                  <a:lnTo>
                    <a:pt x="357" y="211"/>
                  </a:lnTo>
                  <a:lnTo>
                    <a:pt x="355" y="211"/>
                  </a:lnTo>
                  <a:lnTo>
                    <a:pt x="357" y="211"/>
                  </a:lnTo>
                  <a:lnTo>
                    <a:pt x="355" y="211"/>
                  </a:lnTo>
                  <a:lnTo>
                    <a:pt x="357" y="211"/>
                  </a:lnTo>
                  <a:lnTo>
                    <a:pt x="355" y="211"/>
                  </a:lnTo>
                  <a:lnTo>
                    <a:pt x="357" y="211"/>
                  </a:lnTo>
                  <a:lnTo>
                    <a:pt x="357" y="213"/>
                  </a:lnTo>
                  <a:lnTo>
                    <a:pt x="359" y="213"/>
                  </a:lnTo>
                  <a:lnTo>
                    <a:pt x="361" y="213"/>
                  </a:lnTo>
                  <a:lnTo>
                    <a:pt x="363" y="215"/>
                  </a:lnTo>
                  <a:lnTo>
                    <a:pt x="363" y="217"/>
                  </a:lnTo>
                  <a:lnTo>
                    <a:pt x="365" y="217"/>
                  </a:lnTo>
                  <a:lnTo>
                    <a:pt x="365" y="219"/>
                  </a:lnTo>
                  <a:lnTo>
                    <a:pt x="363" y="219"/>
                  </a:lnTo>
                  <a:lnTo>
                    <a:pt x="365" y="219"/>
                  </a:lnTo>
                  <a:lnTo>
                    <a:pt x="363" y="219"/>
                  </a:lnTo>
                  <a:lnTo>
                    <a:pt x="363" y="221"/>
                  </a:lnTo>
                  <a:lnTo>
                    <a:pt x="365" y="221"/>
                  </a:lnTo>
                  <a:lnTo>
                    <a:pt x="363" y="221"/>
                  </a:lnTo>
                  <a:lnTo>
                    <a:pt x="365" y="221"/>
                  </a:lnTo>
                  <a:lnTo>
                    <a:pt x="365" y="223"/>
                  </a:lnTo>
                  <a:lnTo>
                    <a:pt x="365" y="225"/>
                  </a:lnTo>
                  <a:lnTo>
                    <a:pt x="365" y="227"/>
                  </a:lnTo>
                  <a:lnTo>
                    <a:pt x="363" y="227"/>
                  </a:lnTo>
                  <a:lnTo>
                    <a:pt x="361" y="227"/>
                  </a:lnTo>
                  <a:lnTo>
                    <a:pt x="359" y="227"/>
                  </a:lnTo>
                  <a:lnTo>
                    <a:pt x="357" y="227"/>
                  </a:lnTo>
                  <a:lnTo>
                    <a:pt x="355" y="227"/>
                  </a:lnTo>
                  <a:lnTo>
                    <a:pt x="355" y="225"/>
                  </a:lnTo>
                  <a:lnTo>
                    <a:pt x="355" y="227"/>
                  </a:lnTo>
                  <a:lnTo>
                    <a:pt x="353" y="227"/>
                  </a:lnTo>
                  <a:lnTo>
                    <a:pt x="353" y="225"/>
                  </a:lnTo>
                  <a:lnTo>
                    <a:pt x="353" y="227"/>
                  </a:lnTo>
                  <a:lnTo>
                    <a:pt x="351" y="227"/>
                  </a:lnTo>
                  <a:lnTo>
                    <a:pt x="351" y="225"/>
                  </a:lnTo>
                  <a:lnTo>
                    <a:pt x="351" y="227"/>
                  </a:lnTo>
                  <a:lnTo>
                    <a:pt x="349" y="227"/>
                  </a:lnTo>
                  <a:lnTo>
                    <a:pt x="347" y="227"/>
                  </a:lnTo>
                  <a:lnTo>
                    <a:pt x="346" y="227"/>
                  </a:lnTo>
                  <a:lnTo>
                    <a:pt x="346" y="225"/>
                  </a:lnTo>
                  <a:lnTo>
                    <a:pt x="344" y="225"/>
                  </a:lnTo>
                  <a:lnTo>
                    <a:pt x="344" y="227"/>
                  </a:lnTo>
                  <a:lnTo>
                    <a:pt x="344" y="229"/>
                  </a:lnTo>
                  <a:lnTo>
                    <a:pt x="342" y="229"/>
                  </a:lnTo>
                  <a:lnTo>
                    <a:pt x="344" y="229"/>
                  </a:lnTo>
                  <a:lnTo>
                    <a:pt x="342" y="229"/>
                  </a:lnTo>
                  <a:lnTo>
                    <a:pt x="344" y="229"/>
                  </a:lnTo>
                  <a:lnTo>
                    <a:pt x="344" y="231"/>
                  </a:lnTo>
                  <a:lnTo>
                    <a:pt x="342" y="231"/>
                  </a:lnTo>
                  <a:lnTo>
                    <a:pt x="342" y="233"/>
                  </a:lnTo>
                  <a:lnTo>
                    <a:pt x="342" y="234"/>
                  </a:lnTo>
                  <a:lnTo>
                    <a:pt x="344" y="234"/>
                  </a:lnTo>
                  <a:lnTo>
                    <a:pt x="342" y="234"/>
                  </a:lnTo>
                  <a:lnTo>
                    <a:pt x="342" y="236"/>
                  </a:lnTo>
                  <a:lnTo>
                    <a:pt x="340" y="236"/>
                  </a:lnTo>
                  <a:lnTo>
                    <a:pt x="340" y="238"/>
                  </a:lnTo>
                  <a:lnTo>
                    <a:pt x="338" y="238"/>
                  </a:lnTo>
                  <a:lnTo>
                    <a:pt x="338" y="236"/>
                  </a:lnTo>
                  <a:lnTo>
                    <a:pt x="336" y="236"/>
                  </a:lnTo>
                  <a:lnTo>
                    <a:pt x="334" y="236"/>
                  </a:lnTo>
                  <a:lnTo>
                    <a:pt x="332" y="236"/>
                  </a:lnTo>
                  <a:lnTo>
                    <a:pt x="332" y="234"/>
                  </a:lnTo>
                  <a:lnTo>
                    <a:pt x="332" y="236"/>
                  </a:lnTo>
                  <a:lnTo>
                    <a:pt x="332" y="234"/>
                  </a:lnTo>
                  <a:lnTo>
                    <a:pt x="330" y="234"/>
                  </a:lnTo>
                  <a:lnTo>
                    <a:pt x="330" y="236"/>
                  </a:lnTo>
                  <a:lnTo>
                    <a:pt x="328" y="236"/>
                  </a:lnTo>
                  <a:lnTo>
                    <a:pt x="328" y="238"/>
                  </a:lnTo>
                  <a:lnTo>
                    <a:pt x="328" y="240"/>
                  </a:lnTo>
                  <a:lnTo>
                    <a:pt x="328" y="242"/>
                  </a:lnTo>
                  <a:lnTo>
                    <a:pt x="328" y="244"/>
                  </a:lnTo>
                  <a:lnTo>
                    <a:pt x="326" y="244"/>
                  </a:lnTo>
                  <a:lnTo>
                    <a:pt x="324" y="244"/>
                  </a:lnTo>
                  <a:lnTo>
                    <a:pt x="322" y="244"/>
                  </a:lnTo>
                  <a:lnTo>
                    <a:pt x="322" y="242"/>
                  </a:lnTo>
                  <a:lnTo>
                    <a:pt x="322" y="244"/>
                  </a:lnTo>
                  <a:lnTo>
                    <a:pt x="321" y="244"/>
                  </a:lnTo>
                  <a:lnTo>
                    <a:pt x="321" y="242"/>
                  </a:lnTo>
                  <a:lnTo>
                    <a:pt x="321" y="244"/>
                  </a:lnTo>
                  <a:lnTo>
                    <a:pt x="319" y="244"/>
                  </a:lnTo>
                  <a:lnTo>
                    <a:pt x="317" y="244"/>
                  </a:lnTo>
                  <a:lnTo>
                    <a:pt x="319" y="244"/>
                  </a:lnTo>
                  <a:lnTo>
                    <a:pt x="317" y="244"/>
                  </a:lnTo>
                  <a:lnTo>
                    <a:pt x="317" y="246"/>
                  </a:lnTo>
                  <a:lnTo>
                    <a:pt x="315" y="246"/>
                  </a:lnTo>
                  <a:lnTo>
                    <a:pt x="315" y="248"/>
                  </a:lnTo>
                  <a:lnTo>
                    <a:pt x="313" y="248"/>
                  </a:lnTo>
                  <a:lnTo>
                    <a:pt x="313" y="250"/>
                  </a:lnTo>
                  <a:lnTo>
                    <a:pt x="311" y="250"/>
                  </a:lnTo>
                  <a:lnTo>
                    <a:pt x="311" y="252"/>
                  </a:lnTo>
                  <a:lnTo>
                    <a:pt x="309" y="252"/>
                  </a:lnTo>
                  <a:lnTo>
                    <a:pt x="307" y="252"/>
                  </a:lnTo>
                  <a:lnTo>
                    <a:pt x="307" y="254"/>
                  </a:lnTo>
                  <a:lnTo>
                    <a:pt x="305" y="254"/>
                  </a:lnTo>
                  <a:lnTo>
                    <a:pt x="305" y="256"/>
                  </a:lnTo>
                  <a:lnTo>
                    <a:pt x="303" y="254"/>
                  </a:lnTo>
                  <a:lnTo>
                    <a:pt x="303" y="256"/>
                  </a:lnTo>
                  <a:lnTo>
                    <a:pt x="303" y="254"/>
                  </a:lnTo>
                  <a:lnTo>
                    <a:pt x="303" y="256"/>
                  </a:lnTo>
                  <a:lnTo>
                    <a:pt x="301" y="254"/>
                  </a:lnTo>
                  <a:lnTo>
                    <a:pt x="299" y="254"/>
                  </a:lnTo>
                  <a:lnTo>
                    <a:pt x="299" y="256"/>
                  </a:lnTo>
                  <a:lnTo>
                    <a:pt x="298" y="256"/>
                  </a:lnTo>
                  <a:lnTo>
                    <a:pt x="298" y="258"/>
                  </a:lnTo>
                  <a:lnTo>
                    <a:pt x="298" y="256"/>
                  </a:lnTo>
                  <a:lnTo>
                    <a:pt x="296" y="256"/>
                  </a:lnTo>
                  <a:lnTo>
                    <a:pt x="296" y="254"/>
                  </a:lnTo>
                  <a:lnTo>
                    <a:pt x="294" y="254"/>
                  </a:lnTo>
                  <a:lnTo>
                    <a:pt x="294" y="252"/>
                  </a:lnTo>
                  <a:lnTo>
                    <a:pt x="294" y="254"/>
                  </a:lnTo>
                  <a:lnTo>
                    <a:pt x="292" y="254"/>
                  </a:lnTo>
                  <a:lnTo>
                    <a:pt x="292" y="252"/>
                  </a:lnTo>
                  <a:lnTo>
                    <a:pt x="292" y="254"/>
                  </a:lnTo>
                  <a:lnTo>
                    <a:pt x="292" y="252"/>
                  </a:lnTo>
                  <a:lnTo>
                    <a:pt x="292" y="254"/>
                  </a:lnTo>
                  <a:lnTo>
                    <a:pt x="290" y="254"/>
                  </a:lnTo>
                  <a:lnTo>
                    <a:pt x="290" y="256"/>
                  </a:lnTo>
                  <a:lnTo>
                    <a:pt x="288" y="256"/>
                  </a:lnTo>
                  <a:lnTo>
                    <a:pt x="286" y="256"/>
                  </a:lnTo>
                  <a:lnTo>
                    <a:pt x="284" y="256"/>
                  </a:lnTo>
                  <a:lnTo>
                    <a:pt x="284" y="254"/>
                  </a:lnTo>
                  <a:lnTo>
                    <a:pt x="284" y="256"/>
                  </a:lnTo>
                  <a:lnTo>
                    <a:pt x="282" y="256"/>
                  </a:lnTo>
                  <a:lnTo>
                    <a:pt x="280" y="256"/>
                  </a:lnTo>
                  <a:lnTo>
                    <a:pt x="280" y="254"/>
                  </a:lnTo>
                  <a:lnTo>
                    <a:pt x="280" y="256"/>
                  </a:lnTo>
                  <a:lnTo>
                    <a:pt x="278" y="256"/>
                  </a:lnTo>
                  <a:lnTo>
                    <a:pt x="276" y="256"/>
                  </a:lnTo>
                  <a:lnTo>
                    <a:pt x="278" y="256"/>
                  </a:lnTo>
                  <a:lnTo>
                    <a:pt x="278" y="258"/>
                  </a:lnTo>
                  <a:lnTo>
                    <a:pt x="276" y="258"/>
                  </a:lnTo>
                  <a:lnTo>
                    <a:pt x="276" y="256"/>
                  </a:lnTo>
                  <a:lnTo>
                    <a:pt x="276" y="258"/>
                  </a:lnTo>
                  <a:lnTo>
                    <a:pt x="274" y="258"/>
                  </a:lnTo>
                  <a:lnTo>
                    <a:pt x="273" y="258"/>
                  </a:lnTo>
                  <a:lnTo>
                    <a:pt x="273" y="259"/>
                  </a:lnTo>
                  <a:lnTo>
                    <a:pt x="271" y="259"/>
                  </a:lnTo>
                  <a:lnTo>
                    <a:pt x="271" y="261"/>
                  </a:lnTo>
                  <a:lnTo>
                    <a:pt x="269" y="261"/>
                  </a:lnTo>
                  <a:lnTo>
                    <a:pt x="267" y="261"/>
                  </a:lnTo>
                  <a:lnTo>
                    <a:pt x="267" y="263"/>
                  </a:lnTo>
                  <a:lnTo>
                    <a:pt x="269" y="263"/>
                  </a:lnTo>
                  <a:lnTo>
                    <a:pt x="267" y="263"/>
                  </a:lnTo>
                  <a:lnTo>
                    <a:pt x="267" y="265"/>
                  </a:lnTo>
                  <a:lnTo>
                    <a:pt x="265" y="265"/>
                  </a:lnTo>
                  <a:lnTo>
                    <a:pt x="263" y="267"/>
                  </a:lnTo>
                  <a:lnTo>
                    <a:pt x="261" y="267"/>
                  </a:lnTo>
                  <a:lnTo>
                    <a:pt x="261" y="269"/>
                  </a:lnTo>
                  <a:lnTo>
                    <a:pt x="263" y="269"/>
                  </a:lnTo>
                  <a:lnTo>
                    <a:pt x="261" y="269"/>
                  </a:lnTo>
                  <a:lnTo>
                    <a:pt x="259" y="269"/>
                  </a:lnTo>
                  <a:lnTo>
                    <a:pt x="259" y="271"/>
                  </a:lnTo>
                  <a:lnTo>
                    <a:pt x="261" y="271"/>
                  </a:lnTo>
                  <a:lnTo>
                    <a:pt x="259" y="271"/>
                  </a:lnTo>
                  <a:lnTo>
                    <a:pt x="261" y="271"/>
                  </a:lnTo>
                  <a:lnTo>
                    <a:pt x="261" y="273"/>
                  </a:lnTo>
                  <a:lnTo>
                    <a:pt x="259" y="273"/>
                  </a:lnTo>
                  <a:lnTo>
                    <a:pt x="259" y="275"/>
                  </a:lnTo>
                  <a:lnTo>
                    <a:pt x="261" y="275"/>
                  </a:lnTo>
                  <a:lnTo>
                    <a:pt x="259" y="275"/>
                  </a:lnTo>
                  <a:lnTo>
                    <a:pt x="259" y="277"/>
                  </a:lnTo>
                  <a:lnTo>
                    <a:pt x="261" y="277"/>
                  </a:lnTo>
                  <a:lnTo>
                    <a:pt x="259" y="277"/>
                  </a:lnTo>
                  <a:lnTo>
                    <a:pt x="259" y="279"/>
                  </a:lnTo>
                  <a:lnTo>
                    <a:pt x="259" y="281"/>
                  </a:lnTo>
                  <a:lnTo>
                    <a:pt x="259" y="282"/>
                  </a:lnTo>
                  <a:lnTo>
                    <a:pt x="257" y="282"/>
                  </a:lnTo>
                  <a:lnTo>
                    <a:pt x="257" y="284"/>
                  </a:lnTo>
                  <a:lnTo>
                    <a:pt x="255" y="284"/>
                  </a:lnTo>
                  <a:lnTo>
                    <a:pt x="255" y="286"/>
                  </a:lnTo>
                  <a:lnTo>
                    <a:pt x="253" y="286"/>
                  </a:lnTo>
                  <a:lnTo>
                    <a:pt x="253" y="288"/>
                  </a:lnTo>
                  <a:lnTo>
                    <a:pt x="251" y="288"/>
                  </a:lnTo>
                  <a:lnTo>
                    <a:pt x="251" y="290"/>
                  </a:lnTo>
                  <a:lnTo>
                    <a:pt x="250" y="290"/>
                  </a:lnTo>
                  <a:lnTo>
                    <a:pt x="248" y="290"/>
                  </a:lnTo>
                  <a:lnTo>
                    <a:pt x="248" y="292"/>
                  </a:lnTo>
                  <a:lnTo>
                    <a:pt x="246" y="292"/>
                  </a:lnTo>
                  <a:lnTo>
                    <a:pt x="248" y="292"/>
                  </a:lnTo>
                  <a:lnTo>
                    <a:pt x="248" y="294"/>
                  </a:lnTo>
                  <a:lnTo>
                    <a:pt x="248" y="296"/>
                  </a:lnTo>
                  <a:lnTo>
                    <a:pt x="246" y="296"/>
                  </a:lnTo>
                  <a:lnTo>
                    <a:pt x="246" y="298"/>
                  </a:lnTo>
                  <a:lnTo>
                    <a:pt x="244" y="298"/>
                  </a:lnTo>
                  <a:lnTo>
                    <a:pt x="244" y="300"/>
                  </a:lnTo>
                  <a:lnTo>
                    <a:pt x="244" y="298"/>
                  </a:lnTo>
                  <a:lnTo>
                    <a:pt x="242" y="298"/>
                  </a:lnTo>
                  <a:lnTo>
                    <a:pt x="242" y="300"/>
                  </a:lnTo>
                  <a:lnTo>
                    <a:pt x="240" y="298"/>
                  </a:lnTo>
                  <a:lnTo>
                    <a:pt x="240" y="300"/>
                  </a:lnTo>
                  <a:lnTo>
                    <a:pt x="240" y="302"/>
                  </a:lnTo>
                  <a:lnTo>
                    <a:pt x="238" y="302"/>
                  </a:lnTo>
                  <a:lnTo>
                    <a:pt x="240" y="302"/>
                  </a:lnTo>
                  <a:lnTo>
                    <a:pt x="240" y="304"/>
                  </a:lnTo>
                  <a:lnTo>
                    <a:pt x="240" y="306"/>
                  </a:lnTo>
                  <a:lnTo>
                    <a:pt x="238" y="306"/>
                  </a:lnTo>
                  <a:lnTo>
                    <a:pt x="240" y="306"/>
                  </a:lnTo>
                  <a:lnTo>
                    <a:pt x="240" y="307"/>
                  </a:lnTo>
                  <a:lnTo>
                    <a:pt x="238" y="307"/>
                  </a:lnTo>
                  <a:lnTo>
                    <a:pt x="236" y="307"/>
                  </a:lnTo>
                  <a:lnTo>
                    <a:pt x="236" y="309"/>
                  </a:lnTo>
                  <a:lnTo>
                    <a:pt x="238" y="309"/>
                  </a:lnTo>
                  <a:lnTo>
                    <a:pt x="236" y="309"/>
                  </a:lnTo>
                  <a:lnTo>
                    <a:pt x="238" y="309"/>
                  </a:lnTo>
                  <a:lnTo>
                    <a:pt x="236" y="309"/>
                  </a:lnTo>
                  <a:lnTo>
                    <a:pt x="236" y="311"/>
                  </a:lnTo>
                  <a:lnTo>
                    <a:pt x="234" y="311"/>
                  </a:lnTo>
                  <a:lnTo>
                    <a:pt x="234" y="313"/>
                  </a:lnTo>
                  <a:lnTo>
                    <a:pt x="234" y="315"/>
                  </a:lnTo>
                  <a:lnTo>
                    <a:pt x="232" y="315"/>
                  </a:lnTo>
                  <a:lnTo>
                    <a:pt x="232" y="317"/>
                  </a:lnTo>
                  <a:lnTo>
                    <a:pt x="234" y="317"/>
                  </a:lnTo>
                  <a:lnTo>
                    <a:pt x="232" y="317"/>
                  </a:lnTo>
                  <a:lnTo>
                    <a:pt x="232" y="319"/>
                  </a:lnTo>
                  <a:lnTo>
                    <a:pt x="234" y="319"/>
                  </a:lnTo>
                  <a:lnTo>
                    <a:pt x="232" y="319"/>
                  </a:lnTo>
                  <a:lnTo>
                    <a:pt x="234" y="319"/>
                  </a:lnTo>
                  <a:lnTo>
                    <a:pt x="234" y="321"/>
                  </a:lnTo>
                  <a:lnTo>
                    <a:pt x="232" y="321"/>
                  </a:lnTo>
                  <a:lnTo>
                    <a:pt x="234" y="321"/>
                  </a:lnTo>
                  <a:lnTo>
                    <a:pt x="234" y="323"/>
                  </a:lnTo>
                  <a:lnTo>
                    <a:pt x="232" y="323"/>
                  </a:lnTo>
                  <a:lnTo>
                    <a:pt x="232" y="325"/>
                  </a:lnTo>
                  <a:lnTo>
                    <a:pt x="232" y="327"/>
                  </a:lnTo>
                  <a:lnTo>
                    <a:pt x="230" y="327"/>
                  </a:lnTo>
                  <a:lnTo>
                    <a:pt x="230" y="329"/>
                  </a:lnTo>
                  <a:lnTo>
                    <a:pt x="232" y="329"/>
                  </a:lnTo>
                  <a:lnTo>
                    <a:pt x="232" y="330"/>
                  </a:lnTo>
                  <a:lnTo>
                    <a:pt x="232" y="332"/>
                  </a:lnTo>
                  <a:lnTo>
                    <a:pt x="232" y="334"/>
                  </a:lnTo>
                  <a:lnTo>
                    <a:pt x="230" y="334"/>
                  </a:lnTo>
                  <a:lnTo>
                    <a:pt x="230" y="336"/>
                  </a:lnTo>
                  <a:lnTo>
                    <a:pt x="228" y="336"/>
                  </a:lnTo>
                  <a:lnTo>
                    <a:pt x="228" y="338"/>
                  </a:lnTo>
                  <a:lnTo>
                    <a:pt x="228" y="340"/>
                  </a:lnTo>
                  <a:lnTo>
                    <a:pt x="227" y="340"/>
                  </a:lnTo>
                  <a:lnTo>
                    <a:pt x="228" y="340"/>
                  </a:lnTo>
                  <a:lnTo>
                    <a:pt x="228" y="342"/>
                  </a:lnTo>
                  <a:lnTo>
                    <a:pt x="230" y="342"/>
                  </a:lnTo>
                  <a:lnTo>
                    <a:pt x="230" y="344"/>
                  </a:lnTo>
                  <a:lnTo>
                    <a:pt x="228" y="344"/>
                  </a:lnTo>
                  <a:lnTo>
                    <a:pt x="230" y="344"/>
                  </a:lnTo>
                  <a:lnTo>
                    <a:pt x="230" y="346"/>
                  </a:lnTo>
                  <a:lnTo>
                    <a:pt x="232" y="346"/>
                  </a:lnTo>
                  <a:lnTo>
                    <a:pt x="232" y="348"/>
                  </a:lnTo>
                  <a:lnTo>
                    <a:pt x="234" y="348"/>
                  </a:lnTo>
                  <a:lnTo>
                    <a:pt x="234" y="350"/>
                  </a:lnTo>
                  <a:lnTo>
                    <a:pt x="234" y="352"/>
                  </a:lnTo>
                  <a:lnTo>
                    <a:pt x="234" y="354"/>
                  </a:lnTo>
                  <a:lnTo>
                    <a:pt x="236" y="354"/>
                  </a:lnTo>
                  <a:lnTo>
                    <a:pt x="236" y="355"/>
                  </a:lnTo>
                  <a:lnTo>
                    <a:pt x="236" y="357"/>
                  </a:lnTo>
                  <a:lnTo>
                    <a:pt x="238" y="357"/>
                  </a:lnTo>
                  <a:lnTo>
                    <a:pt x="240" y="357"/>
                  </a:lnTo>
                  <a:lnTo>
                    <a:pt x="240" y="359"/>
                  </a:lnTo>
                  <a:lnTo>
                    <a:pt x="240" y="361"/>
                  </a:lnTo>
                  <a:lnTo>
                    <a:pt x="242" y="361"/>
                  </a:lnTo>
                  <a:lnTo>
                    <a:pt x="242" y="363"/>
                  </a:lnTo>
                  <a:lnTo>
                    <a:pt x="242" y="361"/>
                  </a:lnTo>
                  <a:lnTo>
                    <a:pt x="242" y="363"/>
                  </a:lnTo>
                  <a:lnTo>
                    <a:pt x="244" y="363"/>
                  </a:lnTo>
                  <a:lnTo>
                    <a:pt x="244" y="365"/>
                  </a:lnTo>
                  <a:lnTo>
                    <a:pt x="246" y="365"/>
                  </a:lnTo>
                  <a:lnTo>
                    <a:pt x="248" y="365"/>
                  </a:lnTo>
                  <a:lnTo>
                    <a:pt x="248" y="367"/>
                  </a:lnTo>
                  <a:lnTo>
                    <a:pt x="248" y="369"/>
                  </a:lnTo>
                  <a:lnTo>
                    <a:pt x="248" y="371"/>
                  </a:lnTo>
                  <a:lnTo>
                    <a:pt x="250" y="371"/>
                  </a:lnTo>
                  <a:lnTo>
                    <a:pt x="250" y="373"/>
                  </a:lnTo>
                  <a:lnTo>
                    <a:pt x="248" y="373"/>
                  </a:lnTo>
                  <a:lnTo>
                    <a:pt x="250" y="373"/>
                  </a:lnTo>
                  <a:lnTo>
                    <a:pt x="250" y="375"/>
                  </a:lnTo>
                  <a:lnTo>
                    <a:pt x="250" y="373"/>
                  </a:lnTo>
                  <a:lnTo>
                    <a:pt x="250" y="375"/>
                  </a:lnTo>
                  <a:lnTo>
                    <a:pt x="250" y="377"/>
                  </a:lnTo>
                  <a:lnTo>
                    <a:pt x="251" y="377"/>
                  </a:lnTo>
                  <a:lnTo>
                    <a:pt x="253" y="377"/>
                  </a:lnTo>
                  <a:lnTo>
                    <a:pt x="255" y="377"/>
                  </a:lnTo>
                  <a:lnTo>
                    <a:pt x="253" y="377"/>
                  </a:lnTo>
                  <a:lnTo>
                    <a:pt x="255" y="377"/>
                  </a:lnTo>
                  <a:lnTo>
                    <a:pt x="257" y="377"/>
                  </a:lnTo>
                  <a:lnTo>
                    <a:pt x="259" y="377"/>
                  </a:lnTo>
                  <a:lnTo>
                    <a:pt x="259" y="379"/>
                  </a:lnTo>
                  <a:lnTo>
                    <a:pt x="261" y="379"/>
                  </a:lnTo>
                  <a:lnTo>
                    <a:pt x="263" y="379"/>
                  </a:lnTo>
                  <a:lnTo>
                    <a:pt x="263" y="380"/>
                  </a:lnTo>
                  <a:lnTo>
                    <a:pt x="263" y="382"/>
                  </a:lnTo>
                  <a:lnTo>
                    <a:pt x="265" y="382"/>
                  </a:lnTo>
                  <a:lnTo>
                    <a:pt x="265" y="384"/>
                  </a:lnTo>
                  <a:lnTo>
                    <a:pt x="267" y="384"/>
                  </a:lnTo>
                  <a:lnTo>
                    <a:pt x="267" y="386"/>
                  </a:lnTo>
                  <a:lnTo>
                    <a:pt x="269" y="386"/>
                  </a:lnTo>
                  <a:lnTo>
                    <a:pt x="269" y="388"/>
                  </a:lnTo>
                  <a:lnTo>
                    <a:pt x="271" y="388"/>
                  </a:lnTo>
                  <a:lnTo>
                    <a:pt x="271" y="390"/>
                  </a:lnTo>
                  <a:lnTo>
                    <a:pt x="271" y="392"/>
                  </a:lnTo>
                  <a:lnTo>
                    <a:pt x="273" y="392"/>
                  </a:lnTo>
                  <a:lnTo>
                    <a:pt x="273" y="394"/>
                  </a:lnTo>
                  <a:lnTo>
                    <a:pt x="273" y="396"/>
                  </a:lnTo>
                  <a:lnTo>
                    <a:pt x="274" y="396"/>
                  </a:lnTo>
                  <a:lnTo>
                    <a:pt x="274" y="398"/>
                  </a:lnTo>
                  <a:lnTo>
                    <a:pt x="276" y="398"/>
                  </a:lnTo>
                  <a:lnTo>
                    <a:pt x="274" y="398"/>
                  </a:lnTo>
                  <a:lnTo>
                    <a:pt x="274" y="400"/>
                  </a:lnTo>
                  <a:lnTo>
                    <a:pt x="276" y="400"/>
                  </a:lnTo>
                  <a:lnTo>
                    <a:pt x="276" y="402"/>
                  </a:lnTo>
                  <a:lnTo>
                    <a:pt x="276" y="403"/>
                  </a:lnTo>
                  <a:lnTo>
                    <a:pt x="278" y="403"/>
                  </a:lnTo>
                  <a:lnTo>
                    <a:pt x="278" y="405"/>
                  </a:lnTo>
                  <a:lnTo>
                    <a:pt x="278" y="403"/>
                  </a:lnTo>
                  <a:lnTo>
                    <a:pt x="278" y="405"/>
                  </a:lnTo>
                  <a:lnTo>
                    <a:pt x="278" y="403"/>
                  </a:lnTo>
                  <a:lnTo>
                    <a:pt x="280" y="403"/>
                  </a:lnTo>
                  <a:lnTo>
                    <a:pt x="280" y="405"/>
                  </a:lnTo>
                  <a:lnTo>
                    <a:pt x="282" y="405"/>
                  </a:lnTo>
                  <a:lnTo>
                    <a:pt x="282" y="407"/>
                  </a:lnTo>
                  <a:lnTo>
                    <a:pt x="282" y="409"/>
                  </a:lnTo>
                  <a:lnTo>
                    <a:pt x="284" y="409"/>
                  </a:lnTo>
                  <a:lnTo>
                    <a:pt x="286" y="409"/>
                  </a:lnTo>
                  <a:lnTo>
                    <a:pt x="286" y="411"/>
                  </a:lnTo>
                  <a:lnTo>
                    <a:pt x="288" y="411"/>
                  </a:lnTo>
                  <a:lnTo>
                    <a:pt x="288" y="409"/>
                  </a:lnTo>
                  <a:lnTo>
                    <a:pt x="288" y="411"/>
                  </a:lnTo>
                  <a:lnTo>
                    <a:pt x="290" y="411"/>
                  </a:lnTo>
                  <a:lnTo>
                    <a:pt x="288" y="411"/>
                  </a:lnTo>
                  <a:lnTo>
                    <a:pt x="290" y="411"/>
                  </a:lnTo>
                  <a:lnTo>
                    <a:pt x="288" y="411"/>
                  </a:lnTo>
                  <a:lnTo>
                    <a:pt x="288" y="413"/>
                  </a:lnTo>
                  <a:lnTo>
                    <a:pt x="290" y="413"/>
                  </a:lnTo>
                  <a:lnTo>
                    <a:pt x="292" y="413"/>
                  </a:lnTo>
                  <a:lnTo>
                    <a:pt x="292" y="415"/>
                  </a:lnTo>
                  <a:lnTo>
                    <a:pt x="292" y="417"/>
                  </a:lnTo>
                  <a:lnTo>
                    <a:pt x="294" y="417"/>
                  </a:lnTo>
                  <a:lnTo>
                    <a:pt x="294" y="419"/>
                  </a:lnTo>
                  <a:lnTo>
                    <a:pt x="294" y="421"/>
                  </a:lnTo>
                  <a:lnTo>
                    <a:pt x="294" y="423"/>
                  </a:lnTo>
                  <a:lnTo>
                    <a:pt x="296" y="423"/>
                  </a:lnTo>
                  <a:lnTo>
                    <a:pt x="296" y="425"/>
                  </a:lnTo>
                  <a:lnTo>
                    <a:pt x="296" y="427"/>
                  </a:lnTo>
                  <a:lnTo>
                    <a:pt x="294" y="427"/>
                  </a:lnTo>
                  <a:lnTo>
                    <a:pt x="294" y="428"/>
                  </a:lnTo>
                  <a:lnTo>
                    <a:pt x="294" y="430"/>
                  </a:lnTo>
                  <a:lnTo>
                    <a:pt x="292" y="430"/>
                  </a:lnTo>
                  <a:lnTo>
                    <a:pt x="294" y="430"/>
                  </a:lnTo>
                  <a:lnTo>
                    <a:pt x="292" y="430"/>
                  </a:lnTo>
                  <a:lnTo>
                    <a:pt x="294" y="432"/>
                  </a:lnTo>
                  <a:lnTo>
                    <a:pt x="294" y="434"/>
                  </a:lnTo>
                  <a:lnTo>
                    <a:pt x="296" y="432"/>
                  </a:lnTo>
                  <a:lnTo>
                    <a:pt x="296" y="434"/>
                  </a:lnTo>
                  <a:lnTo>
                    <a:pt x="296" y="436"/>
                  </a:lnTo>
                  <a:lnTo>
                    <a:pt x="296" y="434"/>
                  </a:lnTo>
                  <a:lnTo>
                    <a:pt x="298" y="434"/>
                  </a:lnTo>
                  <a:lnTo>
                    <a:pt x="298" y="436"/>
                  </a:lnTo>
                  <a:lnTo>
                    <a:pt x="296" y="436"/>
                  </a:lnTo>
                  <a:lnTo>
                    <a:pt x="298" y="436"/>
                  </a:lnTo>
                  <a:lnTo>
                    <a:pt x="296" y="436"/>
                  </a:lnTo>
                  <a:lnTo>
                    <a:pt x="298" y="436"/>
                  </a:lnTo>
                  <a:lnTo>
                    <a:pt x="298" y="438"/>
                  </a:lnTo>
                  <a:lnTo>
                    <a:pt x="299" y="438"/>
                  </a:lnTo>
                  <a:lnTo>
                    <a:pt x="298" y="438"/>
                  </a:lnTo>
                  <a:lnTo>
                    <a:pt x="299" y="438"/>
                  </a:lnTo>
                  <a:lnTo>
                    <a:pt x="299" y="440"/>
                  </a:lnTo>
                  <a:lnTo>
                    <a:pt x="299" y="442"/>
                  </a:lnTo>
                  <a:lnTo>
                    <a:pt x="301" y="442"/>
                  </a:lnTo>
                  <a:lnTo>
                    <a:pt x="299" y="442"/>
                  </a:lnTo>
                  <a:lnTo>
                    <a:pt x="299" y="444"/>
                  </a:lnTo>
                  <a:lnTo>
                    <a:pt x="299" y="442"/>
                  </a:lnTo>
                  <a:lnTo>
                    <a:pt x="299" y="444"/>
                  </a:lnTo>
                  <a:lnTo>
                    <a:pt x="299" y="446"/>
                  </a:lnTo>
                  <a:lnTo>
                    <a:pt x="301" y="446"/>
                  </a:lnTo>
                  <a:lnTo>
                    <a:pt x="299" y="446"/>
                  </a:lnTo>
                  <a:lnTo>
                    <a:pt x="299" y="448"/>
                  </a:lnTo>
                  <a:lnTo>
                    <a:pt x="301" y="448"/>
                  </a:lnTo>
                  <a:lnTo>
                    <a:pt x="301" y="450"/>
                  </a:lnTo>
                  <a:lnTo>
                    <a:pt x="299" y="450"/>
                  </a:lnTo>
                  <a:lnTo>
                    <a:pt x="301" y="450"/>
                  </a:lnTo>
                  <a:lnTo>
                    <a:pt x="301" y="451"/>
                  </a:lnTo>
                  <a:lnTo>
                    <a:pt x="301" y="453"/>
                  </a:lnTo>
                  <a:lnTo>
                    <a:pt x="301" y="451"/>
                  </a:lnTo>
                  <a:lnTo>
                    <a:pt x="301" y="453"/>
                  </a:lnTo>
                  <a:lnTo>
                    <a:pt x="301" y="455"/>
                  </a:lnTo>
                  <a:lnTo>
                    <a:pt x="301" y="453"/>
                  </a:lnTo>
                  <a:lnTo>
                    <a:pt x="301" y="455"/>
                  </a:lnTo>
                  <a:lnTo>
                    <a:pt x="301" y="457"/>
                  </a:lnTo>
                  <a:lnTo>
                    <a:pt x="303" y="457"/>
                  </a:lnTo>
                  <a:lnTo>
                    <a:pt x="303" y="459"/>
                  </a:lnTo>
                  <a:lnTo>
                    <a:pt x="305" y="459"/>
                  </a:lnTo>
                  <a:lnTo>
                    <a:pt x="305" y="461"/>
                  </a:lnTo>
                  <a:lnTo>
                    <a:pt x="307" y="461"/>
                  </a:lnTo>
                  <a:lnTo>
                    <a:pt x="307" y="463"/>
                  </a:lnTo>
                  <a:lnTo>
                    <a:pt x="307" y="465"/>
                  </a:lnTo>
                  <a:lnTo>
                    <a:pt x="307" y="467"/>
                  </a:lnTo>
                  <a:lnTo>
                    <a:pt x="307" y="465"/>
                  </a:lnTo>
                  <a:lnTo>
                    <a:pt x="309" y="465"/>
                  </a:lnTo>
                  <a:lnTo>
                    <a:pt x="309" y="467"/>
                  </a:lnTo>
                  <a:lnTo>
                    <a:pt x="307" y="467"/>
                  </a:lnTo>
                  <a:lnTo>
                    <a:pt x="309" y="467"/>
                  </a:lnTo>
                  <a:lnTo>
                    <a:pt x="309" y="469"/>
                  </a:lnTo>
                  <a:lnTo>
                    <a:pt x="307" y="469"/>
                  </a:lnTo>
                  <a:lnTo>
                    <a:pt x="307" y="471"/>
                  </a:lnTo>
                  <a:lnTo>
                    <a:pt x="305" y="471"/>
                  </a:lnTo>
                  <a:lnTo>
                    <a:pt x="305" y="473"/>
                  </a:lnTo>
                  <a:lnTo>
                    <a:pt x="303" y="473"/>
                  </a:lnTo>
                  <a:lnTo>
                    <a:pt x="301" y="471"/>
                  </a:lnTo>
                  <a:lnTo>
                    <a:pt x="301" y="469"/>
                  </a:lnTo>
                  <a:lnTo>
                    <a:pt x="303" y="469"/>
                  </a:lnTo>
                  <a:lnTo>
                    <a:pt x="303" y="467"/>
                  </a:lnTo>
                  <a:lnTo>
                    <a:pt x="301" y="467"/>
                  </a:lnTo>
                  <a:lnTo>
                    <a:pt x="301" y="469"/>
                  </a:lnTo>
                  <a:lnTo>
                    <a:pt x="299" y="469"/>
                  </a:lnTo>
                  <a:lnTo>
                    <a:pt x="298" y="469"/>
                  </a:lnTo>
                  <a:lnTo>
                    <a:pt x="296" y="469"/>
                  </a:lnTo>
                  <a:lnTo>
                    <a:pt x="294" y="471"/>
                  </a:lnTo>
                  <a:lnTo>
                    <a:pt x="292" y="471"/>
                  </a:lnTo>
                  <a:lnTo>
                    <a:pt x="290" y="473"/>
                  </a:lnTo>
                  <a:lnTo>
                    <a:pt x="288" y="473"/>
                  </a:lnTo>
                  <a:lnTo>
                    <a:pt x="286" y="473"/>
                  </a:lnTo>
                  <a:lnTo>
                    <a:pt x="284" y="473"/>
                  </a:lnTo>
                  <a:lnTo>
                    <a:pt x="282" y="473"/>
                  </a:lnTo>
                  <a:lnTo>
                    <a:pt x="280" y="473"/>
                  </a:lnTo>
                  <a:lnTo>
                    <a:pt x="278" y="473"/>
                  </a:lnTo>
                  <a:lnTo>
                    <a:pt x="276" y="473"/>
                  </a:lnTo>
                  <a:lnTo>
                    <a:pt x="276" y="475"/>
                  </a:lnTo>
                  <a:lnTo>
                    <a:pt x="274" y="475"/>
                  </a:lnTo>
                  <a:lnTo>
                    <a:pt x="273" y="475"/>
                  </a:lnTo>
                  <a:lnTo>
                    <a:pt x="273" y="473"/>
                  </a:lnTo>
                  <a:lnTo>
                    <a:pt x="271" y="473"/>
                  </a:lnTo>
                  <a:lnTo>
                    <a:pt x="269" y="473"/>
                  </a:lnTo>
                  <a:lnTo>
                    <a:pt x="267" y="473"/>
                  </a:lnTo>
                  <a:lnTo>
                    <a:pt x="265" y="473"/>
                  </a:lnTo>
                  <a:lnTo>
                    <a:pt x="265" y="471"/>
                  </a:lnTo>
                  <a:lnTo>
                    <a:pt x="263" y="471"/>
                  </a:lnTo>
                  <a:lnTo>
                    <a:pt x="265" y="469"/>
                  </a:lnTo>
                  <a:lnTo>
                    <a:pt x="263" y="469"/>
                  </a:lnTo>
                  <a:lnTo>
                    <a:pt x="263" y="471"/>
                  </a:lnTo>
                  <a:lnTo>
                    <a:pt x="261" y="471"/>
                  </a:lnTo>
                  <a:lnTo>
                    <a:pt x="261" y="473"/>
                  </a:lnTo>
                  <a:lnTo>
                    <a:pt x="259" y="473"/>
                  </a:lnTo>
                  <a:lnTo>
                    <a:pt x="257" y="473"/>
                  </a:lnTo>
                  <a:lnTo>
                    <a:pt x="255" y="473"/>
                  </a:lnTo>
                  <a:lnTo>
                    <a:pt x="255" y="471"/>
                  </a:lnTo>
                  <a:lnTo>
                    <a:pt x="253" y="471"/>
                  </a:lnTo>
                  <a:lnTo>
                    <a:pt x="253" y="469"/>
                  </a:lnTo>
                  <a:lnTo>
                    <a:pt x="251" y="469"/>
                  </a:lnTo>
                  <a:lnTo>
                    <a:pt x="250" y="469"/>
                  </a:lnTo>
                  <a:lnTo>
                    <a:pt x="248" y="469"/>
                  </a:lnTo>
                  <a:lnTo>
                    <a:pt x="246" y="469"/>
                  </a:lnTo>
                  <a:lnTo>
                    <a:pt x="244" y="469"/>
                  </a:lnTo>
                  <a:lnTo>
                    <a:pt x="242" y="469"/>
                  </a:lnTo>
                  <a:lnTo>
                    <a:pt x="240" y="469"/>
                  </a:lnTo>
                  <a:lnTo>
                    <a:pt x="240" y="471"/>
                  </a:lnTo>
                  <a:lnTo>
                    <a:pt x="238" y="471"/>
                  </a:lnTo>
                  <a:lnTo>
                    <a:pt x="238" y="473"/>
                  </a:lnTo>
                  <a:lnTo>
                    <a:pt x="236" y="473"/>
                  </a:lnTo>
                  <a:lnTo>
                    <a:pt x="236" y="475"/>
                  </a:lnTo>
                  <a:lnTo>
                    <a:pt x="234" y="475"/>
                  </a:lnTo>
                  <a:lnTo>
                    <a:pt x="234" y="476"/>
                  </a:lnTo>
                  <a:lnTo>
                    <a:pt x="232" y="476"/>
                  </a:lnTo>
                  <a:lnTo>
                    <a:pt x="230" y="476"/>
                  </a:lnTo>
                  <a:lnTo>
                    <a:pt x="230" y="478"/>
                  </a:lnTo>
                  <a:lnTo>
                    <a:pt x="228" y="478"/>
                  </a:lnTo>
                  <a:lnTo>
                    <a:pt x="228" y="480"/>
                  </a:lnTo>
                  <a:lnTo>
                    <a:pt x="228" y="482"/>
                  </a:lnTo>
                  <a:lnTo>
                    <a:pt x="227" y="482"/>
                  </a:lnTo>
                  <a:lnTo>
                    <a:pt x="225" y="482"/>
                  </a:lnTo>
                  <a:lnTo>
                    <a:pt x="225" y="484"/>
                  </a:lnTo>
                  <a:lnTo>
                    <a:pt x="225" y="486"/>
                  </a:lnTo>
                  <a:lnTo>
                    <a:pt x="223" y="488"/>
                  </a:lnTo>
                  <a:lnTo>
                    <a:pt x="221" y="488"/>
                  </a:lnTo>
                  <a:lnTo>
                    <a:pt x="221" y="490"/>
                  </a:lnTo>
                  <a:lnTo>
                    <a:pt x="219" y="490"/>
                  </a:lnTo>
                  <a:lnTo>
                    <a:pt x="219" y="492"/>
                  </a:lnTo>
                  <a:lnTo>
                    <a:pt x="217" y="492"/>
                  </a:lnTo>
                  <a:lnTo>
                    <a:pt x="217" y="494"/>
                  </a:lnTo>
                  <a:lnTo>
                    <a:pt x="215" y="494"/>
                  </a:lnTo>
                  <a:lnTo>
                    <a:pt x="213" y="494"/>
                  </a:lnTo>
                  <a:lnTo>
                    <a:pt x="213" y="496"/>
                  </a:lnTo>
                  <a:lnTo>
                    <a:pt x="215" y="496"/>
                  </a:lnTo>
                  <a:lnTo>
                    <a:pt x="217" y="496"/>
                  </a:lnTo>
                  <a:lnTo>
                    <a:pt x="217" y="498"/>
                  </a:lnTo>
                  <a:lnTo>
                    <a:pt x="219" y="498"/>
                  </a:lnTo>
                  <a:lnTo>
                    <a:pt x="219" y="499"/>
                  </a:lnTo>
                  <a:lnTo>
                    <a:pt x="219" y="498"/>
                  </a:lnTo>
                  <a:lnTo>
                    <a:pt x="221" y="498"/>
                  </a:lnTo>
                  <a:lnTo>
                    <a:pt x="221" y="499"/>
                  </a:lnTo>
                  <a:lnTo>
                    <a:pt x="223" y="499"/>
                  </a:lnTo>
                  <a:lnTo>
                    <a:pt x="225" y="499"/>
                  </a:lnTo>
                  <a:lnTo>
                    <a:pt x="225" y="501"/>
                  </a:lnTo>
                  <a:lnTo>
                    <a:pt x="227" y="501"/>
                  </a:lnTo>
                  <a:lnTo>
                    <a:pt x="227" y="503"/>
                  </a:lnTo>
                  <a:lnTo>
                    <a:pt x="228" y="503"/>
                  </a:lnTo>
                  <a:lnTo>
                    <a:pt x="228" y="505"/>
                  </a:lnTo>
                  <a:lnTo>
                    <a:pt x="230" y="505"/>
                  </a:lnTo>
                  <a:lnTo>
                    <a:pt x="232" y="505"/>
                  </a:lnTo>
                  <a:lnTo>
                    <a:pt x="232" y="507"/>
                  </a:lnTo>
                  <a:lnTo>
                    <a:pt x="232" y="509"/>
                  </a:lnTo>
                  <a:lnTo>
                    <a:pt x="234" y="509"/>
                  </a:lnTo>
                  <a:lnTo>
                    <a:pt x="234" y="511"/>
                  </a:lnTo>
                  <a:lnTo>
                    <a:pt x="236" y="511"/>
                  </a:lnTo>
                  <a:lnTo>
                    <a:pt x="236" y="513"/>
                  </a:lnTo>
                  <a:lnTo>
                    <a:pt x="238" y="513"/>
                  </a:lnTo>
                  <a:lnTo>
                    <a:pt x="240" y="513"/>
                  </a:lnTo>
                  <a:lnTo>
                    <a:pt x="242" y="513"/>
                  </a:lnTo>
                  <a:lnTo>
                    <a:pt x="242" y="515"/>
                  </a:lnTo>
                  <a:lnTo>
                    <a:pt x="244" y="515"/>
                  </a:lnTo>
                  <a:lnTo>
                    <a:pt x="244" y="517"/>
                  </a:lnTo>
                  <a:lnTo>
                    <a:pt x="246" y="517"/>
                  </a:lnTo>
                  <a:lnTo>
                    <a:pt x="248" y="517"/>
                  </a:lnTo>
                  <a:lnTo>
                    <a:pt x="248" y="519"/>
                  </a:lnTo>
                  <a:lnTo>
                    <a:pt x="248" y="521"/>
                  </a:lnTo>
                  <a:lnTo>
                    <a:pt x="248" y="519"/>
                  </a:lnTo>
                  <a:lnTo>
                    <a:pt x="250" y="519"/>
                  </a:lnTo>
                  <a:lnTo>
                    <a:pt x="250" y="521"/>
                  </a:lnTo>
                  <a:lnTo>
                    <a:pt x="251" y="521"/>
                  </a:lnTo>
                  <a:lnTo>
                    <a:pt x="253" y="521"/>
                  </a:lnTo>
                  <a:lnTo>
                    <a:pt x="251" y="521"/>
                  </a:lnTo>
                  <a:lnTo>
                    <a:pt x="251" y="523"/>
                  </a:lnTo>
                  <a:lnTo>
                    <a:pt x="251" y="521"/>
                  </a:lnTo>
                  <a:lnTo>
                    <a:pt x="251" y="523"/>
                  </a:lnTo>
                  <a:lnTo>
                    <a:pt x="250" y="523"/>
                  </a:lnTo>
                  <a:lnTo>
                    <a:pt x="251" y="523"/>
                  </a:lnTo>
                  <a:lnTo>
                    <a:pt x="251" y="524"/>
                  </a:lnTo>
                  <a:lnTo>
                    <a:pt x="251" y="526"/>
                  </a:lnTo>
                  <a:lnTo>
                    <a:pt x="251" y="528"/>
                  </a:lnTo>
                  <a:lnTo>
                    <a:pt x="251" y="530"/>
                  </a:lnTo>
                  <a:lnTo>
                    <a:pt x="251" y="532"/>
                  </a:lnTo>
                  <a:lnTo>
                    <a:pt x="251" y="534"/>
                  </a:lnTo>
                  <a:lnTo>
                    <a:pt x="251" y="536"/>
                  </a:lnTo>
                  <a:lnTo>
                    <a:pt x="251" y="538"/>
                  </a:lnTo>
                  <a:lnTo>
                    <a:pt x="253" y="538"/>
                  </a:lnTo>
                  <a:lnTo>
                    <a:pt x="253" y="540"/>
                  </a:lnTo>
                  <a:lnTo>
                    <a:pt x="253" y="542"/>
                  </a:lnTo>
                  <a:lnTo>
                    <a:pt x="253" y="544"/>
                  </a:lnTo>
                  <a:lnTo>
                    <a:pt x="255" y="544"/>
                  </a:lnTo>
                  <a:lnTo>
                    <a:pt x="255" y="546"/>
                  </a:lnTo>
                  <a:lnTo>
                    <a:pt x="257" y="546"/>
                  </a:lnTo>
                  <a:lnTo>
                    <a:pt x="259" y="546"/>
                  </a:lnTo>
                  <a:lnTo>
                    <a:pt x="261" y="546"/>
                  </a:lnTo>
                  <a:lnTo>
                    <a:pt x="263" y="546"/>
                  </a:lnTo>
                  <a:lnTo>
                    <a:pt x="263" y="547"/>
                  </a:lnTo>
                  <a:lnTo>
                    <a:pt x="265" y="547"/>
                  </a:lnTo>
                  <a:lnTo>
                    <a:pt x="265" y="549"/>
                  </a:lnTo>
                  <a:lnTo>
                    <a:pt x="265" y="551"/>
                  </a:lnTo>
                  <a:lnTo>
                    <a:pt x="265" y="553"/>
                  </a:lnTo>
                  <a:lnTo>
                    <a:pt x="265" y="555"/>
                  </a:lnTo>
                  <a:lnTo>
                    <a:pt x="265" y="557"/>
                  </a:lnTo>
                  <a:lnTo>
                    <a:pt x="263" y="557"/>
                  </a:lnTo>
                  <a:lnTo>
                    <a:pt x="263" y="559"/>
                  </a:lnTo>
                  <a:lnTo>
                    <a:pt x="263" y="561"/>
                  </a:lnTo>
                  <a:lnTo>
                    <a:pt x="263" y="563"/>
                  </a:lnTo>
                  <a:lnTo>
                    <a:pt x="263" y="565"/>
                  </a:lnTo>
                  <a:lnTo>
                    <a:pt x="261" y="565"/>
                  </a:lnTo>
                  <a:lnTo>
                    <a:pt x="261" y="567"/>
                  </a:lnTo>
                  <a:lnTo>
                    <a:pt x="259" y="567"/>
                  </a:lnTo>
                  <a:lnTo>
                    <a:pt x="259" y="569"/>
                  </a:lnTo>
                  <a:lnTo>
                    <a:pt x="259" y="571"/>
                  </a:lnTo>
                  <a:lnTo>
                    <a:pt x="261" y="571"/>
                  </a:lnTo>
                  <a:lnTo>
                    <a:pt x="263" y="571"/>
                  </a:lnTo>
                  <a:lnTo>
                    <a:pt x="263" y="572"/>
                  </a:lnTo>
                  <a:lnTo>
                    <a:pt x="263" y="574"/>
                  </a:lnTo>
                  <a:lnTo>
                    <a:pt x="261" y="574"/>
                  </a:lnTo>
                  <a:lnTo>
                    <a:pt x="261" y="576"/>
                  </a:lnTo>
                  <a:lnTo>
                    <a:pt x="263" y="576"/>
                  </a:lnTo>
                  <a:lnTo>
                    <a:pt x="265" y="576"/>
                  </a:lnTo>
                  <a:lnTo>
                    <a:pt x="267" y="576"/>
                  </a:lnTo>
                  <a:lnTo>
                    <a:pt x="267" y="578"/>
                  </a:lnTo>
                  <a:lnTo>
                    <a:pt x="269" y="578"/>
                  </a:lnTo>
                  <a:lnTo>
                    <a:pt x="271" y="578"/>
                  </a:lnTo>
                  <a:lnTo>
                    <a:pt x="273" y="578"/>
                  </a:lnTo>
                  <a:lnTo>
                    <a:pt x="274" y="578"/>
                  </a:lnTo>
                  <a:lnTo>
                    <a:pt x="276" y="578"/>
                  </a:lnTo>
                  <a:lnTo>
                    <a:pt x="278" y="578"/>
                  </a:lnTo>
                  <a:lnTo>
                    <a:pt x="278" y="580"/>
                  </a:lnTo>
                  <a:lnTo>
                    <a:pt x="280" y="580"/>
                  </a:lnTo>
                  <a:lnTo>
                    <a:pt x="280" y="578"/>
                  </a:lnTo>
                  <a:lnTo>
                    <a:pt x="280" y="576"/>
                  </a:lnTo>
                  <a:lnTo>
                    <a:pt x="282" y="576"/>
                  </a:lnTo>
                  <a:lnTo>
                    <a:pt x="284" y="576"/>
                  </a:lnTo>
                  <a:lnTo>
                    <a:pt x="284" y="578"/>
                  </a:lnTo>
                  <a:lnTo>
                    <a:pt x="286" y="578"/>
                  </a:lnTo>
                  <a:lnTo>
                    <a:pt x="286" y="580"/>
                  </a:lnTo>
                  <a:lnTo>
                    <a:pt x="286" y="582"/>
                  </a:lnTo>
                  <a:lnTo>
                    <a:pt x="286" y="584"/>
                  </a:lnTo>
                  <a:lnTo>
                    <a:pt x="286" y="586"/>
                  </a:lnTo>
                  <a:lnTo>
                    <a:pt x="286" y="588"/>
                  </a:lnTo>
                  <a:lnTo>
                    <a:pt x="284" y="588"/>
                  </a:lnTo>
                  <a:lnTo>
                    <a:pt x="284" y="590"/>
                  </a:lnTo>
                  <a:lnTo>
                    <a:pt x="284" y="592"/>
                  </a:lnTo>
                  <a:lnTo>
                    <a:pt x="286" y="592"/>
                  </a:lnTo>
                  <a:lnTo>
                    <a:pt x="286" y="594"/>
                  </a:lnTo>
                  <a:lnTo>
                    <a:pt x="286" y="595"/>
                  </a:lnTo>
                  <a:lnTo>
                    <a:pt x="288" y="597"/>
                  </a:lnTo>
                  <a:lnTo>
                    <a:pt x="290" y="599"/>
                  </a:lnTo>
                  <a:lnTo>
                    <a:pt x="292" y="599"/>
                  </a:lnTo>
                  <a:lnTo>
                    <a:pt x="294" y="601"/>
                  </a:lnTo>
                  <a:lnTo>
                    <a:pt x="296" y="603"/>
                  </a:lnTo>
                  <a:lnTo>
                    <a:pt x="298" y="603"/>
                  </a:lnTo>
                  <a:lnTo>
                    <a:pt x="298" y="605"/>
                  </a:lnTo>
                  <a:lnTo>
                    <a:pt x="299" y="605"/>
                  </a:lnTo>
                  <a:lnTo>
                    <a:pt x="299" y="607"/>
                  </a:lnTo>
                  <a:lnTo>
                    <a:pt x="301" y="607"/>
                  </a:lnTo>
                  <a:lnTo>
                    <a:pt x="303" y="607"/>
                  </a:lnTo>
                  <a:lnTo>
                    <a:pt x="303" y="609"/>
                  </a:lnTo>
                  <a:lnTo>
                    <a:pt x="303" y="611"/>
                  </a:lnTo>
                  <a:lnTo>
                    <a:pt x="303" y="613"/>
                  </a:lnTo>
                  <a:lnTo>
                    <a:pt x="305" y="613"/>
                  </a:lnTo>
                  <a:lnTo>
                    <a:pt x="305" y="615"/>
                  </a:lnTo>
                  <a:lnTo>
                    <a:pt x="303" y="615"/>
                  </a:lnTo>
                  <a:lnTo>
                    <a:pt x="303" y="613"/>
                  </a:lnTo>
                  <a:lnTo>
                    <a:pt x="301" y="613"/>
                  </a:lnTo>
                  <a:lnTo>
                    <a:pt x="301" y="615"/>
                  </a:lnTo>
                  <a:lnTo>
                    <a:pt x="303" y="615"/>
                  </a:lnTo>
                  <a:lnTo>
                    <a:pt x="303" y="617"/>
                  </a:lnTo>
                  <a:lnTo>
                    <a:pt x="301" y="617"/>
                  </a:lnTo>
                  <a:lnTo>
                    <a:pt x="299" y="617"/>
                  </a:lnTo>
                  <a:lnTo>
                    <a:pt x="301" y="617"/>
                  </a:lnTo>
                  <a:lnTo>
                    <a:pt x="301" y="619"/>
                  </a:lnTo>
                  <a:lnTo>
                    <a:pt x="299" y="619"/>
                  </a:lnTo>
                  <a:lnTo>
                    <a:pt x="298" y="619"/>
                  </a:lnTo>
                  <a:lnTo>
                    <a:pt x="298" y="620"/>
                  </a:lnTo>
                  <a:lnTo>
                    <a:pt x="296" y="620"/>
                  </a:lnTo>
                  <a:lnTo>
                    <a:pt x="298" y="620"/>
                  </a:lnTo>
                  <a:lnTo>
                    <a:pt x="296" y="620"/>
                  </a:lnTo>
                  <a:lnTo>
                    <a:pt x="298" y="622"/>
                  </a:lnTo>
                  <a:lnTo>
                    <a:pt x="298" y="624"/>
                  </a:lnTo>
                  <a:lnTo>
                    <a:pt x="296" y="624"/>
                  </a:lnTo>
                  <a:lnTo>
                    <a:pt x="296" y="626"/>
                  </a:lnTo>
                  <a:lnTo>
                    <a:pt x="298" y="626"/>
                  </a:lnTo>
                  <a:lnTo>
                    <a:pt x="296" y="626"/>
                  </a:lnTo>
                  <a:lnTo>
                    <a:pt x="296" y="628"/>
                  </a:lnTo>
                  <a:lnTo>
                    <a:pt x="296" y="630"/>
                  </a:lnTo>
                  <a:lnTo>
                    <a:pt x="294" y="630"/>
                  </a:lnTo>
                  <a:lnTo>
                    <a:pt x="296" y="630"/>
                  </a:lnTo>
                  <a:lnTo>
                    <a:pt x="296" y="632"/>
                  </a:lnTo>
                  <a:lnTo>
                    <a:pt x="294" y="632"/>
                  </a:lnTo>
                  <a:lnTo>
                    <a:pt x="294" y="634"/>
                  </a:lnTo>
                  <a:lnTo>
                    <a:pt x="294" y="636"/>
                  </a:lnTo>
                  <a:lnTo>
                    <a:pt x="292" y="636"/>
                  </a:lnTo>
                  <a:lnTo>
                    <a:pt x="290" y="636"/>
                  </a:lnTo>
                  <a:lnTo>
                    <a:pt x="290" y="638"/>
                  </a:lnTo>
                  <a:lnTo>
                    <a:pt x="292" y="638"/>
                  </a:lnTo>
                  <a:lnTo>
                    <a:pt x="290" y="638"/>
                  </a:lnTo>
                  <a:lnTo>
                    <a:pt x="290" y="640"/>
                  </a:lnTo>
                  <a:lnTo>
                    <a:pt x="290" y="642"/>
                  </a:lnTo>
                  <a:lnTo>
                    <a:pt x="290" y="643"/>
                  </a:lnTo>
                  <a:lnTo>
                    <a:pt x="288" y="643"/>
                  </a:lnTo>
                  <a:lnTo>
                    <a:pt x="288" y="645"/>
                  </a:lnTo>
                  <a:lnTo>
                    <a:pt x="288" y="647"/>
                  </a:lnTo>
                  <a:lnTo>
                    <a:pt x="286" y="647"/>
                  </a:lnTo>
                  <a:lnTo>
                    <a:pt x="286" y="649"/>
                  </a:lnTo>
                  <a:lnTo>
                    <a:pt x="284" y="649"/>
                  </a:lnTo>
                  <a:lnTo>
                    <a:pt x="284" y="647"/>
                  </a:lnTo>
                  <a:lnTo>
                    <a:pt x="286" y="645"/>
                  </a:lnTo>
                  <a:lnTo>
                    <a:pt x="286" y="643"/>
                  </a:lnTo>
                  <a:lnTo>
                    <a:pt x="286" y="642"/>
                  </a:lnTo>
                  <a:lnTo>
                    <a:pt x="284" y="640"/>
                  </a:lnTo>
                  <a:lnTo>
                    <a:pt x="284" y="638"/>
                  </a:lnTo>
                  <a:lnTo>
                    <a:pt x="282" y="636"/>
                  </a:lnTo>
                  <a:lnTo>
                    <a:pt x="282" y="634"/>
                  </a:lnTo>
                  <a:lnTo>
                    <a:pt x="282" y="632"/>
                  </a:lnTo>
                  <a:lnTo>
                    <a:pt x="280" y="632"/>
                  </a:lnTo>
                  <a:lnTo>
                    <a:pt x="278" y="632"/>
                  </a:lnTo>
                  <a:lnTo>
                    <a:pt x="278" y="630"/>
                  </a:lnTo>
                  <a:lnTo>
                    <a:pt x="276" y="630"/>
                  </a:lnTo>
                  <a:lnTo>
                    <a:pt x="276" y="632"/>
                  </a:lnTo>
                  <a:lnTo>
                    <a:pt x="274" y="632"/>
                  </a:lnTo>
                  <a:lnTo>
                    <a:pt x="273" y="632"/>
                  </a:lnTo>
                  <a:lnTo>
                    <a:pt x="271" y="632"/>
                  </a:lnTo>
                  <a:lnTo>
                    <a:pt x="269" y="632"/>
                  </a:lnTo>
                  <a:lnTo>
                    <a:pt x="269" y="630"/>
                  </a:lnTo>
                  <a:lnTo>
                    <a:pt x="267" y="630"/>
                  </a:lnTo>
                  <a:lnTo>
                    <a:pt x="265" y="628"/>
                  </a:lnTo>
                  <a:lnTo>
                    <a:pt x="263" y="628"/>
                  </a:lnTo>
                  <a:lnTo>
                    <a:pt x="261" y="628"/>
                  </a:lnTo>
                  <a:lnTo>
                    <a:pt x="259" y="628"/>
                  </a:lnTo>
                  <a:lnTo>
                    <a:pt x="259" y="630"/>
                  </a:lnTo>
                  <a:lnTo>
                    <a:pt x="257" y="630"/>
                  </a:lnTo>
                  <a:lnTo>
                    <a:pt x="255" y="630"/>
                  </a:lnTo>
                  <a:lnTo>
                    <a:pt x="255" y="628"/>
                  </a:lnTo>
                  <a:lnTo>
                    <a:pt x="253" y="628"/>
                  </a:lnTo>
                  <a:lnTo>
                    <a:pt x="253" y="626"/>
                  </a:lnTo>
                  <a:lnTo>
                    <a:pt x="251" y="626"/>
                  </a:lnTo>
                  <a:lnTo>
                    <a:pt x="251" y="628"/>
                  </a:lnTo>
                  <a:lnTo>
                    <a:pt x="250" y="628"/>
                  </a:lnTo>
                  <a:lnTo>
                    <a:pt x="250" y="626"/>
                  </a:lnTo>
                  <a:lnTo>
                    <a:pt x="250" y="624"/>
                  </a:lnTo>
                  <a:lnTo>
                    <a:pt x="251" y="622"/>
                  </a:lnTo>
                  <a:lnTo>
                    <a:pt x="253" y="624"/>
                  </a:lnTo>
                  <a:lnTo>
                    <a:pt x="255" y="624"/>
                  </a:lnTo>
                  <a:lnTo>
                    <a:pt x="255" y="622"/>
                  </a:lnTo>
                  <a:lnTo>
                    <a:pt x="253" y="622"/>
                  </a:lnTo>
                  <a:lnTo>
                    <a:pt x="251" y="622"/>
                  </a:lnTo>
                  <a:lnTo>
                    <a:pt x="251" y="620"/>
                  </a:lnTo>
                  <a:lnTo>
                    <a:pt x="250" y="620"/>
                  </a:lnTo>
                  <a:lnTo>
                    <a:pt x="250" y="619"/>
                  </a:lnTo>
                  <a:lnTo>
                    <a:pt x="248" y="619"/>
                  </a:lnTo>
                  <a:lnTo>
                    <a:pt x="246" y="619"/>
                  </a:lnTo>
                  <a:lnTo>
                    <a:pt x="244" y="619"/>
                  </a:lnTo>
                  <a:lnTo>
                    <a:pt x="242" y="619"/>
                  </a:lnTo>
                  <a:lnTo>
                    <a:pt x="242" y="617"/>
                  </a:lnTo>
                  <a:lnTo>
                    <a:pt x="242" y="615"/>
                  </a:lnTo>
                  <a:lnTo>
                    <a:pt x="240" y="615"/>
                  </a:lnTo>
                  <a:lnTo>
                    <a:pt x="238" y="617"/>
                  </a:lnTo>
                  <a:lnTo>
                    <a:pt x="238" y="619"/>
                  </a:lnTo>
                  <a:lnTo>
                    <a:pt x="236" y="620"/>
                  </a:lnTo>
                  <a:lnTo>
                    <a:pt x="234" y="620"/>
                  </a:lnTo>
                  <a:lnTo>
                    <a:pt x="232" y="620"/>
                  </a:lnTo>
                  <a:lnTo>
                    <a:pt x="230" y="619"/>
                  </a:lnTo>
                  <a:lnTo>
                    <a:pt x="228" y="620"/>
                  </a:lnTo>
                  <a:lnTo>
                    <a:pt x="227" y="622"/>
                  </a:lnTo>
                  <a:lnTo>
                    <a:pt x="225" y="622"/>
                  </a:lnTo>
                  <a:lnTo>
                    <a:pt x="225" y="620"/>
                  </a:lnTo>
                  <a:lnTo>
                    <a:pt x="223" y="620"/>
                  </a:lnTo>
                  <a:lnTo>
                    <a:pt x="223" y="619"/>
                  </a:lnTo>
                  <a:lnTo>
                    <a:pt x="221" y="617"/>
                  </a:lnTo>
                  <a:lnTo>
                    <a:pt x="221" y="615"/>
                  </a:lnTo>
                  <a:lnTo>
                    <a:pt x="219" y="615"/>
                  </a:lnTo>
                  <a:lnTo>
                    <a:pt x="219" y="617"/>
                  </a:lnTo>
                  <a:lnTo>
                    <a:pt x="217" y="619"/>
                  </a:lnTo>
                  <a:lnTo>
                    <a:pt x="215" y="619"/>
                  </a:lnTo>
                  <a:lnTo>
                    <a:pt x="213" y="619"/>
                  </a:lnTo>
                  <a:lnTo>
                    <a:pt x="213" y="617"/>
                  </a:lnTo>
                  <a:lnTo>
                    <a:pt x="213" y="615"/>
                  </a:lnTo>
                  <a:lnTo>
                    <a:pt x="215" y="615"/>
                  </a:lnTo>
                  <a:lnTo>
                    <a:pt x="217" y="615"/>
                  </a:lnTo>
                  <a:lnTo>
                    <a:pt x="219" y="615"/>
                  </a:lnTo>
                  <a:lnTo>
                    <a:pt x="219" y="613"/>
                  </a:lnTo>
                  <a:lnTo>
                    <a:pt x="217" y="613"/>
                  </a:lnTo>
                  <a:lnTo>
                    <a:pt x="217" y="611"/>
                  </a:lnTo>
                  <a:lnTo>
                    <a:pt x="215" y="611"/>
                  </a:lnTo>
                  <a:lnTo>
                    <a:pt x="215" y="609"/>
                  </a:lnTo>
                  <a:lnTo>
                    <a:pt x="213" y="609"/>
                  </a:lnTo>
                  <a:lnTo>
                    <a:pt x="213" y="611"/>
                  </a:lnTo>
                  <a:lnTo>
                    <a:pt x="211" y="611"/>
                  </a:lnTo>
                  <a:lnTo>
                    <a:pt x="209" y="611"/>
                  </a:lnTo>
                  <a:lnTo>
                    <a:pt x="209" y="609"/>
                  </a:lnTo>
                  <a:lnTo>
                    <a:pt x="209" y="607"/>
                  </a:lnTo>
                  <a:lnTo>
                    <a:pt x="207" y="607"/>
                  </a:lnTo>
                  <a:lnTo>
                    <a:pt x="205" y="607"/>
                  </a:lnTo>
                  <a:lnTo>
                    <a:pt x="203" y="607"/>
                  </a:lnTo>
                  <a:lnTo>
                    <a:pt x="203" y="605"/>
                  </a:lnTo>
                  <a:lnTo>
                    <a:pt x="203" y="603"/>
                  </a:lnTo>
                  <a:lnTo>
                    <a:pt x="203" y="601"/>
                  </a:lnTo>
                  <a:lnTo>
                    <a:pt x="202" y="601"/>
                  </a:lnTo>
                  <a:lnTo>
                    <a:pt x="200" y="601"/>
                  </a:lnTo>
                  <a:lnTo>
                    <a:pt x="198" y="601"/>
                  </a:lnTo>
                  <a:lnTo>
                    <a:pt x="198" y="599"/>
                  </a:lnTo>
                  <a:lnTo>
                    <a:pt x="196" y="599"/>
                  </a:lnTo>
                  <a:lnTo>
                    <a:pt x="196" y="597"/>
                  </a:lnTo>
                  <a:lnTo>
                    <a:pt x="196" y="595"/>
                  </a:lnTo>
                  <a:lnTo>
                    <a:pt x="194" y="595"/>
                  </a:lnTo>
                  <a:lnTo>
                    <a:pt x="192" y="595"/>
                  </a:lnTo>
                  <a:lnTo>
                    <a:pt x="192" y="594"/>
                  </a:lnTo>
                  <a:lnTo>
                    <a:pt x="190" y="594"/>
                  </a:lnTo>
                  <a:lnTo>
                    <a:pt x="190" y="592"/>
                  </a:lnTo>
                  <a:lnTo>
                    <a:pt x="192" y="592"/>
                  </a:lnTo>
                  <a:lnTo>
                    <a:pt x="192" y="590"/>
                  </a:lnTo>
                  <a:lnTo>
                    <a:pt x="190" y="590"/>
                  </a:lnTo>
                  <a:lnTo>
                    <a:pt x="190" y="588"/>
                  </a:lnTo>
                  <a:lnTo>
                    <a:pt x="188" y="588"/>
                  </a:lnTo>
                  <a:lnTo>
                    <a:pt x="186" y="586"/>
                  </a:lnTo>
                  <a:lnTo>
                    <a:pt x="186" y="584"/>
                  </a:lnTo>
                  <a:lnTo>
                    <a:pt x="184" y="582"/>
                  </a:lnTo>
                  <a:lnTo>
                    <a:pt x="182" y="582"/>
                  </a:lnTo>
                  <a:lnTo>
                    <a:pt x="180" y="582"/>
                  </a:lnTo>
                  <a:lnTo>
                    <a:pt x="179" y="582"/>
                  </a:lnTo>
                  <a:lnTo>
                    <a:pt x="177" y="582"/>
                  </a:lnTo>
                  <a:lnTo>
                    <a:pt x="177" y="584"/>
                  </a:lnTo>
                  <a:lnTo>
                    <a:pt x="175" y="584"/>
                  </a:lnTo>
                  <a:lnTo>
                    <a:pt x="173" y="584"/>
                  </a:lnTo>
                  <a:lnTo>
                    <a:pt x="171" y="584"/>
                  </a:lnTo>
                  <a:lnTo>
                    <a:pt x="171" y="582"/>
                  </a:lnTo>
                  <a:lnTo>
                    <a:pt x="171" y="580"/>
                  </a:lnTo>
                  <a:lnTo>
                    <a:pt x="171" y="578"/>
                  </a:lnTo>
                  <a:lnTo>
                    <a:pt x="173" y="578"/>
                  </a:lnTo>
                  <a:lnTo>
                    <a:pt x="173" y="576"/>
                  </a:lnTo>
                  <a:lnTo>
                    <a:pt x="173" y="574"/>
                  </a:lnTo>
                  <a:lnTo>
                    <a:pt x="173" y="572"/>
                  </a:lnTo>
                  <a:lnTo>
                    <a:pt x="171" y="572"/>
                  </a:lnTo>
                  <a:lnTo>
                    <a:pt x="169" y="571"/>
                  </a:lnTo>
                  <a:lnTo>
                    <a:pt x="167" y="571"/>
                  </a:lnTo>
                  <a:lnTo>
                    <a:pt x="165" y="569"/>
                  </a:lnTo>
                  <a:lnTo>
                    <a:pt x="163" y="569"/>
                  </a:lnTo>
                  <a:lnTo>
                    <a:pt x="161" y="567"/>
                  </a:lnTo>
                  <a:lnTo>
                    <a:pt x="161" y="565"/>
                  </a:lnTo>
                  <a:lnTo>
                    <a:pt x="159" y="565"/>
                  </a:lnTo>
                  <a:lnTo>
                    <a:pt x="157" y="565"/>
                  </a:lnTo>
                  <a:lnTo>
                    <a:pt x="155" y="565"/>
                  </a:lnTo>
                  <a:lnTo>
                    <a:pt x="154" y="565"/>
                  </a:lnTo>
                  <a:lnTo>
                    <a:pt x="154" y="567"/>
                  </a:lnTo>
                  <a:lnTo>
                    <a:pt x="152" y="567"/>
                  </a:lnTo>
                  <a:lnTo>
                    <a:pt x="150" y="567"/>
                  </a:lnTo>
                  <a:lnTo>
                    <a:pt x="150" y="569"/>
                  </a:lnTo>
                  <a:lnTo>
                    <a:pt x="148" y="569"/>
                  </a:lnTo>
                  <a:lnTo>
                    <a:pt x="146" y="569"/>
                  </a:lnTo>
                  <a:lnTo>
                    <a:pt x="144" y="569"/>
                  </a:lnTo>
                  <a:lnTo>
                    <a:pt x="142" y="569"/>
                  </a:lnTo>
                  <a:lnTo>
                    <a:pt x="142" y="567"/>
                  </a:lnTo>
                  <a:lnTo>
                    <a:pt x="140" y="565"/>
                  </a:lnTo>
                  <a:lnTo>
                    <a:pt x="140" y="563"/>
                  </a:lnTo>
                  <a:lnTo>
                    <a:pt x="138" y="563"/>
                  </a:lnTo>
                  <a:lnTo>
                    <a:pt x="138" y="561"/>
                  </a:lnTo>
                  <a:lnTo>
                    <a:pt x="138" y="559"/>
                  </a:lnTo>
                  <a:lnTo>
                    <a:pt x="136" y="557"/>
                  </a:lnTo>
                  <a:lnTo>
                    <a:pt x="136" y="555"/>
                  </a:lnTo>
                  <a:lnTo>
                    <a:pt x="136" y="553"/>
                  </a:lnTo>
                  <a:lnTo>
                    <a:pt x="134" y="553"/>
                  </a:lnTo>
                  <a:lnTo>
                    <a:pt x="132" y="555"/>
                  </a:lnTo>
                  <a:lnTo>
                    <a:pt x="131" y="555"/>
                  </a:lnTo>
                  <a:lnTo>
                    <a:pt x="129" y="555"/>
                  </a:lnTo>
                  <a:lnTo>
                    <a:pt x="127" y="555"/>
                  </a:lnTo>
                  <a:lnTo>
                    <a:pt x="125" y="555"/>
                  </a:lnTo>
                  <a:lnTo>
                    <a:pt x="125" y="557"/>
                  </a:lnTo>
                  <a:lnTo>
                    <a:pt x="123" y="557"/>
                  </a:lnTo>
                  <a:lnTo>
                    <a:pt x="123" y="559"/>
                  </a:lnTo>
                  <a:lnTo>
                    <a:pt x="121" y="561"/>
                  </a:lnTo>
                  <a:lnTo>
                    <a:pt x="119" y="561"/>
                  </a:lnTo>
                  <a:lnTo>
                    <a:pt x="119" y="563"/>
                  </a:lnTo>
                  <a:lnTo>
                    <a:pt x="117" y="563"/>
                  </a:lnTo>
                  <a:lnTo>
                    <a:pt x="115" y="563"/>
                  </a:lnTo>
                  <a:lnTo>
                    <a:pt x="115" y="565"/>
                  </a:lnTo>
                  <a:lnTo>
                    <a:pt x="113" y="565"/>
                  </a:lnTo>
                  <a:lnTo>
                    <a:pt x="113" y="563"/>
                  </a:lnTo>
                  <a:lnTo>
                    <a:pt x="111" y="563"/>
                  </a:lnTo>
                  <a:lnTo>
                    <a:pt x="109" y="563"/>
                  </a:lnTo>
                  <a:lnTo>
                    <a:pt x="109" y="561"/>
                  </a:lnTo>
                  <a:lnTo>
                    <a:pt x="109" y="559"/>
                  </a:lnTo>
                  <a:lnTo>
                    <a:pt x="109" y="557"/>
                  </a:lnTo>
                  <a:lnTo>
                    <a:pt x="107" y="555"/>
                  </a:lnTo>
                  <a:lnTo>
                    <a:pt x="106" y="555"/>
                  </a:lnTo>
                  <a:lnTo>
                    <a:pt x="106" y="553"/>
                  </a:lnTo>
                  <a:lnTo>
                    <a:pt x="104" y="551"/>
                  </a:lnTo>
                  <a:lnTo>
                    <a:pt x="104" y="549"/>
                  </a:lnTo>
                  <a:lnTo>
                    <a:pt x="102" y="549"/>
                  </a:lnTo>
                  <a:lnTo>
                    <a:pt x="102" y="547"/>
                  </a:lnTo>
                  <a:lnTo>
                    <a:pt x="102" y="546"/>
                  </a:lnTo>
                  <a:lnTo>
                    <a:pt x="100" y="544"/>
                  </a:lnTo>
                  <a:lnTo>
                    <a:pt x="100" y="542"/>
                  </a:lnTo>
                  <a:lnTo>
                    <a:pt x="98" y="542"/>
                  </a:lnTo>
                  <a:lnTo>
                    <a:pt x="96" y="542"/>
                  </a:lnTo>
                  <a:lnTo>
                    <a:pt x="96" y="540"/>
                  </a:lnTo>
                  <a:lnTo>
                    <a:pt x="94" y="540"/>
                  </a:lnTo>
                  <a:lnTo>
                    <a:pt x="92" y="540"/>
                  </a:lnTo>
                  <a:lnTo>
                    <a:pt x="92" y="538"/>
                  </a:lnTo>
                  <a:lnTo>
                    <a:pt x="90" y="538"/>
                  </a:lnTo>
                  <a:lnTo>
                    <a:pt x="88" y="538"/>
                  </a:lnTo>
                  <a:lnTo>
                    <a:pt x="88" y="536"/>
                  </a:lnTo>
                  <a:lnTo>
                    <a:pt x="88" y="534"/>
                  </a:lnTo>
                  <a:lnTo>
                    <a:pt x="88" y="532"/>
                  </a:lnTo>
                  <a:lnTo>
                    <a:pt x="88" y="530"/>
                  </a:lnTo>
                  <a:lnTo>
                    <a:pt x="86" y="528"/>
                  </a:lnTo>
                  <a:lnTo>
                    <a:pt x="86" y="526"/>
                  </a:lnTo>
                  <a:lnTo>
                    <a:pt x="84" y="526"/>
                  </a:lnTo>
                  <a:lnTo>
                    <a:pt x="83" y="526"/>
                  </a:lnTo>
                  <a:lnTo>
                    <a:pt x="83" y="524"/>
                  </a:lnTo>
                  <a:lnTo>
                    <a:pt x="81" y="524"/>
                  </a:lnTo>
                  <a:lnTo>
                    <a:pt x="79" y="524"/>
                  </a:lnTo>
                  <a:lnTo>
                    <a:pt x="77" y="524"/>
                  </a:lnTo>
                  <a:lnTo>
                    <a:pt x="75" y="524"/>
                  </a:lnTo>
                  <a:lnTo>
                    <a:pt x="75" y="523"/>
                  </a:lnTo>
                  <a:lnTo>
                    <a:pt x="75" y="521"/>
                  </a:lnTo>
                  <a:lnTo>
                    <a:pt x="73" y="521"/>
                  </a:lnTo>
                  <a:lnTo>
                    <a:pt x="73" y="519"/>
                  </a:lnTo>
                  <a:lnTo>
                    <a:pt x="73" y="517"/>
                  </a:lnTo>
                  <a:lnTo>
                    <a:pt x="71" y="517"/>
                  </a:lnTo>
                  <a:lnTo>
                    <a:pt x="71" y="515"/>
                  </a:lnTo>
                  <a:lnTo>
                    <a:pt x="69" y="515"/>
                  </a:lnTo>
                  <a:lnTo>
                    <a:pt x="67" y="515"/>
                  </a:lnTo>
                  <a:lnTo>
                    <a:pt x="67" y="513"/>
                  </a:lnTo>
                  <a:lnTo>
                    <a:pt x="65" y="513"/>
                  </a:lnTo>
                  <a:lnTo>
                    <a:pt x="63" y="513"/>
                  </a:lnTo>
                  <a:lnTo>
                    <a:pt x="63" y="515"/>
                  </a:lnTo>
                  <a:lnTo>
                    <a:pt x="61" y="515"/>
                  </a:lnTo>
                  <a:lnTo>
                    <a:pt x="59" y="515"/>
                  </a:lnTo>
                  <a:lnTo>
                    <a:pt x="58" y="515"/>
                  </a:lnTo>
                  <a:lnTo>
                    <a:pt x="56" y="515"/>
                  </a:lnTo>
                  <a:lnTo>
                    <a:pt x="56" y="513"/>
                  </a:lnTo>
                  <a:lnTo>
                    <a:pt x="56" y="511"/>
                  </a:lnTo>
                  <a:lnTo>
                    <a:pt x="56" y="509"/>
                  </a:lnTo>
                  <a:lnTo>
                    <a:pt x="54" y="509"/>
                  </a:lnTo>
                  <a:lnTo>
                    <a:pt x="54" y="507"/>
                  </a:lnTo>
                  <a:lnTo>
                    <a:pt x="52" y="505"/>
                  </a:lnTo>
                  <a:lnTo>
                    <a:pt x="50" y="503"/>
                  </a:lnTo>
                  <a:lnTo>
                    <a:pt x="48" y="503"/>
                  </a:lnTo>
                  <a:lnTo>
                    <a:pt x="46" y="503"/>
                  </a:lnTo>
                  <a:lnTo>
                    <a:pt x="44" y="503"/>
                  </a:lnTo>
                  <a:lnTo>
                    <a:pt x="44" y="505"/>
                  </a:lnTo>
                  <a:lnTo>
                    <a:pt x="42" y="505"/>
                  </a:lnTo>
                  <a:lnTo>
                    <a:pt x="42" y="507"/>
                  </a:lnTo>
                  <a:lnTo>
                    <a:pt x="40" y="507"/>
                  </a:lnTo>
                  <a:lnTo>
                    <a:pt x="40" y="509"/>
                  </a:lnTo>
                  <a:lnTo>
                    <a:pt x="38" y="509"/>
                  </a:lnTo>
                  <a:lnTo>
                    <a:pt x="36" y="507"/>
                  </a:lnTo>
                  <a:lnTo>
                    <a:pt x="36" y="505"/>
                  </a:lnTo>
                  <a:lnTo>
                    <a:pt x="36" y="503"/>
                  </a:lnTo>
                  <a:lnTo>
                    <a:pt x="36" y="501"/>
                  </a:lnTo>
                  <a:lnTo>
                    <a:pt x="38" y="501"/>
                  </a:lnTo>
                  <a:lnTo>
                    <a:pt x="40" y="499"/>
                  </a:lnTo>
                  <a:lnTo>
                    <a:pt x="42" y="498"/>
                  </a:lnTo>
                  <a:lnTo>
                    <a:pt x="44" y="496"/>
                  </a:lnTo>
                  <a:lnTo>
                    <a:pt x="44" y="494"/>
                  </a:lnTo>
                  <a:lnTo>
                    <a:pt x="44" y="492"/>
                  </a:lnTo>
                  <a:lnTo>
                    <a:pt x="44" y="490"/>
                  </a:lnTo>
                  <a:lnTo>
                    <a:pt x="42" y="488"/>
                  </a:lnTo>
                  <a:lnTo>
                    <a:pt x="42" y="486"/>
                  </a:lnTo>
                  <a:lnTo>
                    <a:pt x="40" y="484"/>
                  </a:lnTo>
                  <a:lnTo>
                    <a:pt x="38" y="482"/>
                  </a:lnTo>
                  <a:lnTo>
                    <a:pt x="36" y="482"/>
                  </a:lnTo>
                  <a:lnTo>
                    <a:pt x="36" y="480"/>
                  </a:lnTo>
                  <a:lnTo>
                    <a:pt x="36" y="478"/>
                  </a:lnTo>
                  <a:lnTo>
                    <a:pt x="38" y="478"/>
                  </a:lnTo>
                  <a:lnTo>
                    <a:pt x="40" y="476"/>
                  </a:lnTo>
                  <a:lnTo>
                    <a:pt x="42" y="475"/>
                  </a:lnTo>
                  <a:lnTo>
                    <a:pt x="44" y="473"/>
                  </a:lnTo>
                  <a:lnTo>
                    <a:pt x="46" y="471"/>
                  </a:lnTo>
                  <a:lnTo>
                    <a:pt x="46" y="469"/>
                  </a:lnTo>
                  <a:lnTo>
                    <a:pt x="46" y="467"/>
                  </a:lnTo>
                  <a:lnTo>
                    <a:pt x="46" y="465"/>
                  </a:lnTo>
                  <a:lnTo>
                    <a:pt x="46" y="463"/>
                  </a:lnTo>
                  <a:lnTo>
                    <a:pt x="46" y="461"/>
                  </a:lnTo>
                  <a:lnTo>
                    <a:pt x="44" y="459"/>
                  </a:lnTo>
                  <a:lnTo>
                    <a:pt x="44" y="457"/>
                  </a:lnTo>
                  <a:lnTo>
                    <a:pt x="44" y="455"/>
                  </a:lnTo>
                  <a:lnTo>
                    <a:pt x="42" y="455"/>
                  </a:lnTo>
                  <a:lnTo>
                    <a:pt x="42" y="453"/>
                  </a:lnTo>
                  <a:lnTo>
                    <a:pt x="40" y="453"/>
                  </a:lnTo>
                  <a:lnTo>
                    <a:pt x="40" y="451"/>
                  </a:lnTo>
                  <a:lnTo>
                    <a:pt x="38" y="451"/>
                  </a:lnTo>
                  <a:lnTo>
                    <a:pt x="38" y="450"/>
                  </a:lnTo>
                  <a:lnTo>
                    <a:pt x="38" y="448"/>
                  </a:lnTo>
                  <a:lnTo>
                    <a:pt x="38" y="446"/>
                  </a:lnTo>
                  <a:lnTo>
                    <a:pt x="36" y="446"/>
                  </a:lnTo>
                  <a:lnTo>
                    <a:pt x="36" y="444"/>
                  </a:lnTo>
                  <a:lnTo>
                    <a:pt x="35" y="444"/>
                  </a:lnTo>
                  <a:lnTo>
                    <a:pt x="33" y="444"/>
                  </a:lnTo>
                  <a:lnTo>
                    <a:pt x="33" y="442"/>
                  </a:lnTo>
                  <a:lnTo>
                    <a:pt x="31" y="442"/>
                  </a:lnTo>
                  <a:lnTo>
                    <a:pt x="31" y="440"/>
                  </a:lnTo>
                  <a:lnTo>
                    <a:pt x="31" y="438"/>
                  </a:lnTo>
                  <a:lnTo>
                    <a:pt x="31" y="436"/>
                  </a:lnTo>
                  <a:lnTo>
                    <a:pt x="31" y="434"/>
                  </a:lnTo>
                  <a:lnTo>
                    <a:pt x="31" y="432"/>
                  </a:lnTo>
                  <a:lnTo>
                    <a:pt x="33" y="432"/>
                  </a:lnTo>
                  <a:lnTo>
                    <a:pt x="35" y="432"/>
                  </a:lnTo>
                  <a:lnTo>
                    <a:pt x="35" y="430"/>
                  </a:lnTo>
                  <a:lnTo>
                    <a:pt x="35" y="428"/>
                  </a:lnTo>
                  <a:lnTo>
                    <a:pt x="36" y="428"/>
                  </a:lnTo>
                  <a:lnTo>
                    <a:pt x="36" y="427"/>
                  </a:lnTo>
                  <a:lnTo>
                    <a:pt x="36" y="425"/>
                  </a:lnTo>
                  <a:lnTo>
                    <a:pt x="38" y="423"/>
                  </a:lnTo>
                  <a:lnTo>
                    <a:pt x="38" y="421"/>
                  </a:lnTo>
                  <a:lnTo>
                    <a:pt x="38" y="419"/>
                  </a:lnTo>
                  <a:lnTo>
                    <a:pt x="38" y="417"/>
                  </a:lnTo>
                  <a:lnTo>
                    <a:pt x="36" y="417"/>
                  </a:lnTo>
                  <a:lnTo>
                    <a:pt x="35" y="417"/>
                  </a:lnTo>
                  <a:lnTo>
                    <a:pt x="35" y="415"/>
                  </a:lnTo>
                  <a:lnTo>
                    <a:pt x="33" y="415"/>
                  </a:lnTo>
                  <a:lnTo>
                    <a:pt x="33" y="413"/>
                  </a:lnTo>
                  <a:lnTo>
                    <a:pt x="31" y="413"/>
                  </a:lnTo>
                  <a:lnTo>
                    <a:pt x="31" y="411"/>
                  </a:lnTo>
                  <a:lnTo>
                    <a:pt x="29" y="411"/>
                  </a:lnTo>
                  <a:lnTo>
                    <a:pt x="29" y="409"/>
                  </a:lnTo>
                  <a:lnTo>
                    <a:pt x="27" y="409"/>
                  </a:lnTo>
                  <a:lnTo>
                    <a:pt x="25" y="409"/>
                  </a:lnTo>
                  <a:lnTo>
                    <a:pt x="25" y="407"/>
                  </a:lnTo>
                  <a:lnTo>
                    <a:pt x="23" y="407"/>
                  </a:lnTo>
                  <a:lnTo>
                    <a:pt x="23" y="405"/>
                  </a:lnTo>
                  <a:lnTo>
                    <a:pt x="21" y="405"/>
                  </a:lnTo>
                  <a:lnTo>
                    <a:pt x="21" y="403"/>
                  </a:lnTo>
                  <a:lnTo>
                    <a:pt x="19" y="403"/>
                  </a:lnTo>
                  <a:lnTo>
                    <a:pt x="19" y="402"/>
                  </a:lnTo>
                  <a:lnTo>
                    <a:pt x="17" y="400"/>
                  </a:lnTo>
                  <a:lnTo>
                    <a:pt x="17" y="398"/>
                  </a:lnTo>
                  <a:lnTo>
                    <a:pt x="17" y="396"/>
                  </a:lnTo>
                  <a:lnTo>
                    <a:pt x="17" y="392"/>
                  </a:lnTo>
                  <a:lnTo>
                    <a:pt x="17" y="390"/>
                  </a:lnTo>
                  <a:lnTo>
                    <a:pt x="17" y="388"/>
                  </a:lnTo>
                  <a:lnTo>
                    <a:pt x="19" y="388"/>
                  </a:lnTo>
                  <a:lnTo>
                    <a:pt x="19" y="386"/>
                  </a:lnTo>
                  <a:lnTo>
                    <a:pt x="21" y="386"/>
                  </a:lnTo>
                  <a:lnTo>
                    <a:pt x="21" y="384"/>
                  </a:lnTo>
                  <a:lnTo>
                    <a:pt x="21" y="382"/>
                  </a:lnTo>
                  <a:lnTo>
                    <a:pt x="21" y="380"/>
                  </a:lnTo>
                  <a:lnTo>
                    <a:pt x="21" y="379"/>
                  </a:lnTo>
                  <a:lnTo>
                    <a:pt x="21" y="377"/>
                  </a:lnTo>
                  <a:lnTo>
                    <a:pt x="21" y="375"/>
                  </a:lnTo>
                  <a:lnTo>
                    <a:pt x="23" y="375"/>
                  </a:lnTo>
                  <a:lnTo>
                    <a:pt x="23" y="373"/>
                  </a:lnTo>
                  <a:lnTo>
                    <a:pt x="25" y="373"/>
                  </a:lnTo>
                  <a:lnTo>
                    <a:pt x="25" y="371"/>
                  </a:lnTo>
                  <a:lnTo>
                    <a:pt x="27" y="371"/>
                  </a:lnTo>
                  <a:lnTo>
                    <a:pt x="29" y="371"/>
                  </a:lnTo>
                  <a:lnTo>
                    <a:pt x="31" y="371"/>
                  </a:lnTo>
                  <a:lnTo>
                    <a:pt x="31" y="369"/>
                  </a:lnTo>
                  <a:lnTo>
                    <a:pt x="33" y="369"/>
                  </a:lnTo>
                  <a:lnTo>
                    <a:pt x="33" y="367"/>
                  </a:lnTo>
                  <a:lnTo>
                    <a:pt x="35" y="367"/>
                  </a:lnTo>
                  <a:lnTo>
                    <a:pt x="35" y="365"/>
                  </a:lnTo>
                  <a:lnTo>
                    <a:pt x="36" y="365"/>
                  </a:lnTo>
                  <a:lnTo>
                    <a:pt x="36" y="363"/>
                  </a:lnTo>
                  <a:lnTo>
                    <a:pt x="38" y="363"/>
                  </a:lnTo>
                  <a:lnTo>
                    <a:pt x="40" y="363"/>
                  </a:lnTo>
                  <a:lnTo>
                    <a:pt x="40" y="361"/>
                  </a:lnTo>
                  <a:lnTo>
                    <a:pt x="40" y="359"/>
                  </a:lnTo>
                  <a:lnTo>
                    <a:pt x="40" y="357"/>
                  </a:lnTo>
                  <a:lnTo>
                    <a:pt x="40" y="355"/>
                  </a:lnTo>
                  <a:lnTo>
                    <a:pt x="40" y="354"/>
                  </a:lnTo>
                  <a:lnTo>
                    <a:pt x="38" y="354"/>
                  </a:lnTo>
                  <a:lnTo>
                    <a:pt x="36" y="352"/>
                  </a:lnTo>
                  <a:lnTo>
                    <a:pt x="36" y="350"/>
                  </a:lnTo>
                  <a:lnTo>
                    <a:pt x="35" y="350"/>
                  </a:lnTo>
                  <a:lnTo>
                    <a:pt x="35" y="348"/>
                  </a:lnTo>
                  <a:lnTo>
                    <a:pt x="33" y="348"/>
                  </a:lnTo>
                  <a:lnTo>
                    <a:pt x="33" y="346"/>
                  </a:lnTo>
                  <a:lnTo>
                    <a:pt x="33" y="344"/>
                  </a:lnTo>
                  <a:lnTo>
                    <a:pt x="31" y="344"/>
                  </a:lnTo>
                  <a:lnTo>
                    <a:pt x="31" y="342"/>
                  </a:lnTo>
                  <a:lnTo>
                    <a:pt x="29" y="342"/>
                  </a:lnTo>
                  <a:lnTo>
                    <a:pt x="29" y="340"/>
                  </a:lnTo>
                  <a:lnTo>
                    <a:pt x="27" y="338"/>
                  </a:lnTo>
                  <a:lnTo>
                    <a:pt x="25" y="338"/>
                  </a:lnTo>
                  <a:lnTo>
                    <a:pt x="25" y="336"/>
                  </a:lnTo>
                  <a:lnTo>
                    <a:pt x="23" y="336"/>
                  </a:lnTo>
                  <a:lnTo>
                    <a:pt x="23" y="334"/>
                  </a:lnTo>
                  <a:lnTo>
                    <a:pt x="21" y="334"/>
                  </a:lnTo>
                  <a:lnTo>
                    <a:pt x="19" y="334"/>
                  </a:lnTo>
                  <a:lnTo>
                    <a:pt x="19" y="332"/>
                  </a:lnTo>
                  <a:lnTo>
                    <a:pt x="17" y="332"/>
                  </a:lnTo>
                  <a:lnTo>
                    <a:pt x="17" y="330"/>
                  </a:lnTo>
                  <a:lnTo>
                    <a:pt x="15" y="330"/>
                  </a:lnTo>
                  <a:lnTo>
                    <a:pt x="13" y="330"/>
                  </a:lnTo>
                  <a:lnTo>
                    <a:pt x="13" y="332"/>
                  </a:lnTo>
                  <a:lnTo>
                    <a:pt x="11" y="332"/>
                  </a:lnTo>
                  <a:lnTo>
                    <a:pt x="10" y="332"/>
                  </a:lnTo>
                  <a:lnTo>
                    <a:pt x="8" y="332"/>
                  </a:lnTo>
                  <a:lnTo>
                    <a:pt x="6" y="332"/>
                  </a:lnTo>
                  <a:lnTo>
                    <a:pt x="4" y="332"/>
                  </a:lnTo>
                  <a:lnTo>
                    <a:pt x="4" y="330"/>
                  </a:lnTo>
                  <a:lnTo>
                    <a:pt x="2" y="330"/>
                  </a:lnTo>
                  <a:lnTo>
                    <a:pt x="2" y="329"/>
                  </a:lnTo>
                  <a:lnTo>
                    <a:pt x="2" y="327"/>
                  </a:lnTo>
                  <a:lnTo>
                    <a:pt x="0" y="325"/>
                  </a:lnTo>
                  <a:lnTo>
                    <a:pt x="0" y="323"/>
                  </a:lnTo>
                  <a:lnTo>
                    <a:pt x="0" y="321"/>
                  </a:lnTo>
                  <a:lnTo>
                    <a:pt x="2" y="317"/>
                  </a:lnTo>
                  <a:lnTo>
                    <a:pt x="2" y="315"/>
                  </a:lnTo>
                  <a:lnTo>
                    <a:pt x="4" y="315"/>
                  </a:lnTo>
                  <a:lnTo>
                    <a:pt x="4" y="311"/>
                  </a:lnTo>
                  <a:lnTo>
                    <a:pt x="4" y="309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6"/>
                  </a:lnTo>
                  <a:lnTo>
                    <a:pt x="6" y="304"/>
                  </a:lnTo>
                  <a:lnTo>
                    <a:pt x="8" y="304"/>
                  </a:lnTo>
                  <a:lnTo>
                    <a:pt x="8" y="302"/>
                  </a:lnTo>
                  <a:lnTo>
                    <a:pt x="8" y="300"/>
                  </a:lnTo>
                  <a:lnTo>
                    <a:pt x="8" y="298"/>
                  </a:lnTo>
                  <a:lnTo>
                    <a:pt x="8" y="296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2" name="Freeform 4855">
              <a:hlinkClick r:id="" action="ppaction://noaction"/>
              <a:extLst>
                <a:ext uri="{FF2B5EF4-FFF2-40B4-BE49-F238E27FC236}">
                  <a16:creationId xmlns="" xmlns:a16="http://schemas.microsoft.com/office/drawing/2014/main" id="{A2424D45-CB20-485B-BF44-E06D49398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666" y="2814663"/>
              <a:ext cx="262232" cy="419067"/>
            </a:xfrm>
            <a:custGeom>
              <a:avLst/>
              <a:gdLst>
                <a:gd name="T0" fmla="*/ 4 w 311"/>
                <a:gd name="T1" fmla="*/ 202 h 497"/>
                <a:gd name="T2" fmla="*/ 23 w 311"/>
                <a:gd name="T3" fmla="*/ 186 h 497"/>
                <a:gd name="T4" fmla="*/ 37 w 311"/>
                <a:gd name="T5" fmla="*/ 150 h 497"/>
                <a:gd name="T6" fmla="*/ 23 w 311"/>
                <a:gd name="T7" fmla="*/ 119 h 497"/>
                <a:gd name="T8" fmla="*/ 23 w 311"/>
                <a:gd name="T9" fmla="*/ 88 h 497"/>
                <a:gd name="T10" fmla="*/ 31 w 311"/>
                <a:gd name="T11" fmla="*/ 58 h 497"/>
                <a:gd name="T12" fmla="*/ 37 w 311"/>
                <a:gd name="T13" fmla="*/ 25 h 497"/>
                <a:gd name="T14" fmla="*/ 60 w 311"/>
                <a:gd name="T15" fmla="*/ 29 h 497"/>
                <a:gd name="T16" fmla="*/ 62 w 311"/>
                <a:gd name="T17" fmla="*/ 58 h 497"/>
                <a:gd name="T18" fmla="*/ 81 w 311"/>
                <a:gd name="T19" fmla="*/ 71 h 497"/>
                <a:gd name="T20" fmla="*/ 98 w 311"/>
                <a:gd name="T21" fmla="*/ 71 h 497"/>
                <a:gd name="T22" fmla="*/ 94 w 311"/>
                <a:gd name="T23" fmla="*/ 90 h 497"/>
                <a:gd name="T24" fmla="*/ 96 w 311"/>
                <a:gd name="T25" fmla="*/ 104 h 497"/>
                <a:gd name="T26" fmla="*/ 91 w 311"/>
                <a:gd name="T27" fmla="*/ 123 h 497"/>
                <a:gd name="T28" fmla="*/ 93 w 311"/>
                <a:gd name="T29" fmla="*/ 134 h 497"/>
                <a:gd name="T30" fmla="*/ 102 w 311"/>
                <a:gd name="T31" fmla="*/ 132 h 497"/>
                <a:gd name="T32" fmla="*/ 117 w 311"/>
                <a:gd name="T33" fmla="*/ 129 h 497"/>
                <a:gd name="T34" fmla="*/ 142 w 311"/>
                <a:gd name="T35" fmla="*/ 134 h 497"/>
                <a:gd name="T36" fmla="*/ 152 w 311"/>
                <a:gd name="T37" fmla="*/ 152 h 497"/>
                <a:gd name="T38" fmla="*/ 179 w 311"/>
                <a:gd name="T39" fmla="*/ 163 h 497"/>
                <a:gd name="T40" fmla="*/ 179 w 311"/>
                <a:gd name="T41" fmla="*/ 182 h 497"/>
                <a:gd name="T42" fmla="*/ 202 w 311"/>
                <a:gd name="T43" fmla="*/ 182 h 497"/>
                <a:gd name="T44" fmla="*/ 213 w 311"/>
                <a:gd name="T45" fmla="*/ 194 h 497"/>
                <a:gd name="T46" fmla="*/ 206 w 311"/>
                <a:gd name="T47" fmla="*/ 219 h 497"/>
                <a:gd name="T48" fmla="*/ 212 w 311"/>
                <a:gd name="T49" fmla="*/ 250 h 497"/>
                <a:gd name="T50" fmla="*/ 227 w 311"/>
                <a:gd name="T51" fmla="*/ 269 h 497"/>
                <a:gd name="T52" fmla="*/ 244 w 311"/>
                <a:gd name="T53" fmla="*/ 294 h 497"/>
                <a:gd name="T54" fmla="*/ 273 w 311"/>
                <a:gd name="T55" fmla="*/ 303 h 497"/>
                <a:gd name="T56" fmla="*/ 292 w 311"/>
                <a:gd name="T57" fmla="*/ 324 h 497"/>
                <a:gd name="T58" fmla="*/ 300 w 311"/>
                <a:gd name="T59" fmla="*/ 347 h 497"/>
                <a:gd name="T60" fmla="*/ 300 w 311"/>
                <a:gd name="T61" fmla="*/ 365 h 497"/>
                <a:gd name="T62" fmla="*/ 294 w 311"/>
                <a:gd name="T63" fmla="*/ 392 h 497"/>
                <a:gd name="T64" fmla="*/ 302 w 311"/>
                <a:gd name="T65" fmla="*/ 420 h 497"/>
                <a:gd name="T66" fmla="*/ 309 w 311"/>
                <a:gd name="T67" fmla="*/ 442 h 497"/>
                <a:gd name="T68" fmla="*/ 298 w 311"/>
                <a:gd name="T69" fmla="*/ 470 h 497"/>
                <a:gd name="T70" fmla="*/ 286 w 311"/>
                <a:gd name="T71" fmla="*/ 486 h 497"/>
                <a:gd name="T72" fmla="*/ 261 w 311"/>
                <a:gd name="T73" fmla="*/ 495 h 497"/>
                <a:gd name="T74" fmla="*/ 240 w 311"/>
                <a:gd name="T75" fmla="*/ 490 h 497"/>
                <a:gd name="T76" fmla="*/ 227 w 311"/>
                <a:gd name="T77" fmla="*/ 467 h 497"/>
                <a:gd name="T78" fmla="*/ 210 w 311"/>
                <a:gd name="T79" fmla="*/ 447 h 497"/>
                <a:gd name="T80" fmla="*/ 192 w 311"/>
                <a:gd name="T81" fmla="*/ 445 h 497"/>
                <a:gd name="T82" fmla="*/ 179 w 311"/>
                <a:gd name="T83" fmla="*/ 449 h 497"/>
                <a:gd name="T84" fmla="*/ 162 w 311"/>
                <a:gd name="T85" fmla="*/ 459 h 497"/>
                <a:gd name="T86" fmla="*/ 141 w 311"/>
                <a:gd name="T87" fmla="*/ 467 h 497"/>
                <a:gd name="T88" fmla="*/ 135 w 311"/>
                <a:gd name="T89" fmla="*/ 449 h 497"/>
                <a:gd name="T90" fmla="*/ 112 w 311"/>
                <a:gd name="T91" fmla="*/ 440 h 497"/>
                <a:gd name="T92" fmla="*/ 102 w 311"/>
                <a:gd name="T93" fmla="*/ 419 h 497"/>
                <a:gd name="T94" fmla="*/ 96 w 311"/>
                <a:gd name="T95" fmla="*/ 392 h 497"/>
                <a:gd name="T96" fmla="*/ 98 w 311"/>
                <a:gd name="T97" fmla="*/ 370 h 497"/>
                <a:gd name="T98" fmla="*/ 83 w 311"/>
                <a:gd name="T99" fmla="*/ 351 h 497"/>
                <a:gd name="T100" fmla="*/ 98 w 311"/>
                <a:gd name="T101" fmla="*/ 346 h 497"/>
                <a:gd name="T102" fmla="*/ 117 w 311"/>
                <a:gd name="T103" fmla="*/ 334 h 497"/>
                <a:gd name="T104" fmla="*/ 133 w 311"/>
                <a:gd name="T105" fmla="*/ 319 h 497"/>
                <a:gd name="T106" fmla="*/ 131 w 311"/>
                <a:gd name="T107" fmla="*/ 299 h 497"/>
                <a:gd name="T108" fmla="*/ 121 w 311"/>
                <a:gd name="T109" fmla="*/ 286 h 497"/>
                <a:gd name="T110" fmla="*/ 102 w 311"/>
                <a:gd name="T111" fmla="*/ 274 h 497"/>
                <a:gd name="T112" fmla="*/ 75 w 311"/>
                <a:gd name="T113" fmla="*/ 269 h 497"/>
                <a:gd name="T114" fmla="*/ 64 w 311"/>
                <a:gd name="T115" fmla="*/ 246 h 497"/>
                <a:gd name="T116" fmla="*/ 60 w 311"/>
                <a:gd name="T117" fmla="*/ 238 h 497"/>
                <a:gd name="T118" fmla="*/ 37 w 311"/>
                <a:gd name="T119" fmla="*/ 232 h 497"/>
                <a:gd name="T120" fmla="*/ 21 w 311"/>
                <a:gd name="T121" fmla="*/ 2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1" h="497">
                  <a:moveTo>
                    <a:pt x="10" y="217"/>
                  </a:moveTo>
                  <a:lnTo>
                    <a:pt x="10" y="215"/>
                  </a:lnTo>
                  <a:lnTo>
                    <a:pt x="10" y="217"/>
                  </a:lnTo>
                  <a:lnTo>
                    <a:pt x="10" y="215"/>
                  </a:lnTo>
                  <a:lnTo>
                    <a:pt x="8" y="215"/>
                  </a:lnTo>
                  <a:lnTo>
                    <a:pt x="8" y="213"/>
                  </a:lnTo>
                  <a:lnTo>
                    <a:pt x="6" y="213"/>
                  </a:lnTo>
                  <a:lnTo>
                    <a:pt x="6" y="211"/>
                  </a:lnTo>
                  <a:lnTo>
                    <a:pt x="6" y="209"/>
                  </a:lnTo>
                  <a:lnTo>
                    <a:pt x="6" y="211"/>
                  </a:lnTo>
                  <a:lnTo>
                    <a:pt x="4" y="211"/>
                  </a:lnTo>
                  <a:lnTo>
                    <a:pt x="2" y="211"/>
                  </a:lnTo>
                  <a:lnTo>
                    <a:pt x="0" y="211"/>
                  </a:lnTo>
                  <a:lnTo>
                    <a:pt x="0" y="209"/>
                  </a:lnTo>
                  <a:lnTo>
                    <a:pt x="0" y="207"/>
                  </a:lnTo>
                  <a:lnTo>
                    <a:pt x="0" y="205"/>
                  </a:lnTo>
                  <a:lnTo>
                    <a:pt x="2" y="205"/>
                  </a:lnTo>
                  <a:lnTo>
                    <a:pt x="2" y="203"/>
                  </a:lnTo>
                  <a:lnTo>
                    <a:pt x="4" y="203"/>
                  </a:lnTo>
                  <a:lnTo>
                    <a:pt x="4" y="202"/>
                  </a:lnTo>
                  <a:lnTo>
                    <a:pt x="6" y="202"/>
                  </a:lnTo>
                  <a:lnTo>
                    <a:pt x="4" y="202"/>
                  </a:lnTo>
                  <a:lnTo>
                    <a:pt x="4" y="200"/>
                  </a:lnTo>
                  <a:lnTo>
                    <a:pt x="2" y="200"/>
                  </a:lnTo>
                  <a:lnTo>
                    <a:pt x="2" y="198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6" y="196"/>
                  </a:lnTo>
                  <a:lnTo>
                    <a:pt x="6" y="198"/>
                  </a:lnTo>
                  <a:lnTo>
                    <a:pt x="8" y="198"/>
                  </a:lnTo>
                  <a:lnTo>
                    <a:pt x="10" y="198"/>
                  </a:lnTo>
                  <a:lnTo>
                    <a:pt x="10" y="196"/>
                  </a:lnTo>
                  <a:lnTo>
                    <a:pt x="12" y="196"/>
                  </a:lnTo>
                  <a:lnTo>
                    <a:pt x="14" y="196"/>
                  </a:lnTo>
                  <a:lnTo>
                    <a:pt x="14" y="194"/>
                  </a:lnTo>
                  <a:lnTo>
                    <a:pt x="16" y="194"/>
                  </a:lnTo>
                  <a:lnTo>
                    <a:pt x="18" y="194"/>
                  </a:lnTo>
                  <a:lnTo>
                    <a:pt x="18" y="192"/>
                  </a:lnTo>
                  <a:lnTo>
                    <a:pt x="20" y="192"/>
                  </a:lnTo>
                  <a:lnTo>
                    <a:pt x="20" y="190"/>
                  </a:lnTo>
                  <a:lnTo>
                    <a:pt x="21" y="190"/>
                  </a:lnTo>
                  <a:lnTo>
                    <a:pt x="21" y="188"/>
                  </a:lnTo>
                  <a:lnTo>
                    <a:pt x="23" y="188"/>
                  </a:lnTo>
                  <a:lnTo>
                    <a:pt x="23" y="186"/>
                  </a:lnTo>
                  <a:lnTo>
                    <a:pt x="23" y="184"/>
                  </a:lnTo>
                  <a:lnTo>
                    <a:pt x="25" y="184"/>
                  </a:lnTo>
                  <a:lnTo>
                    <a:pt x="25" y="182"/>
                  </a:lnTo>
                  <a:lnTo>
                    <a:pt x="25" y="180"/>
                  </a:lnTo>
                  <a:lnTo>
                    <a:pt x="27" y="180"/>
                  </a:lnTo>
                  <a:lnTo>
                    <a:pt x="27" y="178"/>
                  </a:lnTo>
                  <a:lnTo>
                    <a:pt x="29" y="177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31" y="169"/>
                  </a:lnTo>
                  <a:lnTo>
                    <a:pt x="31" y="167"/>
                  </a:lnTo>
                  <a:lnTo>
                    <a:pt x="33" y="165"/>
                  </a:lnTo>
                  <a:lnTo>
                    <a:pt x="35" y="161"/>
                  </a:lnTo>
                  <a:lnTo>
                    <a:pt x="35" y="159"/>
                  </a:lnTo>
                  <a:lnTo>
                    <a:pt x="35" y="157"/>
                  </a:lnTo>
                  <a:lnTo>
                    <a:pt x="35" y="155"/>
                  </a:lnTo>
                  <a:lnTo>
                    <a:pt x="35" y="154"/>
                  </a:lnTo>
                  <a:lnTo>
                    <a:pt x="37" y="154"/>
                  </a:lnTo>
                  <a:lnTo>
                    <a:pt x="37" y="152"/>
                  </a:lnTo>
                  <a:lnTo>
                    <a:pt x="37" y="150"/>
                  </a:lnTo>
                  <a:lnTo>
                    <a:pt x="37" y="148"/>
                  </a:lnTo>
                  <a:lnTo>
                    <a:pt x="37" y="146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5" y="142"/>
                  </a:lnTo>
                  <a:lnTo>
                    <a:pt x="35" y="140"/>
                  </a:lnTo>
                  <a:lnTo>
                    <a:pt x="35" y="138"/>
                  </a:lnTo>
                  <a:lnTo>
                    <a:pt x="35" y="136"/>
                  </a:lnTo>
                  <a:lnTo>
                    <a:pt x="35" y="134"/>
                  </a:lnTo>
                  <a:lnTo>
                    <a:pt x="33" y="134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9" y="129"/>
                  </a:lnTo>
                  <a:lnTo>
                    <a:pt x="29" y="127"/>
                  </a:lnTo>
                  <a:lnTo>
                    <a:pt x="29" y="125"/>
                  </a:lnTo>
                  <a:lnTo>
                    <a:pt x="27" y="125"/>
                  </a:lnTo>
                  <a:lnTo>
                    <a:pt x="27" y="123"/>
                  </a:lnTo>
                  <a:lnTo>
                    <a:pt x="27" y="121"/>
                  </a:lnTo>
                  <a:lnTo>
                    <a:pt x="25" y="121"/>
                  </a:lnTo>
                  <a:lnTo>
                    <a:pt x="23" y="119"/>
                  </a:lnTo>
                  <a:lnTo>
                    <a:pt x="23" y="121"/>
                  </a:lnTo>
                  <a:lnTo>
                    <a:pt x="21" y="121"/>
                  </a:lnTo>
                  <a:lnTo>
                    <a:pt x="20" y="121"/>
                  </a:lnTo>
                  <a:lnTo>
                    <a:pt x="20" y="119"/>
                  </a:lnTo>
                  <a:lnTo>
                    <a:pt x="18" y="119"/>
                  </a:lnTo>
                  <a:lnTo>
                    <a:pt x="18" y="117"/>
                  </a:lnTo>
                  <a:lnTo>
                    <a:pt x="16" y="117"/>
                  </a:lnTo>
                  <a:lnTo>
                    <a:pt x="14" y="117"/>
                  </a:lnTo>
                  <a:lnTo>
                    <a:pt x="16" y="106"/>
                  </a:lnTo>
                  <a:lnTo>
                    <a:pt x="16" y="104"/>
                  </a:lnTo>
                  <a:lnTo>
                    <a:pt x="18" y="104"/>
                  </a:lnTo>
                  <a:lnTo>
                    <a:pt x="18" y="102"/>
                  </a:lnTo>
                  <a:lnTo>
                    <a:pt x="18" y="100"/>
                  </a:lnTo>
                  <a:lnTo>
                    <a:pt x="18" y="98"/>
                  </a:lnTo>
                  <a:lnTo>
                    <a:pt x="20" y="98"/>
                  </a:lnTo>
                  <a:lnTo>
                    <a:pt x="20" y="96"/>
                  </a:lnTo>
                  <a:lnTo>
                    <a:pt x="21" y="96"/>
                  </a:lnTo>
                  <a:lnTo>
                    <a:pt x="21" y="94"/>
                  </a:lnTo>
                  <a:lnTo>
                    <a:pt x="21" y="92"/>
                  </a:lnTo>
                  <a:lnTo>
                    <a:pt x="23" y="92"/>
                  </a:lnTo>
                  <a:lnTo>
                    <a:pt x="23" y="90"/>
                  </a:lnTo>
                  <a:lnTo>
                    <a:pt x="23" y="88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3" y="82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3" y="77"/>
                  </a:lnTo>
                  <a:lnTo>
                    <a:pt x="23" y="75"/>
                  </a:lnTo>
                  <a:lnTo>
                    <a:pt x="23" y="73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5" y="69"/>
                  </a:lnTo>
                  <a:lnTo>
                    <a:pt x="27" y="69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31" y="56"/>
                  </a:lnTo>
                  <a:lnTo>
                    <a:pt x="29" y="56"/>
                  </a:lnTo>
                  <a:lnTo>
                    <a:pt x="31" y="56"/>
                  </a:lnTo>
                  <a:lnTo>
                    <a:pt x="31" y="54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5" y="46"/>
                  </a:lnTo>
                  <a:lnTo>
                    <a:pt x="35" y="44"/>
                  </a:lnTo>
                  <a:lnTo>
                    <a:pt x="35" y="42"/>
                  </a:lnTo>
                  <a:lnTo>
                    <a:pt x="35" y="40"/>
                  </a:lnTo>
                  <a:lnTo>
                    <a:pt x="35" y="38"/>
                  </a:lnTo>
                  <a:lnTo>
                    <a:pt x="35" y="36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37" y="27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45" y="9"/>
                  </a:lnTo>
                  <a:lnTo>
                    <a:pt x="56" y="0"/>
                  </a:lnTo>
                  <a:lnTo>
                    <a:pt x="50" y="9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6" y="29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50" y="31"/>
                  </a:lnTo>
                  <a:lnTo>
                    <a:pt x="50" y="33"/>
                  </a:lnTo>
                  <a:lnTo>
                    <a:pt x="52" y="33"/>
                  </a:lnTo>
                  <a:lnTo>
                    <a:pt x="54" y="33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8" y="29"/>
                  </a:lnTo>
                  <a:lnTo>
                    <a:pt x="60" y="29"/>
                  </a:lnTo>
                  <a:lnTo>
                    <a:pt x="62" y="29"/>
                  </a:lnTo>
                  <a:lnTo>
                    <a:pt x="62" y="31"/>
                  </a:lnTo>
                  <a:lnTo>
                    <a:pt x="62" y="33"/>
                  </a:lnTo>
                  <a:lnTo>
                    <a:pt x="62" y="34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62" y="36"/>
                  </a:lnTo>
                  <a:lnTo>
                    <a:pt x="62" y="38"/>
                  </a:lnTo>
                  <a:lnTo>
                    <a:pt x="62" y="40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6" y="48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2" y="61"/>
                  </a:lnTo>
                  <a:lnTo>
                    <a:pt x="60" y="61"/>
                  </a:lnTo>
                  <a:lnTo>
                    <a:pt x="60" y="63"/>
                  </a:lnTo>
                  <a:lnTo>
                    <a:pt x="62" y="63"/>
                  </a:lnTo>
                  <a:lnTo>
                    <a:pt x="64" y="63"/>
                  </a:lnTo>
                  <a:lnTo>
                    <a:pt x="64" y="61"/>
                  </a:lnTo>
                  <a:lnTo>
                    <a:pt x="66" y="61"/>
                  </a:lnTo>
                  <a:lnTo>
                    <a:pt x="66" y="63"/>
                  </a:lnTo>
                  <a:lnTo>
                    <a:pt x="66" y="65"/>
                  </a:lnTo>
                  <a:lnTo>
                    <a:pt x="68" y="65"/>
                  </a:lnTo>
                  <a:lnTo>
                    <a:pt x="68" y="67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9"/>
                  </a:lnTo>
                  <a:lnTo>
                    <a:pt x="75" y="69"/>
                  </a:lnTo>
                  <a:lnTo>
                    <a:pt x="77" y="69"/>
                  </a:lnTo>
                  <a:lnTo>
                    <a:pt x="79" y="69"/>
                  </a:lnTo>
                  <a:lnTo>
                    <a:pt x="81" y="69"/>
                  </a:lnTo>
                  <a:lnTo>
                    <a:pt x="81" y="71"/>
                  </a:lnTo>
                  <a:lnTo>
                    <a:pt x="83" y="71"/>
                  </a:lnTo>
                  <a:lnTo>
                    <a:pt x="85" y="71"/>
                  </a:lnTo>
                  <a:lnTo>
                    <a:pt x="87" y="71"/>
                  </a:lnTo>
                  <a:lnTo>
                    <a:pt x="87" y="73"/>
                  </a:lnTo>
                  <a:lnTo>
                    <a:pt x="89" y="73"/>
                  </a:lnTo>
                  <a:lnTo>
                    <a:pt x="91" y="73"/>
                  </a:lnTo>
                  <a:lnTo>
                    <a:pt x="93" y="73"/>
                  </a:lnTo>
                  <a:lnTo>
                    <a:pt x="93" y="71"/>
                  </a:lnTo>
                  <a:lnTo>
                    <a:pt x="94" y="71"/>
                  </a:lnTo>
                  <a:lnTo>
                    <a:pt x="93" y="71"/>
                  </a:lnTo>
                  <a:lnTo>
                    <a:pt x="93" y="69"/>
                  </a:lnTo>
                  <a:lnTo>
                    <a:pt x="93" y="71"/>
                  </a:lnTo>
                  <a:lnTo>
                    <a:pt x="93" y="69"/>
                  </a:lnTo>
                  <a:lnTo>
                    <a:pt x="93" y="67"/>
                  </a:lnTo>
                  <a:lnTo>
                    <a:pt x="94" y="67"/>
                  </a:lnTo>
                  <a:lnTo>
                    <a:pt x="94" y="69"/>
                  </a:lnTo>
                  <a:lnTo>
                    <a:pt x="94" y="71"/>
                  </a:lnTo>
                  <a:lnTo>
                    <a:pt x="96" y="71"/>
                  </a:lnTo>
                  <a:lnTo>
                    <a:pt x="98" y="73"/>
                  </a:lnTo>
                  <a:lnTo>
                    <a:pt x="98" y="71"/>
                  </a:lnTo>
                  <a:lnTo>
                    <a:pt x="98" y="73"/>
                  </a:lnTo>
                  <a:lnTo>
                    <a:pt x="98" y="71"/>
                  </a:lnTo>
                  <a:lnTo>
                    <a:pt x="100" y="71"/>
                  </a:lnTo>
                  <a:lnTo>
                    <a:pt x="100" y="73"/>
                  </a:lnTo>
                  <a:lnTo>
                    <a:pt x="102" y="73"/>
                  </a:lnTo>
                  <a:lnTo>
                    <a:pt x="102" y="75"/>
                  </a:lnTo>
                  <a:lnTo>
                    <a:pt x="100" y="75"/>
                  </a:lnTo>
                  <a:lnTo>
                    <a:pt x="100" y="77"/>
                  </a:lnTo>
                  <a:lnTo>
                    <a:pt x="100" y="79"/>
                  </a:lnTo>
                  <a:lnTo>
                    <a:pt x="98" y="79"/>
                  </a:lnTo>
                  <a:lnTo>
                    <a:pt x="98" y="81"/>
                  </a:lnTo>
                  <a:lnTo>
                    <a:pt x="100" y="81"/>
                  </a:lnTo>
                  <a:lnTo>
                    <a:pt x="100" y="82"/>
                  </a:lnTo>
                  <a:lnTo>
                    <a:pt x="100" y="81"/>
                  </a:lnTo>
                  <a:lnTo>
                    <a:pt x="100" y="82"/>
                  </a:lnTo>
                  <a:lnTo>
                    <a:pt x="98" y="82"/>
                  </a:lnTo>
                  <a:lnTo>
                    <a:pt x="98" y="84"/>
                  </a:lnTo>
                  <a:lnTo>
                    <a:pt x="98" y="86"/>
                  </a:lnTo>
                  <a:lnTo>
                    <a:pt x="96" y="86"/>
                  </a:lnTo>
                  <a:lnTo>
                    <a:pt x="96" y="88"/>
                  </a:lnTo>
                  <a:lnTo>
                    <a:pt x="94" y="88"/>
                  </a:lnTo>
                  <a:lnTo>
                    <a:pt x="96" y="88"/>
                  </a:lnTo>
                  <a:lnTo>
                    <a:pt x="94" y="88"/>
                  </a:lnTo>
                  <a:lnTo>
                    <a:pt x="94" y="90"/>
                  </a:lnTo>
                  <a:lnTo>
                    <a:pt x="94" y="92"/>
                  </a:lnTo>
                  <a:lnTo>
                    <a:pt x="96" y="92"/>
                  </a:lnTo>
                  <a:lnTo>
                    <a:pt x="96" y="90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100" y="92"/>
                  </a:lnTo>
                  <a:lnTo>
                    <a:pt x="100" y="94"/>
                  </a:lnTo>
                  <a:lnTo>
                    <a:pt x="98" y="94"/>
                  </a:lnTo>
                  <a:lnTo>
                    <a:pt x="98" y="96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6" y="100"/>
                  </a:lnTo>
                  <a:lnTo>
                    <a:pt x="98" y="100"/>
                  </a:lnTo>
                  <a:lnTo>
                    <a:pt x="96" y="100"/>
                  </a:lnTo>
                  <a:lnTo>
                    <a:pt x="98" y="100"/>
                  </a:lnTo>
                  <a:lnTo>
                    <a:pt x="96" y="100"/>
                  </a:lnTo>
                  <a:lnTo>
                    <a:pt x="98" y="100"/>
                  </a:lnTo>
                  <a:lnTo>
                    <a:pt x="96" y="100"/>
                  </a:lnTo>
                  <a:lnTo>
                    <a:pt x="98" y="100"/>
                  </a:lnTo>
                  <a:lnTo>
                    <a:pt x="96" y="100"/>
                  </a:lnTo>
                  <a:lnTo>
                    <a:pt x="96" y="102"/>
                  </a:lnTo>
                  <a:lnTo>
                    <a:pt x="96" y="104"/>
                  </a:lnTo>
                  <a:lnTo>
                    <a:pt x="96" y="102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94" y="106"/>
                  </a:lnTo>
                  <a:lnTo>
                    <a:pt x="96" y="106"/>
                  </a:lnTo>
                  <a:lnTo>
                    <a:pt x="96" y="107"/>
                  </a:lnTo>
                  <a:lnTo>
                    <a:pt x="94" y="107"/>
                  </a:lnTo>
                  <a:lnTo>
                    <a:pt x="94" y="109"/>
                  </a:lnTo>
                  <a:lnTo>
                    <a:pt x="94" y="107"/>
                  </a:lnTo>
                  <a:lnTo>
                    <a:pt x="94" y="109"/>
                  </a:lnTo>
                  <a:lnTo>
                    <a:pt x="93" y="109"/>
                  </a:lnTo>
                  <a:lnTo>
                    <a:pt x="93" y="111"/>
                  </a:lnTo>
                  <a:lnTo>
                    <a:pt x="91" y="111"/>
                  </a:lnTo>
                  <a:lnTo>
                    <a:pt x="93" y="113"/>
                  </a:lnTo>
                  <a:lnTo>
                    <a:pt x="91" y="113"/>
                  </a:lnTo>
                  <a:lnTo>
                    <a:pt x="93" y="113"/>
                  </a:lnTo>
                  <a:lnTo>
                    <a:pt x="93" y="115"/>
                  </a:lnTo>
                  <a:lnTo>
                    <a:pt x="93" y="117"/>
                  </a:lnTo>
                  <a:lnTo>
                    <a:pt x="93" y="119"/>
                  </a:lnTo>
                  <a:lnTo>
                    <a:pt x="93" y="121"/>
                  </a:lnTo>
                  <a:lnTo>
                    <a:pt x="93" y="123"/>
                  </a:lnTo>
                  <a:lnTo>
                    <a:pt x="91" y="123"/>
                  </a:lnTo>
                  <a:lnTo>
                    <a:pt x="89" y="123"/>
                  </a:lnTo>
                  <a:lnTo>
                    <a:pt x="89" y="125"/>
                  </a:lnTo>
                  <a:lnTo>
                    <a:pt x="89" y="127"/>
                  </a:lnTo>
                  <a:lnTo>
                    <a:pt x="89" y="129"/>
                  </a:lnTo>
                  <a:lnTo>
                    <a:pt x="89" y="130"/>
                  </a:lnTo>
                  <a:lnTo>
                    <a:pt x="89" y="132"/>
                  </a:lnTo>
                  <a:lnTo>
                    <a:pt x="91" y="132"/>
                  </a:lnTo>
                  <a:lnTo>
                    <a:pt x="91" y="130"/>
                  </a:lnTo>
                  <a:lnTo>
                    <a:pt x="91" y="132"/>
                  </a:lnTo>
                  <a:lnTo>
                    <a:pt x="91" y="134"/>
                  </a:lnTo>
                  <a:lnTo>
                    <a:pt x="89" y="136"/>
                  </a:lnTo>
                  <a:lnTo>
                    <a:pt x="89" y="138"/>
                  </a:lnTo>
                  <a:lnTo>
                    <a:pt x="91" y="138"/>
                  </a:lnTo>
                  <a:lnTo>
                    <a:pt x="91" y="136"/>
                  </a:lnTo>
                  <a:lnTo>
                    <a:pt x="91" y="138"/>
                  </a:lnTo>
                  <a:lnTo>
                    <a:pt x="91" y="136"/>
                  </a:lnTo>
                  <a:lnTo>
                    <a:pt x="93" y="136"/>
                  </a:lnTo>
                  <a:lnTo>
                    <a:pt x="93" y="134"/>
                  </a:lnTo>
                  <a:lnTo>
                    <a:pt x="91" y="134"/>
                  </a:lnTo>
                  <a:lnTo>
                    <a:pt x="93" y="134"/>
                  </a:lnTo>
                  <a:lnTo>
                    <a:pt x="91" y="134"/>
                  </a:lnTo>
                  <a:lnTo>
                    <a:pt x="93" y="134"/>
                  </a:lnTo>
                  <a:lnTo>
                    <a:pt x="91" y="134"/>
                  </a:lnTo>
                  <a:lnTo>
                    <a:pt x="91" y="132"/>
                  </a:lnTo>
                  <a:lnTo>
                    <a:pt x="93" y="132"/>
                  </a:lnTo>
                  <a:lnTo>
                    <a:pt x="93" y="134"/>
                  </a:lnTo>
                  <a:lnTo>
                    <a:pt x="93" y="132"/>
                  </a:lnTo>
                  <a:lnTo>
                    <a:pt x="94" y="132"/>
                  </a:lnTo>
                  <a:lnTo>
                    <a:pt x="94" y="134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98" y="136"/>
                  </a:lnTo>
                  <a:lnTo>
                    <a:pt x="98" y="138"/>
                  </a:lnTo>
                  <a:lnTo>
                    <a:pt x="100" y="138"/>
                  </a:lnTo>
                  <a:lnTo>
                    <a:pt x="98" y="138"/>
                  </a:lnTo>
                  <a:lnTo>
                    <a:pt x="98" y="140"/>
                  </a:lnTo>
                  <a:lnTo>
                    <a:pt x="98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2" y="140"/>
                  </a:lnTo>
                  <a:lnTo>
                    <a:pt x="102" y="138"/>
                  </a:lnTo>
                  <a:lnTo>
                    <a:pt x="102" y="136"/>
                  </a:lnTo>
                  <a:lnTo>
                    <a:pt x="102" y="134"/>
                  </a:lnTo>
                  <a:lnTo>
                    <a:pt x="102" y="132"/>
                  </a:lnTo>
                  <a:lnTo>
                    <a:pt x="104" y="132"/>
                  </a:lnTo>
                  <a:lnTo>
                    <a:pt x="102" y="132"/>
                  </a:lnTo>
                  <a:lnTo>
                    <a:pt x="102" y="130"/>
                  </a:lnTo>
                  <a:lnTo>
                    <a:pt x="104" y="130"/>
                  </a:lnTo>
                  <a:lnTo>
                    <a:pt x="104" y="132"/>
                  </a:lnTo>
                  <a:lnTo>
                    <a:pt x="104" y="130"/>
                  </a:lnTo>
                  <a:lnTo>
                    <a:pt x="106" y="130"/>
                  </a:lnTo>
                  <a:lnTo>
                    <a:pt x="108" y="130"/>
                  </a:lnTo>
                  <a:lnTo>
                    <a:pt x="108" y="129"/>
                  </a:lnTo>
                  <a:lnTo>
                    <a:pt x="108" y="127"/>
                  </a:lnTo>
                  <a:lnTo>
                    <a:pt x="110" y="127"/>
                  </a:lnTo>
                  <a:lnTo>
                    <a:pt x="110" y="125"/>
                  </a:lnTo>
                  <a:lnTo>
                    <a:pt x="112" y="125"/>
                  </a:lnTo>
                  <a:lnTo>
                    <a:pt x="114" y="125"/>
                  </a:lnTo>
                  <a:lnTo>
                    <a:pt x="114" y="123"/>
                  </a:lnTo>
                  <a:lnTo>
                    <a:pt x="116" y="123"/>
                  </a:lnTo>
                  <a:lnTo>
                    <a:pt x="117" y="123"/>
                  </a:lnTo>
                  <a:lnTo>
                    <a:pt x="117" y="125"/>
                  </a:lnTo>
                  <a:lnTo>
                    <a:pt x="116" y="125"/>
                  </a:lnTo>
                  <a:lnTo>
                    <a:pt x="116" y="127"/>
                  </a:lnTo>
                  <a:lnTo>
                    <a:pt x="117" y="127"/>
                  </a:lnTo>
                  <a:lnTo>
                    <a:pt x="117" y="129"/>
                  </a:lnTo>
                  <a:lnTo>
                    <a:pt x="119" y="129"/>
                  </a:lnTo>
                  <a:lnTo>
                    <a:pt x="119" y="130"/>
                  </a:lnTo>
                  <a:lnTo>
                    <a:pt x="121" y="130"/>
                  </a:lnTo>
                  <a:lnTo>
                    <a:pt x="121" y="129"/>
                  </a:lnTo>
                  <a:lnTo>
                    <a:pt x="121" y="130"/>
                  </a:lnTo>
                  <a:lnTo>
                    <a:pt x="123" y="130"/>
                  </a:lnTo>
                  <a:lnTo>
                    <a:pt x="125" y="130"/>
                  </a:lnTo>
                  <a:lnTo>
                    <a:pt x="125" y="132"/>
                  </a:lnTo>
                  <a:lnTo>
                    <a:pt x="127" y="132"/>
                  </a:lnTo>
                  <a:lnTo>
                    <a:pt x="129" y="132"/>
                  </a:lnTo>
                  <a:lnTo>
                    <a:pt x="131" y="132"/>
                  </a:lnTo>
                  <a:lnTo>
                    <a:pt x="133" y="132"/>
                  </a:lnTo>
                  <a:lnTo>
                    <a:pt x="135" y="132"/>
                  </a:lnTo>
                  <a:lnTo>
                    <a:pt x="135" y="134"/>
                  </a:lnTo>
                  <a:lnTo>
                    <a:pt x="137" y="134"/>
                  </a:lnTo>
                  <a:lnTo>
                    <a:pt x="139" y="134"/>
                  </a:lnTo>
                  <a:lnTo>
                    <a:pt x="141" y="134"/>
                  </a:lnTo>
                  <a:lnTo>
                    <a:pt x="142" y="134"/>
                  </a:lnTo>
                  <a:lnTo>
                    <a:pt x="144" y="134"/>
                  </a:lnTo>
                  <a:lnTo>
                    <a:pt x="144" y="132"/>
                  </a:lnTo>
                  <a:lnTo>
                    <a:pt x="144" y="134"/>
                  </a:lnTo>
                  <a:lnTo>
                    <a:pt x="142" y="134"/>
                  </a:lnTo>
                  <a:lnTo>
                    <a:pt x="142" y="136"/>
                  </a:lnTo>
                  <a:lnTo>
                    <a:pt x="141" y="136"/>
                  </a:lnTo>
                  <a:lnTo>
                    <a:pt x="141" y="138"/>
                  </a:lnTo>
                  <a:lnTo>
                    <a:pt x="139" y="138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9" y="144"/>
                  </a:lnTo>
                  <a:lnTo>
                    <a:pt x="139" y="146"/>
                  </a:lnTo>
                  <a:lnTo>
                    <a:pt x="141" y="146"/>
                  </a:lnTo>
                  <a:lnTo>
                    <a:pt x="141" y="144"/>
                  </a:lnTo>
                  <a:lnTo>
                    <a:pt x="142" y="144"/>
                  </a:lnTo>
                  <a:lnTo>
                    <a:pt x="142" y="142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6" y="144"/>
                  </a:lnTo>
                  <a:lnTo>
                    <a:pt x="146" y="146"/>
                  </a:lnTo>
                  <a:lnTo>
                    <a:pt x="148" y="146"/>
                  </a:lnTo>
                  <a:lnTo>
                    <a:pt x="150" y="146"/>
                  </a:lnTo>
                  <a:lnTo>
                    <a:pt x="152" y="146"/>
                  </a:lnTo>
                  <a:lnTo>
                    <a:pt x="152" y="148"/>
                  </a:lnTo>
                  <a:lnTo>
                    <a:pt x="152" y="150"/>
                  </a:lnTo>
                  <a:lnTo>
                    <a:pt x="152" y="152"/>
                  </a:lnTo>
                  <a:lnTo>
                    <a:pt x="154" y="152"/>
                  </a:lnTo>
                  <a:lnTo>
                    <a:pt x="156" y="152"/>
                  </a:lnTo>
                  <a:lnTo>
                    <a:pt x="156" y="154"/>
                  </a:lnTo>
                  <a:lnTo>
                    <a:pt x="158" y="154"/>
                  </a:lnTo>
                  <a:lnTo>
                    <a:pt x="158" y="155"/>
                  </a:lnTo>
                  <a:lnTo>
                    <a:pt x="160" y="155"/>
                  </a:lnTo>
                  <a:lnTo>
                    <a:pt x="160" y="154"/>
                  </a:lnTo>
                  <a:lnTo>
                    <a:pt x="160" y="155"/>
                  </a:lnTo>
                  <a:lnTo>
                    <a:pt x="162" y="155"/>
                  </a:lnTo>
                  <a:lnTo>
                    <a:pt x="162" y="157"/>
                  </a:lnTo>
                  <a:lnTo>
                    <a:pt x="164" y="157"/>
                  </a:lnTo>
                  <a:lnTo>
                    <a:pt x="164" y="159"/>
                  </a:lnTo>
                  <a:lnTo>
                    <a:pt x="165" y="159"/>
                  </a:lnTo>
                  <a:lnTo>
                    <a:pt x="165" y="161"/>
                  </a:lnTo>
                  <a:lnTo>
                    <a:pt x="165" y="163"/>
                  </a:lnTo>
                  <a:lnTo>
                    <a:pt x="167" y="163"/>
                  </a:lnTo>
                  <a:lnTo>
                    <a:pt x="169" y="163"/>
                  </a:lnTo>
                  <a:lnTo>
                    <a:pt x="171" y="163"/>
                  </a:lnTo>
                  <a:lnTo>
                    <a:pt x="173" y="163"/>
                  </a:lnTo>
                  <a:lnTo>
                    <a:pt x="175" y="161"/>
                  </a:lnTo>
                  <a:lnTo>
                    <a:pt x="177" y="161"/>
                  </a:lnTo>
                  <a:lnTo>
                    <a:pt x="179" y="163"/>
                  </a:lnTo>
                  <a:lnTo>
                    <a:pt x="181" y="163"/>
                  </a:lnTo>
                  <a:lnTo>
                    <a:pt x="181" y="165"/>
                  </a:lnTo>
                  <a:lnTo>
                    <a:pt x="183" y="165"/>
                  </a:lnTo>
                  <a:lnTo>
                    <a:pt x="185" y="165"/>
                  </a:lnTo>
                  <a:lnTo>
                    <a:pt x="183" y="165"/>
                  </a:lnTo>
                  <a:lnTo>
                    <a:pt x="183" y="167"/>
                  </a:lnTo>
                  <a:lnTo>
                    <a:pt x="181" y="167"/>
                  </a:lnTo>
                  <a:lnTo>
                    <a:pt x="183" y="167"/>
                  </a:lnTo>
                  <a:lnTo>
                    <a:pt x="181" y="167"/>
                  </a:lnTo>
                  <a:lnTo>
                    <a:pt x="181" y="169"/>
                  </a:lnTo>
                  <a:lnTo>
                    <a:pt x="181" y="171"/>
                  </a:lnTo>
                  <a:lnTo>
                    <a:pt x="179" y="171"/>
                  </a:lnTo>
                  <a:lnTo>
                    <a:pt x="181" y="171"/>
                  </a:lnTo>
                  <a:lnTo>
                    <a:pt x="181" y="173"/>
                  </a:lnTo>
                  <a:lnTo>
                    <a:pt x="181" y="175"/>
                  </a:lnTo>
                  <a:lnTo>
                    <a:pt x="179" y="175"/>
                  </a:lnTo>
                  <a:lnTo>
                    <a:pt x="179" y="177"/>
                  </a:lnTo>
                  <a:lnTo>
                    <a:pt x="179" y="178"/>
                  </a:lnTo>
                  <a:lnTo>
                    <a:pt x="177" y="178"/>
                  </a:lnTo>
                  <a:lnTo>
                    <a:pt x="179" y="178"/>
                  </a:lnTo>
                  <a:lnTo>
                    <a:pt x="179" y="180"/>
                  </a:lnTo>
                  <a:lnTo>
                    <a:pt x="179" y="182"/>
                  </a:lnTo>
                  <a:lnTo>
                    <a:pt x="181" y="182"/>
                  </a:lnTo>
                  <a:lnTo>
                    <a:pt x="183" y="182"/>
                  </a:lnTo>
                  <a:lnTo>
                    <a:pt x="185" y="184"/>
                  </a:lnTo>
                  <a:lnTo>
                    <a:pt x="187" y="186"/>
                  </a:lnTo>
                  <a:lnTo>
                    <a:pt x="189" y="186"/>
                  </a:lnTo>
                  <a:lnTo>
                    <a:pt x="190" y="186"/>
                  </a:lnTo>
                  <a:lnTo>
                    <a:pt x="190" y="188"/>
                  </a:lnTo>
                  <a:lnTo>
                    <a:pt x="192" y="188"/>
                  </a:lnTo>
                  <a:lnTo>
                    <a:pt x="192" y="186"/>
                  </a:lnTo>
                  <a:lnTo>
                    <a:pt x="192" y="188"/>
                  </a:lnTo>
                  <a:lnTo>
                    <a:pt x="194" y="188"/>
                  </a:lnTo>
                  <a:lnTo>
                    <a:pt x="194" y="186"/>
                  </a:lnTo>
                  <a:lnTo>
                    <a:pt x="196" y="186"/>
                  </a:lnTo>
                  <a:lnTo>
                    <a:pt x="196" y="184"/>
                  </a:lnTo>
                  <a:lnTo>
                    <a:pt x="198" y="184"/>
                  </a:lnTo>
                  <a:lnTo>
                    <a:pt x="198" y="182"/>
                  </a:lnTo>
                  <a:lnTo>
                    <a:pt x="200" y="182"/>
                  </a:lnTo>
                  <a:lnTo>
                    <a:pt x="200" y="180"/>
                  </a:lnTo>
                  <a:lnTo>
                    <a:pt x="202" y="180"/>
                  </a:lnTo>
                  <a:lnTo>
                    <a:pt x="204" y="180"/>
                  </a:lnTo>
                  <a:lnTo>
                    <a:pt x="204" y="182"/>
                  </a:lnTo>
                  <a:lnTo>
                    <a:pt x="202" y="182"/>
                  </a:lnTo>
                  <a:lnTo>
                    <a:pt x="202" y="184"/>
                  </a:lnTo>
                  <a:lnTo>
                    <a:pt x="200" y="184"/>
                  </a:lnTo>
                  <a:lnTo>
                    <a:pt x="200" y="186"/>
                  </a:lnTo>
                  <a:lnTo>
                    <a:pt x="200" y="184"/>
                  </a:lnTo>
                  <a:lnTo>
                    <a:pt x="202" y="184"/>
                  </a:lnTo>
                  <a:lnTo>
                    <a:pt x="204" y="184"/>
                  </a:lnTo>
                  <a:lnTo>
                    <a:pt x="204" y="186"/>
                  </a:lnTo>
                  <a:lnTo>
                    <a:pt x="206" y="186"/>
                  </a:lnTo>
                  <a:lnTo>
                    <a:pt x="208" y="186"/>
                  </a:lnTo>
                  <a:lnTo>
                    <a:pt x="208" y="188"/>
                  </a:lnTo>
                  <a:lnTo>
                    <a:pt x="210" y="188"/>
                  </a:lnTo>
                  <a:lnTo>
                    <a:pt x="212" y="188"/>
                  </a:lnTo>
                  <a:lnTo>
                    <a:pt x="212" y="190"/>
                  </a:lnTo>
                  <a:lnTo>
                    <a:pt x="213" y="190"/>
                  </a:lnTo>
                  <a:lnTo>
                    <a:pt x="215" y="190"/>
                  </a:lnTo>
                  <a:lnTo>
                    <a:pt x="215" y="192"/>
                  </a:lnTo>
                  <a:lnTo>
                    <a:pt x="215" y="190"/>
                  </a:lnTo>
                  <a:lnTo>
                    <a:pt x="217" y="190"/>
                  </a:lnTo>
                  <a:lnTo>
                    <a:pt x="217" y="192"/>
                  </a:lnTo>
                  <a:lnTo>
                    <a:pt x="217" y="194"/>
                  </a:lnTo>
                  <a:lnTo>
                    <a:pt x="215" y="194"/>
                  </a:lnTo>
                  <a:lnTo>
                    <a:pt x="213" y="194"/>
                  </a:lnTo>
                  <a:lnTo>
                    <a:pt x="212" y="194"/>
                  </a:lnTo>
                  <a:lnTo>
                    <a:pt x="212" y="196"/>
                  </a:lnTo>
                  <a:lnTo>
                    <a:pt x="210" y="196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200"/>
                  </a:lnTo>
                  <a:lnTo>
                    <a:pt x="208" y="202"/>
                  </a:lnTo>
                  <a:lnTo>
                    <a:pt x="208" y="203"/>
                  </a:lnTo>
                  <a:lnTo>
                    <a:pt x="206" y="203"/>
                  </a:lnTo>
                  <a:lnTo>
                    <a:pt x="206" y="205"/>
                  </a:lnTo>
                  <a:lnTo>
                    <a:pt x="206" y="207"/>
                  </a:lnTo>
                  <a:lnTo>
                    <a:pt x="206" y="209"/>
                  </a:lnTo>
                  <a:lnTo>
                    <a:pt x="204" y="209"/>
                  </a:lnTo>
                  <a:lnTo>
                    <a:pt x="204" y="211"/>
                  </a:lnTo>
                  <a:lnTo>
                    <a:pt x="202" y="211"/>
                  </a:lnTo>
                  <a:lnTo>
                    <a:pt x="202" y="213"/>
                  </a:lnTo>
                  <a:lnTo>
                    <a:pt x="200" y="213"/>
                  </a:lnTo>
                  <a:lnTo>
                    <a:pt x="200" y="215"/>
                  </a:lnTo>
                  <a:lnTo>
                    <a:pt x="202" y="215"/>
                  </a:lnTo>
                  <a:lnTo>
                    <a:pt x="202" y="217"/>
                  </a:lnTo>
                  <a:lnTo>
                    <a:pt x="204" y="217"/>
                  </a:lnTo>
                  <a:lnTo>
                    <a:pt x="206" y="219"/>
                  </a:lnTo>
                  <a:lnTo>
                    <a:pt x="206" y="221"/>
                  </a:lnTo>
                  <a:lnTo>
                    <a:pt x="204" y="221"/>
                  </a:lnTo>
                  <a:lnTo>
                    <a:pt x="204" y="223"/>
                  </a:lnTo>
                  <a:lnTo>
                    <a:pt x="204" y="225"/>
                  </a:lnTo>
                  <a:lnTo>
                    <a:pt x="204" y="226"/>
                  </a:lnTo>
                  <a:lnTo>
                    <a:pt x="206" y="226"/>
                  </a:lnTo>
                  <a:lnTo>
                    <a:pt x="206" y="228"/>
                  </a:lnTo>
                  <a:lnTo>
                    <a:pt x="206" y="230"/>
                  </a:lnTo>
                  <a:lnTo>
                    <a:pt x="206" y="232"/>
                  </a:lnTo>
                  <a:lnTo>
                    <a:pt x="206" y="234"/>
                  </a:lnTo>
                  <a:lnTo>
                    <a:pt x="206" y="236"/>
                  </a:lnTo>
                  <a:lnTo>
                    <a:pt x="206" y="238"/>
                  </a:lnTo>
                  <a:lnTo>
                    <a:pt x="208" y="238"/>
                  </a:lnTo>
                  <a:lnTo>
                    <a:pt x="210" y="238"/>
                  </a:lnTo>
                  <a:lnTo>
                    <a:pt x="212" y="240"/>
                  </a:lnTo>
                  <a:lnTo>
                    <a:pt x="212" y="242"/>
                  </a:lnTo>
                  <a:lnTo>
                    <a:pt x="212" y="244"/>
                  </a:lnTo>
                  <a:lnTo>
                    <a:pt x="213" y="244"/>
                  </a:lnTo>
                  <a:lnTo>
                    <a:pt x="213" y="246"/>
                  </a:lnTo>
                  <a:lnTo>
                    <a:pt x="212" y="246"/>
                  </a:lnTo>
                  <a:lnTo>
                    <a:pt x="212" y="248"/>
                  </a:lnTo>
                  <a:lnTo>
                    <a:pt x="212" y="250"/>
                  </a:lnTo>
                  <a:lnTo>
                    <a:pt x="213" y="250"/>
                  </a:lnTo>
                  <a:lnTo>
                    <a:pt x="213" y="251"/>
                  </a:lnTo>
                  <a:lnTo>
                    <a:pt x="212" y="251"/>
                  </a:lnTo>
                  <a:lnTo>
                    <a:pt x="212" y="253"/>
                  </a:lnTo>
                  <a:lnTo>
                    <a:pt x="213" y="253"/>
                  </a:lnTo>
                  <a:lnTo>
                    <a:pt x="213" y="255"/>
                  </a:lnTo>
                  <a:lnTo>
                    <a:pt x="213" y="257"/>
                  </a:lnTo>
                  <a:lnTo>
                    <a:pt x="212" y="257"/>
                  </a:lnTo>
                  <a:lnTo>
                    <a:pt x="212" y="259"/>
                  </a:lnTo>
                  <a:lnTo>
                    <a:pt x="213" y="259"/>
                  </a:lnTo>
                  <a:lnTo>
                    <a:pt x="213" y="261"/>
                  </a:lnTo>
                  <a:lnTo>
                    <a:pt x="213" y="263"/>
                  </a:lnTo>
                  <a:lnTo>
                    <a:pt x="215" y="263"/>
                  </a:lnTo>
                  <a:lnTo>
                    <a:pt x="217" y="263"/>
                  </a:lnTo>
                  <a:lnTo>
                    <a:pt x="219" y="263"/>
                  </a:lnTo>
                  <a:lnTo>
                    <a:pt x="221" y="263"/>
                  </a:lnTo>
                  <a:lnTo>
                    <a:pt x="221" y="265"/>
                  </a:lnTo>
                  <a:lnTo>
                    <a:pt x="223" y="265"/>
                  </a:lnTo>
                  <a:lnTo>
                    <a:pt x="223" y="267"/>
                  </a:lnTo>
                  <a:lnTo>
                    <a:pt x="225" y="267"/>
                  </a:lnTo>
                  <a:lnTo>
                    <a:pt x="227" y="267"/>
                  </a:lnTo>
                  <a:lnTo>
                    <a:pt x="227" y="269"/>
                  </a:lnTo>
                  <a:lnTo>
                    <a:pt x="227" y="271"/>
                  </a:lnTo>
                  <a:lnTo>
                    <a:pt x="227" y="273"/>
                  </a:lnTo>
                  <a:lnTo>
                    <a:pt x="229" y="273"/>
                  </a:lnTo>
                  <a:lnTo>
                    <a:pt x="229" y="274"/>
                  </a:lnTo>
                  <a:lnTo>
                    <a:pt x="229" y="276"/>
                  </a:lnTo>
                  <a:lnTo>
                    <a:pt x="229" y="278"/>
                  </a:lnTo>
                  <a:lnTo>
                    <a:pt x="231" y="278"/>
                  </a:lnTo>
                  <a:lnTo>
                    <a:pt x="231" y="280"/>
                  </a:lnTo>
                  <a:lnTo>
                    <a:pt x="231" y="282"/>
                  </a:lnTo>
                  <a:lnTo>
                    <a:pt x="233" y="282"/>
                  </a:lnTo>
                  <a:lnTo>
                    <a:pt x="233" y="284"/>
                  </a:lnTo>
                  <a:lnTo>
                    <a:pt x="233" y="286"/>
                  </a:lnTo>
                  <a:lnTo>
                    <a:pt x="233" y="288"/>
                  </a:lnTo>
                  <a:lnTo>
                    <a:pt x="233" y="290"/>
                  </a:lnTo>
                  <a:lnTo>
                    <a:pt x="235" y="290"/>
                  </a:lnTo>
                  <a:lnTo>
                    <a:pt x="237" y="290"/>
                  </a:lnTo>
                  <a:lnTo>
                    <a:pt x="237" y="292"/>
                  </a:lnTo>
                  <a:lnTo>
                    <a:pt x="238" y="292"/>
                  </a:lnTo>
                  <a:lnTo>
                    <a:pt x="240" y="292"/>
                  </a:lnTo>
                  <a:lnTo>
                    <a:pt x="242" y="292"/>
                  </a:lnTo>
                  <a:lnTo>
                    <a:pt x="242" y="294"/>
                  </a:lnTo>
                  <a:lnTo>
                    <a:pt x="244" y="294"/>
                  </a:lnTo>
                  <a:lnTo>
                    <a:pt x="244" y="296"/>
                  </a:lnTo>
                  <a:lnTo>
                    <a:pt x="246" y="296"/>
                  </a:lnTo>
                  <a:lnTo>
                    <a:pt x="248" y="296"/>
                  </a:lnTo>
                  <a:lnTo>
                    <a:pt x="250" y="296"/>
                  </a:lnTo>
                  <a:lnTo>
                    <a:pt x="250" y="294"/>
                  </a:lnTo>
                  <a:lnTo>
                    <a:pt x="252" y="294"/>
                  </a:lnTo>
                  <a:lnTo>
                    <a:pt x="254" y="294"/>
                  </a:lnTo>
                  <a:lnTo>
                    <a:pt x="254" y="296"/>
                  </a:lnTo>
                  <a:lnTo>
                    <a:pt x="254" y="298"/>
                  </a:lnTo>
                  <a:lnTo>
                    <a:pt x="256" y="298"/>
                  </a:lnTo>
                  <a:lnTo>
                    <a:pt x="256" y="299"/>
                  </a:lnTo>
                  <a:lnTo>
                    <a:pt x="258" y="299"/>
                  </a:lnTo>
                  <a:lnTo>
                    <a:pt x="258" y="301"/>
                  </a:lnTo>
                  <a:lnTo>
                    <a:pt x="260" y="301"/>
                  </a:lnTo>
                  <a:lnTo>
                    <a:pt x="261" y="301"/>
                  </a:lnTo>
                  <a:lnTo>
                    <a:pt x="261" y="303"/>
                  </a:lnTo>
                  <a:lnTo>
                    <a:pt x="263" y="303"/>
                  </a:lnTo>
                  <a:lnTo>
                    <a:pt x="265" y="303"/>
                  </a:lnTo>
                  <a:lnTo>
                    <a:pt x="267" y="303"/>
                  </a:lnTo>
                  <a:lnTo>
                    <a:pt x="269" y="303"/>
                  </a:lnTo>
                  <a:lnTo>
                    <a:pt x="271" y="303"/>
                  </a:lnTo>
                  <a:lnTo>
                    <a:pt x="273" y="303"/>
                  </a:lnTo>
                  <a:lnTo>
                    <a:pt x="275" y="303"/>
                  </a:lnTo>
                  <a:lnTo>
                    <a:pt x="275" y="305"/>
                  </a:lnTo>
                  <a:lnTo>
                    <a:pt x="275" y="307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1" y="309"/>
                  </a:lnTo>
                  <a:lnTo>
                    <a:pt x="281" y="311"/>
                  </a:lnTo>
                  <a:lnTo>
                    <a:pt x="283" y="311"/>
                  </a:lnTo>
                  <a:lnTo>
                    <a:pt x="283" y="313"/>
                  </a:lnTo>
                  <a:lnTo>
                    <a:pt x="285" y="313"/>
                  </a:lnTo>
                  <a:lnTo>
                    <a:pt x="285" y="315"/>
                  </a:lnTo>
                  <a:lnTo>
                    <a:pt x="285" y="317"/>
                  </a:lnTo>
                  <a:lnTo>
                    <a:pt x="285" y="319"/>
                  </a:lnTo>
                  <a:lnTo>
                    <a:pt x="286" y="319"/>
                  </a:lnTo>
                  <a:lnTo>
                    <a:pt x="286" y="321"/>
                  </a:lnTo>
                  <a:lnTo>
                    <a:pt x="286" y="322"/>
                  </a:lnTo>
                  <a:lnTo>
                    <a:pt x="288" y="322"/>
                  </a:lnTo>
                  <a:lnTo>
                    <a:pt x="286" y="322"/>
                  </a:lnTo>
                  <a:lnTo>
                    <a:pt x="286" y="324"/>
                  </a:lnTo>
                  <a:lnTo>
                    <a:pt x="288" y="324"/>
                  </a:lnTo>
                  <a:lnTo>
                    <a:pt x="290" y="324"/>
                  </a:lnTo>
                  <a:lnTo>
                    <a:pt x="292" y="324"/>
                  </a:lnTo>
                  <a:lnTo>
                    <a:pt x="292" y="326"/>
                  </a:lnTo>
                  <a:lnTo>
                    <a:pt x="290" y="326"/>
                  </a:lnTo>
                  <a:lnTo>
                    <a:pt x="292" y="328"/>
                  </a:lnTo>
                  <a:lnTo>
                    <a:pt x="292" y="330"/>
                  </a:lnTo>
                  <a:lnTo>
                    <a:pt x="294" y="330"/>
                  </a:lnTo>
                  <a:lnTo>
                    <a:pt x="294" y="332"/>
                  </a:lnTo>
                  <a:lnTo>
                    <a:pt x="294" y="334"/>
                  </a:lnTo>
                  <a:lnTo>
                    <a:pt x="294" y="336"/>
                  </a:lnTo>
                  <a:lnTo>
                    <a:pt x="296" y="336"/>
                  </a:lnTo>
                  <a:lnTo>
                    <a:pt x="294" y="336"/>
                  </a:lnTo>
                  <a:lnTo>
                    <a:pt x="294" y="338"/>
                  </a:lnTo>
                  <a:lnTo>
                    <a:pt x="296" y="338"/>
                  </a:lnTo>
                  <a:lnTo>
                    <a:pt x="298" y="340"/>
                  </a:lnTo>
                  <a:lnTo>
                    <a:pt x="298" y="338"/>
                  </a:lnTo>
                  <a:lnTo>
                    <a:pt x="300" y="338"/>
                  </a:lnTo>
                  <a:lnTo>
                    <a:pt x="300" y="340"/>
                  </a:lnTo>
                  <a:lnTo>
                    <a:pt x="300" y="342"/>
                  </a:lnTo>
                  <a:lnTo>
                    <a:pt x="298" y="342"/>
                  </a:lnTo>
                  <a:lnTo>
                    <a:pt x="298" y="344"/>
                  </a:lnTo>
                  <a:lnTo>
                    <a:pt x="298" y="346"/>
                  </a:lnTo>
                  <a:lnTo>
                    <a:pt x="298" y="347"/>
                  </a:lnTo>
                  <a:lnTo>
                    <a:pt x="300" y="347"/>
                  </a:lnTo>
                  <a:lnTo>
                    <a:pt x="300" y="349"/>
                  </a:lnTo>
                  <a:lnTo>
                    <a:pt x="302" y="349"/>
                  </a:lnTo>
                  <a:lnTo>
                    <a:pt x="304" y="349"/>
                  </a:lnTo>
                  <a:lnTo>
                    <a:pt x="304" y="351"/>
                  </a:lnTo>
                  <a:lnTo>
                    <a:pt x="306" y="351"/>
                  </a:lnTo>
                  <a:lnTo>
                    <a:pt x="306" y="353"/>
                  </a:lnTo>
                  <a:lnTo>
                    <a:pt x="308" y="353"/>
                  </a:lnTo>
                  <a:lnTo>
                    <a:pt x="308" y="355"/>
                  </a:lnTo>
                  <a:lnTo>
                    <a:pt x="309" y="357"/>
                  </a:lnTo>
                  <a:lnTo>
                    <a:pt x="309" y="359"/>
                  </a:lnTo>
                  <a:lnTo>
                    <a:pt x="308" y="359"/>
                  </a:lnTo>
                  <a:lnTo>
                    <a:pt x="306" y="359"/>
                  </a:lnTo>
                  <a:lnTo>
                    <a:pt x="304" y="359"/>
                  </a:lnTo>
                  <a:lnTo>
                    <a:pt x="304" y="361"/>
                  </a:lnTo>
                  <a:lnTo>
                    <a:pt x="302" y="361"/>
                  </a:lnTo>
                  <a:lnTo>
                    <a:pt x="302" y="363"/>
                  </a:lnTo>
                  <a:lnTo>
                    <a:pt x="300" y="363"/>
                  </a:lnTo>
                  <a:lnTo>
                    <a:pt x="300" y="365"/>
                  </a:lnTo>
                  <a:lnTo>
                    <a:pt x="302" y="365"/>
                  </a:lnTo>
                  <a:lnTo>
                    <a:pt x="302" y="367"/>
                  </a:lnTo>
                  <a:lnTo>
                    <a:pt x="300" y="367"/>
                  </a:lnTo>
                  <a:lnTo>
                    <a:pt x="300" y="365"/>
                  </a:lnTo>
                  <a:lnTo>
                    <a:pt x="300" y="367"/>
                  </a:lnTo>
                  <a:lnTo>
                    <a:pt x="298" y="367"/>
                  </a:lnTo>
                  <a:lnTo>
                    <a:pt x="296" y="369"/>
                  </a:lnTo>
                  <a:lnTo>
                    <a:pt x="294" y="369"/>
                  </a:lnTo>
                  <a:lnTo>
                    <a:pt x="292" y="369"/>
                  </a:lnTo>
                  <a:lnTo>
                    <a:pt x="290" y="370"/>
                  </a:lnTo>
                  <a:lnTo>
                    <a:pt x="292" y="370"/>
                  </a:lnTo>
                  <a:lnTo>
                    <a:pt x="292" y="372"/>
                  </a:lnTo>
                  <a:lnTo>
                    <a:pt x="294" y="372"/>
                  </a:lnTo>
                  <a:lnTo>
                    <a:pt x="294" y="374"/>
                  </a:lnTo>
                  <a:lnTo>
                    <a:pt x="294" y="376"/>
                  </a:lnTo>
                  <a:lnTo>
                    <a:pt x="292" y="376"/>
                  </a:lnTo>
                  <a:lnTo>
                    <a:pt x="292" y="378"/>
                  </a:lnTo>
                  <a:lnTo>
                    <a:pt x="292" y="380"/>
                  </a:lnTo>
                  <a:lnTo>
                    <a:pt x="292" y="382"/>
                  </a:lnTo>
                  <a:lnTo>
                    <a:pt x="294" y="382"/>
                  </a:lnTo>
                  <a:lnTo>
                    <a:pt x="294" y="384"/>
                  </a:lnTo>
                  <a:lnTo>
                    <a:pt x="294" y="386"/>
                  </a:lnTo>
                  <a:lnTo>
                    <a:pt x="296" y="388"/>
                  </a:lnTo>
                  <a:lnTo>
                    <a:pt x="296" y="390"/>
                  </a:lnTo>
                  <a:lnTo>
                    <a:pt x="294" y="390"/>
                  </a:lnTo>
                  <a:lnTo>
                    <a:pt x="294" y="392"/>
                  </a:lnTo>
                  <a:lnTo>
                    <a:pt x="296" y="392"/>
                  </a:lnTo>
                  <a:lnTo>
                    <a:pt x="296" y="394"/>
                  </a:lnTo>
                  <a:lnTo>
                    <a:pt x="296" y="395"/>
                  </a:lnTo>
                  <a:lnTo>
                    <a:pt x="294" y="395"/>
                  </a:lnTo>
                  <a:lnTo>
                    <a:pt x="294" y="397"/>
                  </a:lnTo>
                  <a:lnTo>
                    <a:pt x="294" y="399"/>
                  </a:lnTo>
                  <a:lnTo>
                    <a:pt x="296" y="399"/>
                  </a:lnTo>
                  <a:lnTo>
                    <a:pt x="296" y="401"/>
                  </a:lnTo>
                  <a:lnTo>
                    <a:pt x="296" y="403"/>
                  </a:lnTo>
                  <a:lnTo>
                    <a:pt x="296" y="405"/>
                  </a:lnTo>
                  <a:lnTo>
                    <a:pt x="296" y="407"/>
                  </a:lnTo>
                  <a:lnTo>
                    <a:pt x="296" y="409"/>
                  </a:lnTo>
                  <a:lnTo>
                    <a:pt x="296" y="411"/>
                  </a:lnTo>
                  <a:lnTo>
                    <a:pt x="294" y="413"/>
                  </a:lnTo>
                  <a:lnTo>
                    <a:pt x="294" y="415"/>
                  </a:lnTo>
                  <a:lnTo>
                    <a:pt x="296" y="415"/>
                  </a:lnTo>
                  <a:lnTo>
                    <a:pt x="298" y="415"/>
                  </a:lnTo>
                  <a:lnTo>
                    <a:pt x="298" y="417"/>
                  </a:lnTo>
                  <a:lnTo>
                    <a:pt x="300" y="417"/>
                  </a:lnTo>
                  <a:lnTo>
                    <a:pt x="302" y="417"/>
                  </a:lnTo>
                  <a:lnTo>
                    <a:pt x="302" y="419"/>
                  </a:lnTo>
                  <a:lnTo>
                    <a:pt x="302" y="420"/>
                  </a:lnTo>
                  <a:lnTo>
                    <a:pt x="302" y="422"/>
                  </a:lnTo>
                  <a:lnTo>
                    <a:pt x="300" y="422"/>
                  </a:lnTo>
                  <a:lnTo>
                    <a:pt x="300" y="424"/>
                  </a:lnTo>
                  <a:lnTo>
                    <a:pt x="302" y="424"/>
                  </a:lnTo>
                  <a:lnTo>
                    <a:pt x="302" y="426"/>
                  </a:lnTo>
                  <a:lnTo>
                    <a:pt x="304" y="426"/>
                  </a:lnTo>
                  <a:lnTo>
                    <a:pt x="302" y="426"/>
                  </a:lnTo>
                  <a:lnTo>
                    <a:pt x="304" y="426"/>
                  </a:lnTo>
                  <a:lnTo>
                    <a:pt x="304" y="428"/>
                  </a:lnTo>
                  <a:lnTo>
                    <a:pt x="302" y="428"/>
                  </a:lnTo>
                  <a:lnTo>
                    <a:pt x="302" y="430"/>
                  </a:lnTo>
                  <a:lnTo>
                    <a:pt x="302" y="432"/>
                  </a:lnTo>
                  <a:lnTo>
                    <a:pt x="304" y="432"/>
                  </a:lnTo>
                  <a:lnTo>
                    <a:pt x="304" y="434"/>
                  </a:lnTo>
                  <a:lnTo>
                    <a:pt x="302" y="436"/>
                  </a:lnTo>
                  <a:lnTo>
                    <a:pt x="302" y="438"/>
                  </a:lnTo>
                  <a:lnTo>
                    <a:pt x="304" y="438"/>
                  </a:lnTo>
                  <a:lnTo>
                    <a:pt x="304" y="436"/>
                  </a:lnTo>
                  <a:lnTo>
                    <a:pt x="306" y="436"/>
                  </a:lnTo>
                  <a:lnTo>
                    <a:pt x="306" y="438"/>
                  </a:lnTo>
                  <a:lnTo>
                    <a:pt x="308" y="440"/>
                  </a:lnTo>
                  <a:lnTo>
                    <a:pt x="309" y="442"/>
                  </a:lnTo>
                  <a:lnTo>
                    <a:pt x="309" y="443"/>
                  </a:lnTo>
                  <a:lnTo>
                    <a:pt x="311" y="443"/>
                  </a:lnTo>
                  <a:lnTo>
                    <a:pt x="311" y="445"/>
                  </a:lnTo>
                  <a:lnTo>
                    <a:pt x="311" y="447"/>
                  </a:lnTo>
                  <a:lnTo>
                    <a:pt x="311" y="449"/>
                  </a:lnTo>
                  <a:lnTo>
                    <a:pt x="311" y="451"/>
                  </a:lnTo>
                  <a:lnTo>
                    <a:pt x="309" y="453"/>
                  </a:lnTo>
                  <a:lnTo>
                    <a:pt x="309" y="455"/>
                  </a:lnTo>
                  <a:lnTo>
                    <a:pt x="309" y="457"/>
                  </a:lnTo>
                  <a:lnTo>
                    <a:pt x="309" y="459"/>
                  </a:lnTo>
                  <a:lnTo>
                    <a:pt x="308" y="459"/>
                  </a:lnTo>
                  <a:lnTo>
                    <a:pt x="308" y="461"/>
                  </a:lnTo>
                  <a:lnTo>
                    <a:pt x="306" y="461"/>
                  </a:lnTo>
                  <a:lnTo>
                    <a:pt x="306" y="463"/>
                  </a:lnTo>
                  <a:lnTo>
                    <a:pt x="304" y="465"/>
                  </a:lnTo>
                  <a:lnTo>
                    <a:pt x="304" y="467"/>
                  </a:lnTo>
                  <a:lnTo>
                    <a:pt x="304" y="468"/>
                  </a:lnTo>
                  <a:lnTo>
                    <a:pt x="302" y="468"/>
                  </a:lnTo>
                  <a:lnTo>
                    <a:pt x="302" y="470"/>
                  </a:lnTo>
                  <a:lnTo>
                    <a:pt x="300" y="468"/>
                  </a:lnTo>
                  <a:lnTo>
                    <a:pt x="298" y="468"/>
                  </a:lnTo>
                  <a:lnTo>
                    <a:pt x="298" y="470"/>
                  </a:lnTo>
                  <a:lnTo>
                    <a:pt x="298" y="468"/>
                  </a:lnTo>
                  <a:lnTo>
                    <a:pt x="296" y="468"/>
                  </a:lnTo>
                  <a:lnTo>
                    <a:pt x="296" y="467"/>
                  </a:lnTo>
                  <a:lnTo>
                    <a:pt x="294" y="467"/>
                  </a:lnTo>
                  <a:lnTo>
                    <a:pt x="292" y="467"/>
                  </a:lnTo>
                  <a:lnTo>
                    <a:pt x="292" y="465"/>
                  </a:lnTo>
                  <a:lnTo>
                    <a:pt x="290" y="465"/>
                  </a:lnTo>
                  <a:lnTo>
                    <a:pt x="290" y="467"/>
                  </a:lnTo>
                  <a:lnTo>
                    <a:pt x="290" y="468"/>
                  </a:lnTo>
                  <a:lnTo>
                    <a:pt x="290" y="470"/>
                  </a:lnTo>
                  <a:lnTo>
                    <a:pt x="290" y="472"/>
                  </a:lnTo>
                  <a:lnTo>
                    <a:pt x="290" y="474"/>
                  </a:lnTo>
                  <a:lnTo>
                    <a:pt x="290" y="476"/>
                  </a:lnTo>
                  <a:lnTo>
                    <a:pt x="288" y="476"/>
                  </a:lnTo>
                  <a:lnTo>
                    <a:pt x="288" y="478"/>
                  </a:lnTo>
                  <a:lnTo>
                    <a:pt x="290" y="478"/>
                  </a:lnTo>
                  <a:lnTo>
                    <a:pt x="290" y="480"/>
                  </a:lnTo>
                  <a:lnTo>
                    <a:pt x="288" y="480"/>
                  </a:lnTo>
                  <a:lnTo>
                    <a:pt x="288" y="482"/>
                  </a:lnTo>
                  <a:lnTo>
                    <a:pt x="286" y="482"/>
                  </a:lnTo>
                  <a:lnTo>
                    <a:pt x="286" y="484"/>
                  </a:lnTo>
                  <a:lnTo>
                    <a:pt x="286" y="486"/>
                  </a:lnTo>
                  <a:lnTo>
                    <a:pt x="285" y="486"/>
                  </a:lnTo>
                  <a:lnTo>
                    <a:pt x="283" y="486"/>
                  </a:lnTo>
                  <a:lnTo>
                    <a:pt x="283" y="488"/>
                  </a:lnTo>
                  <a:lnTo>
                    <a:pt x="281" y="488"/>
                  </a:lnTo>
                  <a:lnTo>
                    <a:pt x="281" y="490"/>
                  </a:lnTo>
                  <a:lnTo>
                    <a:pt x="281" y="491"/>
                  </a:lnTo>
                  <a:lnTo>
                    <a:pt x="281" y="493"/>
                  </a:lnTo>
                  <a:lnTo>
                    <a:pt x="281" y="495"/>
                  </a:lnTo>
                  <a:lnTo>
                    <a:pt x="281" y="497"/>
                  </a:lnTo>
                  <a:lnTo>
                    <a:pt x="279" y="497"/>
                  </a:lnTo>
                  <a:lnTo>
                    <a:pt x="277" y="497"/>
                  </a:lnTo>
                  <a:lnTo>
                    <a:pt x="277" y="495"/>
                  </a:lnTo>
                  <a:lnTo>
                    <a:pt x="277" y="493"/>
                  </a:lnTo>
                  <a:lnTo>
                    <a:pt x="275" y="493"/>
                  </a:lnTo>
                  <a:lnTo>
                    <a:pt x="273" y="493"/>
                  </a:lnTo>
                  <a:lnTo>
                    <a:pt x="271" y="493"/>
                  </a:lnTo>
                  <a:lnTo>
                    <a:pt x="269" y="493"/>
                  </a:lnTo>
                  <a:lnTo>
                    <a:pt x="267" y="493"/>
                  </a:lnTo>
                  <a:lnTo>
                    <a:pt x="265" y="493"/>
                  </a:lnTo>
                  <a:lnTo>
                    <a:pt x="263" y="493"/>
                  </a:lnTo>
                  <a:lnTo>
                    <a:pt x="261" y="493"/>
                  </a:lnTo>
                  <a:lnTo>
                    <a:pt x="261" y="495"/>
                  </a:lnTo>
                  <a:lnTo>
                    <a:pt x="261" y="497"/>
                  </a:lnTo>
                  <a:lnTo>
                    <a:pt x="260" y="497"/>
                  </a:lnTo>
                  <a:lnTo>
                    <a:pt x="258" y="495"/>
                  </a:lnTo>
                  <a:lnTo>
                    <a:pt x="258" y="493"/>
                  </a:lnTo>
                  <a:lnTo>
                    <a:pt x="256" y="495"/>
                  </a:lnTo>
                  <a:lnTo>
                    <a:pt x="254" y="493"/>
                  </a:lnTo>
                  <a:lnTo>
                    <a:pt x="252" y="493"/>
                  </a:lnTo>
                  <a:lnTo>
                    <a:pt x="252" y="495"/>
                  </a:lnTo>
                  <a:lnTo>
                    <a:pt x="250" y="495"/>
                  </a:lnTo>
                  <a:lnTo>
                    <a:pt x="250" y="493"/>
                  </a:lnTo>
                  <a:lnTo>
                    <a:pt x="250" y="495"/>
                  </a:lnTo>
                  <a:lnTo>
                    <a:pt x="248" y="495"/>
                  </a:lnTo>
                  <a:lnTo>
                    <a:pt x="248" y="497"/>
                  </a:lnTo>
                  <a:lnTo>
                    <a:pt x="246" y="497"/>
                  </a:lnTo>
                  <a:lnTo>
                    <a:pt x="242" y="497"/>
                  </a:lnTo>
                  <a:lnTo>
                    <a:pt x="240" y="497"/>
                  </a:lnTo>
                  <a:lnTo>
                    <a:pt x="240" y="495"/>
                  </a:lnTo>
                  <a:lnTo>
                    <a:pt x="240" y="493"/>
                  </a:lnTo>
                  <a:lnTo>
                    <a:pt x="240" y="491"/>
                  </a:lnTo>
                  <a:lnTo>
                    <a:pt x="238" y="491"/>
                  </a:lnTo>
                  <a:lnTo>
                    <a:pt x="238" y="490"/>
                  </a:lnTo>
                  <a:lnTo>
                    <a:pt x="240" y="490"/>
                  </a:lnTo>
                  <a:lnTo>
                    <a:pt x="240" y="488"/>
                  </a:lnTo>
                  <a:lnTo>
                    <a:pt x="238" y="488"/>
                  </a:lnTo>
                  <a:lnTo>
                    <a:pt x="238" y="486"/>
                  </a:lnTo>
                  <a:lnTo>
                    <a:pt x="240" y="486"/>
                  </a:lnTo>
                  <a:lnTo>
                    <a:pt x="240" y="484"/>
                  </a:lnTo>
                  <a:lnTo>
                    <a:pt x="240" y="482"/>
                  </a:lnTo>
                  <a:lnTo>
                    <a:pt x="240" y="480"/>
                  </a:lnTo>
                  <a:lnTo>
                    <a:pt x="240" y="476"/>
                  </a:lnTo>
                  <a:lnTo>
                    <a:pt x="238" y="476"/>
                  </a:lnTo>
                  <a:lnTo>
                    <a:pt x="238" y="474"/>
                  </a:lnTo>
                  <a:lnTo>
                    <a:pt x="240" y="474"/>
                  </a:lnTo>
                  <a:lnTo>
                    <a:pt x="240" y="472"/>
                  </a:lnTo>
                  <a:lnTo>
                    <a:pt x="238" y="472"/>
                  </a:lnTo>
                  <a:lnTo>
                    <a:pt x="238" y="470"/>
                  </a:lnTo>
                  <a:lnTo>
                    <a:pt x="237" y="470"/>
                  </a:lnTo>
                  <a:lnTo>
                    <a:pt x="235" y="470"/>
                  </a:lnTo>
                  <a:lnTo>
                    <a:pt x="233" y="470"/>
                  </a:lnTo>
                  <a:lnTo>
                    <a:pt x="233" y="468"/>
                  </a:lnTo>
                  <a:lnTo>
                    <a:pt x="233" y="467"/>
                  </a:lnTo>
                  <a:lnTo>
                    <a:pt x="231" y="467"/>
                  </a:lnTo>
                  <a:lnTo>
                    <a:pt x="229" y="467"/>
                  </a:lnTo>
                  <a:lnTo>
                    <a:pt x="227" y="467"/>
                  </a:lnTo>
                  <a:lnTo>
                    <a:pt x="225" y="467"/>
                  </a:lnTo>
                  <a:lnTo>
                    <a:pt x="223" y="467"/>
                  </a:lnTo>
                  <a:lnTo>
                    <a:pt x="223" y="465"/>
                  </a:lnTo>
                  <a:lnTo>
                    <a:pt x="221" y="465"/>
                  </a:lnTo>
                  <a:lnTo>
                    <a:pt x="221" y="463"/>
                  </a:lnTo>
                  <a:lnTo>
                    <a:pt x="221" y="461"/>
                  </a:lnTo>
                  <a:lnTo>
                    <a:pt x="219" y="459"/>
                  </a:lnTo>
                  <a:lnTo>
                    <a:pt x="219" y="457"/>
                  </a:lnTo>
                  <a:lnTo>
                    <a:pt x="219" y="455"/>
                  </a:lnTo>
                  <a:lnTo>
                    <a:pt x="217" y="455"/>
                  </a:lnTo>
                  <a:lnTo>
                    <a:pt x="219" y="455"/>
                  </a:lnTo>
                  <a:lnTo>
                    <a:pt x="217" y="455"/>
                  </a:lnTo>
                  <a:lnTo>
                    <a:pt x="217" y="453"/>
                  </a:lnTo>
                  <a:lnTo>
                    <a:pt x="215" y="453"/>
                  </a:lnTo>
                  <a:lnTo>
                    <a:pt x="215" y="451"/>
                  </a:lnTo>
                  <a:lnTo>
                    <a:pt x="213" y="451"/>
                  </a:lnTo>
                  <a:lnTo>
                    <a:pt x="215" y="451"/>
                  </a:lnTo>
                  <a:lnTo>
                    <a:pt x="213" y="451"/>
                  </a:lnTo>
                  <a:lnTo>
                    <a:pt x="213" y="449"/>
                  </a:lnTo>
                  <a:lnTo>
                    <a:pt x="212" y="449"/>
                  </a:lnTo>
                  <a:lnTo>
                    <a:pt x="210" y="449"/>
                  </a:lnTo>
                  <a:lnTo>
                    <a:pt x="210" y="447"/>
                  </a:lnTo>
                  <a:lnTo>
                    <a:pt x="210" y="445"/>
                  </a:lnTo>
                  <a:lnTo>
                    <a:pt x="208" y="445"/>
                  </a:lnTo>
                  <a:lnTo>
                    <a:pt x="208" y="447"/>
                  </a:lnTo>
                  <a:lnTo>
                    <a:pt x="208" y="445"/>
                  </a:lnTo>
                  <a:lnTo>
                    <a:pt x="206" y="445"/>
                  </a:lnTo>
                  <a:lnTo>
                    <a:pt x="206" y="443"/>
                  </a:lnTo>
                  <a:lnTo>
                    <a:pt x="204" y="443"/>
                  </a:lnTo>
                  <a:lnTo>
                    <a:pt x="202" y="443"/>
                  </a:lnTo>
                  <a:lnTo>
                    <a:pt x="202" y="442"/>
                  </a:lnTo>
                  <a:lnTo>
                    <a:pt x="200" y="442"/>
                  </a:lnTo>
                  <a:lnTo>
                    <a:pt x="198" y="442"/>
                  </a:lnTo>
                  <a:lnTo>
                    <a:pt x="196" y="442"/>
                  </a:lnTo>
                  <a:lnTo>
                    <a:pt x="198" y="442"/>
                  </a:lnTo>
                  <a:lnTo>
                    <a:pt x="198" y="443"/>
                  </a:lnTo>
                  <a:lnTo>
                    <a:pt x="196" y="443"/>
                  </a:lnTo>
                  <a:lnTo>
                    <a:pt x="196" y="445"/>
                  </a:lnTo>
                  <a:lnTo>
                    <a:pt x="196" y="447"/>
                  </a:lnTo>
                  <a:lnTo>
                    <a:pt x="196" y="449"/>
                  </a:lnTo>
                  <a:lnTo>
                    <a:pt x="194" y="449"/>
                  </a:lnTo>
                  <a:lnTo>
                    <a:pt x="194" y="447"/>
                  </a:lnTo>
                  <a:lnTo>
                    <a:pt x="192" y="447"/>
                  </a:lnTo>
                  <a:lnTo>
                    <a:pt x="192" y="445"/>
                  </a:lnTo>
                  <a:lnTo>
                    <a:pt x="190" y="445"/>
                  </a:lnTo>
                  <a:lnTo>
                    <a:pt x="189" y="443"/>
                  </a:lnTo>
                  <a:lnTo>
                    <a:pt x="189" y="445"/>
                  </a:lnTo>
                  <a:lnTo>
                    <a:pt x="187" y="443"/>
                  </a:lnTo>
                  <a:lnTo>
                    <a:pt x="185" y="443"/>
                  </a:lnTo>
                  <a:lnTo>
                    <a:pt x="185" y="442"/>
                  </a:lnTo>
                  <a:lnTo>
                    <a:pt x="183" y="442"/>
                  </a:lnTo>
                  <a:lnTo>
                    <a:pt x="183" y="440"/>
                  </a:lnTo>
                  <a:lnTo>
                    <a:pt x="181" y="438"/>
                  </a:lnTo>
                  <a:lnTo>
                    <a:pt x="181" y="440"/>
                  </a:lnTo>
                  <a:lnTo>
                    <a:pt x="181" y="442"/>
                  </a:lnTo>
                  <a:lnTo>
                    <a:pt x="179" y="442"/>
                  </a:lnTo>
                  <a:lnTo>
                    <a:pt x="181" y="442"/>
                  </a:lnTo>
                  <a:lnTo>
                    <a:pt x="181" y="443"/>
                  </a:lnTo>
                  <a:lnTo>
                    <a:pt x="179" y="443"/>
                  </a:lnTo>
                  <a:lnTo>
                    <a:pt x="179" y="445"/>
                  </a:lnTo>
                  <a:lnTo>
                    <a:pt x="181" y="445"/>
                  </a:lnTo>
                  <a:lnTo>
                    <a:pt x="181" y="447"/>
                  </a:lnTo>
                  <a:lnTo>
                    <a:pt x="179" y="447"/>
                  </a:lnTo>
                  <a:lnTo>
                    <a:pt x="181" y="447"/>
                  </a:lnTo>
                  <a:lnTo>
                    <a:pt x="179" y="447"/>
                  </a:lnTo>
                  <a:lnTo>
                    <a:pt x="179" y="449"/>
                  </a:lnTo>
                  <a:lnTo>
                    <a:pt x="177" y="449"/>
                  </a:lnTo>
                  <a:lnTo>
                    <a:pt x="175" y="449"/>
                  </a:lnTo>
                  <a:lnTo>
                    <a:pt x="175" y="447"/>
                  </a:lnTo>
                  <a:lnTo>
                    <a:pt x="175" y="449"/>
                  </a:lnTo>
                  <a:lnTo>
                    <a:pt x="173" y="449"/>
                  </a:lnTo>
                  <a:lnTo>
                    <a:pt x="173" y="447"/>
                  </a:lnTo>
                  <a:lnTo>
                    <a:pt x="173" y="449"/>
                  </a:lnTo>
                  <a:lnTo>
                    <a:pt x="173" y="451"/>
                  </a:lnTo>
                  <a:lnTo>
                    <a:pt x="171" y="451"/>
                  </a:lnTo>
                  <a:lnTo>
                    <a:pt x="169" y="451"/>
                  </a:lnTo>
                  <a:lnTo>
                    <a:pt x="169" y="453"/>
                  </a:lnTo>
                  <a:lnTo>
                    <a:pt x="169" y="455"/>
                  </a:lnTo>
                  <a:lnTo>
                    <a:pt x="167" y="455"/>
                  </a:lnTo>
                  <a:lnTo>
                    <a:pt x="167" y="453"/>
                  </a:lnTo>
                  <a:lnTo>
                    <a:pt x="165" y="453"/>
                  </a:lnTo>
                  <a:lnTo>
                    <a:pt x="165" y="455"/>
                  </a:lnTo>
                  <a:lnTo>
                    <a:pt x="164" y="455"/>
                  </a:lnTo>
                  <a:lnTo>
                    <a:pt x="165" y="455"/>
                  </a:lnTo>
                  <a:lnTo>
                    <a:pt x="165" y="457"/>
                  </a:lnTo>
                  <a:lnTo>
                    <a:pt x="164" y="457"/>
                  </a:lnTo>
                  <a:lnTo>
                    <a:pt x="164" y="459"/>
                  </a:lnTo>
                  <a:lnTo>
                    <a:pt x="162" y="459"/>
                  </a:lnTo>
                  <a:lnTo>
                    <a:pt x="162" y="457"/>
                  </a:lnTo>
                  <a:lnTo>
                    <a:pt x="160" y="459"/>
                  </a:lnTo>
                  <a:lnTo>
                    <a:pt x="162" y="459"/>
                  </a:lnTo>
                  <a:lnTo>
                    <a:pt x="162" y="461"/>
                  </a:lnTo>
                  <a:lnTo>
                    <a:pt x="160" y="461"/>
                  </a:lnTo>
                  <a:lnTo>
                    <a:pt x="158" y="461"/>
                  </a:lnTo>
                  <a:lnTo>
                    <a:pt x="158" y="463"/>
                  </a:lnTo>
                  <a:lnTo>
                    <a:pt x="158" y="465"/>
                  </a:lnTo>
                  <a:lnTo>
                    <a:pt x="156" y="463"/>
                  </a:lnTo>
                  <a:lnTo>
                    <a:pt x="156" y="465"/>
                  </a:lnTo>
                  <a:lnTo>
                    <a:pt x="154" y="463"/>
                  </a:lnTo>
                  <a:lnTo>
                    <a:pt x="152" y="465"/>
                  </a:lnTo>
                  <a:lnTo>
                    <a:pt x="150" y="465"/>
                  </a:lnTo>
                  <a:lnTo>
                    <a:pt x="148" y="465"/>
                  </a:lnTo>
                  <a:lnTo>
                    <a:pt x="148" y="467"/>
                  </a:lnTo>
                  <a:lnTo>
                    <a:pt x="146" y="468"/>
                  </a:lnTo>
                  <a:lnTo>
                    <a:pt x="144" y="468"/>
                  </a:lnTo>
                  <a:lnTo>
                    <a:pt x="144" y="467"/>
                  </a:lnTo>
                  <a:lnTo>
                    <a:pt x="146" y="467"/>
                  </a:lnTo>
                  <a:lnTo>
                    <a:pt x="144" y="467"/>
                  </a:lnTo>
                  <a:lnTo>
                    <a:pt x="142" y="467"/>
                  </a:lnTo>
                  <a:lnTo>
                    <a:pt x="141" y="467"/>
                  </a:lnTo>
                  <a:lnTo>
                    <a:pt x="139" y="467"/>
                  </a:lnTo>
                  <a:lnTo>
                    <a:pt x="139" y="465"/>
                  </a:lnTo>
                  <a:lnTo>
                    <a:pt x="137" y="465"/>
                  </a:lnTo>
                  <a:lnTo>
                    <a:pt x="135" y="463"/>
                  </a:lnTo>
                  <a:lnTo>
                    <a:pt x="135" y="461"/>
                  </a:lnTo>
                  <a:lnTo>
                    <a:pt x="135" y="459"/>
                  </a:lnTo>
                  <a:lnTo>
                    <a:pt x="133" y="459"/>
                  </a:lnTo>
                  <a:lnTo>
                    <a:pt x="133" y="461"/>
                  </a:lnTo>
                  <a:lnTo>
                    <a:pt x="133" y="463"/>
                  </a:lnTo>
                  <a:lnTo>
                    <a:pt x="131" y="463"/>
                  </a:lnTo>
                  <a:lnTo>
                    <a:pt x="131" y="461"/>
                  </a:lnTo>
                  <a:lnTo>
                    <a:pt x="129" y="461"/>
                  </a:lnTo>
                  <a:lnTo>
                    <a:pt x="131" y="461"/>
                  </a:lnTo>
                  <a:lnTo>
                    <a:pt x="129" y="461"/>
                  </a:lnTo>
                  <a:lnTo>
                    <a:pt x="129" y="459"/>
                  </a:lnTo>
                  <a:lnTo>
                    <a:pt x="129" y="457"/>
                  </a:lnTo>
                  <a:lnTo>
                    <a:pt x="129" y="455"/>
                  </a:lnTo>
                  <a:lnTo>
                    <a:pt x="131" y="453"/>
                  </a:lnTo>
                  <a:lnTo>
                    <a:pt x="133" y="453"/>
                  </a:lnTo>
                  <a:lnTo>
                    <a:pt x="133" y="451"/>
                  </a:lnTo>
                  <a:lnTo>
                    <a:pt x="135" y="451"/>
                  </a:lnTo>
                  <a:lnTo>
                    <a:pt x="135" y="449"/>
                  </a:lnTo>
                  <a:lnTo>
                    <a:pt x="135" y="447"/>
                  </a:lnTo>
                  <a:lnTo>
                    <a:pt x="135" y="449"/>
                  </a:lnTo>
                  <a:lnTo>
                    <a:pt x="133" y="449"/>
                  </a:lnTo>
                  <a:lnTo>
                    <a:pt x="133" y="447"/>
                  </a:lnTo>
                  <a:lnTo>
                    <a:pt x="131" y="447"/>
                  </a:lnTo>
                  <a:lnTo>
                    <a:pt x="131" y="445"/>
                  </a:lnTo>
                  <a:lnTo>
                    <a:pt x="129" y="445"/>
                  </a:lnTo>
                  <a:lnTo>
                    <a:pt x="129" y="447"/>
                  </a:lnTo>
                  <a:lnTo>
                    <a:pt x="129" y="445"/>
                  </a:lnTo>
                  <a:lnTo>
                    <a:pt x="129" y="443"/>
                  </a:lnTo>
                  <a:lnTo>
                    <a:pt x="127" y="445"/>
                  </a:lnTo>
                  <a:lnTo>
                    <a:pt x="125" y="445"/>
                  </a:lnTo>
                  <a:lnTo>
                    <a:pt x="125" y="443"/>
                  </a:lnTo>
                  <a:lnTo>
                    <a:pt x="123" y="443"/>
                  </a:lnTo>
                  <a:lnTo>
                    <a:pt x="123" y="442"/>
                  </a:lnTo>
                  <a:lnTo>
                    <a:pt x="121" y="442"/>
                  </a:lnTo>
                  <a:lnTo>
                    <a:pt x="119" y="442"/>
                  </a:lnTo>
                  <a:lnTo>
                    <a:pt x="117" y="442"/>
                  </a:lnTo>
                  <a:lnTo>
                    <a:pt x="116" y="442"/>
                  </a:lnTo>
                  <a:lnTo>
                    <a:pt x="114" y="442"/>
                  </a:lnTo>
                  <a:lnTo>
                    <a:pt x="114" y="440"/>
                  </a:lnTo>
                  <a:lnTo>
                    <a:pt x="112" y="440"/>
                  </a:lnTo>
                  <a:lnTo>
                    <a:pt x="110" y="440"/>
                  </a:lnTo>
                  <a:lnTo>
                    <a:pt x="108" y="440"/>
                  </a:lnTo>
                  <a:lnTo>
                    <a:pt x="106" y="440"/>
                  </a:lnTo>
                  <a:lnTo>
                    <a:pt x="106" y="438"/>
                  </a:lnTo>
                  <a:lnTo>
                    <a:pt x="108" y="438"/>
                  </a:lnTo>
                  <a:lnTo>
                    <a:pt x="106" y="438"/>
                  </a:lnTo>
                  <a:lnTo>
                    <a:pt x="106" y="436"/>
                  </a:lnTo>
                  <a:lnTo>
                    <a:pt x="104" y="434"/>
                  </a:lnTo>
                  <a:lnTo>
                    <a:pt x="106" y="432"/>
                  </a:lnTo>
                  <a:lnTo>
                    <a:pt x="106" y="430"/>
                  </a:lnTo>
                  <a:lnTo>
                    <a:pt x="104" y="430"/>
                  </a:lnTo>
                  <a:lnTo>
                    <a:pt x="106" y="430"/>
                  </a:lnTo>
                  <a:lnTo>
                    <a:pt x="106" y="428"/>
                  </a:lnTo>
                  <a:lnTo>
                    <a:pt x="104" y="428"/>
                  </a:lnTo>
                  <a:lnTo>
                    <a:pt x="104" y="426"/>
                  </a:lnTo>
                  <a:lnTo>
                    <a:pt x="102" y="426"/>
                  </a:lnTo>
                  <a:lnTo>
                    <a:pt x="102" y="424"/>
                  </a:lnTo>
                  <a:lnTo>
                    <a:pt x="100" y="424"/>
                  </a:lnTo>
                  <a:lnTo>
                    <a:pt x="100" y="422"/>
                  </a:lnTo>
                  <a:lnTo>
                    <a:pt x="102" y="422"/>
                  </a:lnTo>
                  <a:lnTo>
                    <a:pt x="102" y="420"/>
                  </a:lnTo>
                  <a:lnTo>
                    <a:pt x="102" y="419"/>
                  </a:lnTo>
                  <a:lnTo>
                    <a:pt x="104" y="419"/>
                  </a:lnTo>
                  <a:lnTo>
                    <a:pt x="104" y="417"/>
                  </a:lnTo>
                  <a:lnTo>
                    <a:pt x="104" y="415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1"/>
                  </a:lnTo>
                  <a:lnTo>
                    <a:pt x="100" y="411"/>
                  </a:lnTo>
                  <a:lnTo>
                    <a:pt x="100" y="409"/>
                  </a:lnTo>
                  <a:lnTo>
                    <a:pt x="100" y="407"/>
                  </a:lnTo>
                  <a:lnTo>
                    <a:pt x="98" y="407"/>
                  </a:lnTo>
                  <a:lnTo>
                    <a:pt x="98" y="405"/>
                  </a:lnTo>
                  <a:lnTo>
                    <a:pt x="100" y="403"/>
                  </a:lnTo>
                  <a:lnTo>
                    <a:pt x="100" y="401"/>
                  </a:lnTo>
                  <a:lnTo>
                    <a:pt x="98" y="401"/>
                  </a:lnTo>
                  <a:lnTo>
                    <a:pt x="100" y="401"/>
                  </a:lnTo>
                  <a:lnTo>
                    <a:pt x="100" y="399"/>
                  </a:lnTo>
                  <a:lnTo>
                    <a:pt x="100" y="397"/>
                  </a:lnTo>
                  <a:lnTo>
                    <a:pt x="98" y="397"/>
                  </a:lnTo>
                  <a:lnTo>
                    <a:pt x="96" y="397"/>
                  </a:lnTo>
                  <a:lnTo>
                    <a:pt x="96" y="395"/>
                  </a:lnTo>
                  <a:lnTo>
                    <a:pt x="96" y="394"/>
                  </a:lnTo>
                  <a:lnTo>
                    <a:pt x="96" y="392"/>
                  </a:lnTo>
                  <a:lnTo>
                    <a:pt x="96" y="390"/>
                  </a:lnTo>
                  <a:lnTo>
                    <a:pt x="98" y="390"/>
                  </a:lnTo>
                  <a:lnTo>
                    <a:pt x="98" y="388"/>
                  </a:lnTo>
                  <a:lnTo>
                    <a:pt x="98" y="386"/>
                  </a:lnTo>
                  <a:lnTo>
                    <a:pt x="96" y="386"/>
                  </a:lnTo>
                  <a:lnTo>
                    <a:pt x="96" y="384"/>
                  </a:lnTo>
                  <a:lnTo>
                    <a:pt x="96" y="382"/>
                  </a:lnTo>
                  <a:lnTo>
                    <a:pt x="96" y="380"/>
                  </a:lnTo>
                  <a:lnTo>
                    <a:pt x="98" y="380"/>
                  </a:lnTo>
                  <a:lnTo>
                    <a:pt x="98" y="378"/>
                  </a:lnTo>
                  <a:lnTo>
                    <a:pt x="100" y="378"/>
                  </a:lnTo>
                  <a:lnTo>
                    <a:pt x="100" y="376"/>
                  </a:lnTo>
                  <a:lnTo>
                    <a:pt x="98" y="376"/>
                  </a:lnTo>
                  <a:lnTo>
                    <a:pt x="98" y="374"/>
                  </a:lnTo>
                  <a:lnTo>
                    <a:pt x="98" y="372"/>
                  </a:lnTo>
                  <a:lnTo>
                    <a:pt x="100" y="372"/>
                  </a:lnTo>
                  <a:lnTo>
                    <a:pt x="102" y="372"/>
                  </a:lnTo>
                  <a:lnTo>
                    <a:pt x="104" y="372"/>
                  </a:lnTo>
                  <a:lnTo>
                    <a:pt x="102" y="372"/>
                  </a:lnTo>
                  <a:lnTo>
                    <a:pt x="102" y="370"/>
                  </a:lnTo>
                  <a:lnTo>
                    <a:pt x="100" y="370"/>
                  </a:lnTo>
                  <a:lnTo>
                    <a:pt x="98" y="370"/>
                  </a:lnTo>
                  <a:lnTo>
                    <a:pt x="98" y="369"/>
                  </a:lnTo>
                  <a:lnTo>
                    <a:pt x="96" y="369"/>
                  </a:lnTo>
                  <a:lnTo>
                    <a:pt x="96" y="367"/>
                  </a:lnTo>
                  <a:lnTo>
                    <a:pt x="96" y="369"/>
                  </a:lnTo>
                  <a:lnTo>
                    <a:pt x="96" y="367"/>
                  </a:lnTo>
                  <a:lnTo>
                    <a:pt x="96" y="369"/>
                  </a:lnTo>
                  <a:lnTo>
                    <a:pt x="96" y="367"/>
                  </a:lnTo>
                  <a:lnTo>
                    <a:pt x="94" y="367"/>
                  </a:lnTo>
                  <a:lnTo>
                    <a:pt x="94" y="365"/>
                  </a:lnTo>
                  <a:lnTo>
                    <a:pt x="93" y="365"/>
                  </a:lnTo>
                  <a:lnTo>
                    <a:pt x="91" y="365"/>
                  </a:lnTo>
                  <a:lnTo>
                    <a:pt x="91" y="363"/>
                  </a:lnTo>
                  <a:lnTo>
                    <a:pt x="91" y="361"/>
                  </a:lnTo>
                  <a:lnTo>
                    <a:pt x="89" y="361"/>
                  </a:lnTo>
                  <a:lnTo>
                    <a:pt x="89" y="359"/>
                  </a:lnTo>
                  <a:lnTo>
                    <a:pt x="89" y="357"/>
                  </a:lnTo>
                  <a:lnTo>
                    <a:pt x="89" y="355"/>
                  </a:lnTo>
                  <a:lnTo>
                    <a:pt x="89" y="353"/>
                  </a:lnTo>
                  <a:lnTo>
                    <a:pt x="87" y="353"/>
                  </a:lnTo>
                  <a:lnTo>
                    <a:pt x="85" y="353"/>
                  </a:lnTo>
                  <a:lnTo>
                    <a:pt x="85" y="351"/>
                  </a:lnTo>
                  <a:lnTo>
                    <a:pt x="83" y="351"/>
                  </a:lnTo>
                  <a:lnTo>
                    <a:pt x="81" y="349"/>
                  </a:lnTo>
                  <a:lnTo>
                    <a:pt x="81" y="347"/>
                  </a:lnTo>
                  <a:lnTo>
                    <a:pt x="83" y="347"/>
                  </a:lnTo>
                  <a:lnTo>
                    <a:pt x="85" y="347"/>
                  </a:lnTo>
                  <a:lnTo>
                    <a:pt x="85" y="346"/>
                  </a:lnTo>
                  <a:lnTo>
                    <a:pt x="85" y="347"/>
                  </a:lnTo>
                  <a:lnTo>
                    <a:pt x="87" y="347"/>
                  </a:lnTo>
                  <a:lnTo>
                    <a:pt x="87" y="346"/>
                  </a:lnTo>
                  <a:lnTo>
                    <a:pt x="89" y="346"/>
                  </a:lnTo>
                  <a:lnTo>
                    <a:pt x="91" y="346"/>
                  </a:lnTo>
                  <a:lnTo>
                    <a:pt x="93" y="346"/>
                  </a:lnTo>
                  <a:lnTo>
                    <a:pt x="93" y="347"/>
                  </a:lnTo>
                  <a:lnTo>
                    <a:pt x="93" y="346"/>
                  </a:lnTo>
                  <a:lnTo>
                    <a:pt x="94" y="346"/>
                  </a:lnTo>
                  <a:lnTo>
                    <a:pt x="94" y="347"/>
                  </a:lnTo>
                  <a:lnTo>
                    <a:pt x="94" y="346"/>
                  </a:lnTo>
                  <a:lnTo>
                    <a:pt x="96" y="346"/>
                  </a:lnTo>
                  <a:lnTo>
                    <a:pt x="96" y="347"/>
                  </a:lnTo>
                  <a:lnTo>
                    <a:pt x="98" y="347"/>
                  </a:lnTo>
                  <a:lnTo>
                    <a:pt x="98" y="346"/>
                  </a:lnTo>
                  <a:lnTo>
                    <a:pt x="98" y="347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7"/>
                  </a:lnTo>
                  <a:lnTo>
                    <a:pt x="102" y="347"/>
                  </a:lnTo>
                  <a:lnTo>
                    <a:pt x="104" y="347"/>
                  </a:lnTo>
                  <a:lnTo>
                    <a:pt x="106" y="347"/>
                  </a:lnTo>
                  <a:lnTo>
                    <a:pt x="106" y="346"/>
                  </a:lnTo>
                  <a:lnTo>
                    <a:pt x="106" y="344"/>
                  </a:lnTo>
                  <a:lnTo>
                    <a:pt x="106" y="342"/>
                  </a:lnTo>
                  <a:lnTo>
                    <a:pt x="106" y="340"/>
                  </a:lnTo>
                  <a:lnTo>
                    <a:pt x="106" y="342"/>
                  </a:lnTo>
                  <a:lnTo>
                    <a:pt x="108" y="342"/>
                  </a:lnTo>
                  <a:lnTo>
                    <a:pt x="110" y="342"/>
                  </a:lnTo>
                  <a:lnTo>
                    <a:pt x="110" y="340"/>
                  </a:lnTo>
                  <a:lnTo>
                    <a:pt x="112" y="340"/>
                  </a:lnTo>
                  <a:lnTo>
                    <a:pt x="112" y="338"/>
                  </a:lnTo>
                  <a:lnTo>
                    <a:pt x="114" y="338"/>
                  </a:lnTo>
                  <a:lnTo>
                    <a:pt x="116" y="338"/>
                  </a:lnTo>
                  <a:lnTo>
                    <a:pt x="116" y="336"/>
                  </a:lnTo>
                  <a:lnTo>
                    <a:pt x="116" y="334"/>
                  </a:lnTo>
                  <a:lnTo>
                    <a:pt x="117" y="334"/>
                  </a:lnTo>
                  <a:lnTo>
                    <a:pt x="117" y="332"/>
                  </a:lnTo>
                  <a:lnTo>
                    <a:pt x="117" y="334"/>
                  </a:lnTo>
                  <a:lnTo>
                    <a:pt x="119" y="334"/>
                  </a:lnTo>
                  <a:lnTo>
                    <a:pt x="119" y="332"/>
                  </a:lnTo>
                  <a:lnTo>
                    <a:pt x="119" y="334"/>
                  </a:lnTo>
                  <a:lnTo>
                    <a:pt x="121" y="334"/>
                  </a:lnTo>
                  <a:lnTo>
                    <a:pt x="119" y="334"/>
                  </a:lnTo>
                  <a:lnTo>
                    <a:pt x="119" y="336"/>
                  </a:lnTo>
                  <a:lnTo>
                    <a:pt x="121" y="336"/>
                  </a:lnTo>
                  <a:lnTo>
                    <a:pt x="123" y="336"/>
                  </a:lnTo>
                  <a:lnTo>
                    <a:pt x="123" y="334"/>
                  </a:lnTo>
                  <a:lnTo>
                    <a:pt x="125" y="334"/>
                  </a:lnTo>
                  <a:lnTo>
                    <a:pt x="125" y="332"/>
                  </a:lnTo>
                  <a:lnTo>
                    <a:pt x="127" y="332"/>
                  </a:lnTo>
                  <a:lnTo>
                    <a:pt x="127" y="330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8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3" y="324"/>
                  </a:lnTo>
                  <a:lnTo>
                    <a:pt x="133" y="322"/>
                  </a:lnTo>
                  <a:lnTo>
                    <a:pt x="133" y="321"/>
                  </a:lnTo>
                  <a:lnTo>
                    <a:pt x="133" y="319"/>
                  </a:lnTo>
                  <a:lnTo>
                    <a:pt x="133" y="317"/>
                  </a:lnTo>
                  <a:lnTo>
                    <a:pt x="133" y="315"/>
                  </a:lnTo>
                  <a:lnTo>
                    <a:pt x="135" y="315"/>
                  </a:lnTo>
                  <a:lnTo>
                    <a:pt x="137" y="315"/>
                  </a:lnTo>
                  <a:lnTo>
                    <a:pt x="139" y="315"/>
                  </a:lnTo>
                  <a:lnTo>
                    <a:pt x="141" y="315"/>
                  </a:lnTo>
                  <a:lnTo>
                    <a:pt x="141" y="313"/>
                  </a:lnTo>
                  <a:lnTo>
                    <a:pt x="139" y="313"/>
                  </a:lnTo>
                  <a:lnTo>
                    <a:pt x="139" y="311"/>
                  </a:lnTo>
                  <a:lnTo>
                    <a:pt x="139" y="309"/>
                  </a:lnTo>
                  <a:lnTo>
                    <a:pt x="137" y="309"/>
                  </a:lnTo>
                  <a:lnTo>
                    <a:pt x="137" y="307"/>
                  </a:lnTo>
                  <a:lnTo>
                    <a:pt x="135" y="307"/>
                  </a:lnTo>
                  <a:lnTo>
                    <a:pt x="133" y="305"/>
                  </a:lnTo>
                  <a:lnTo>
                    <a:pt x="131" y="305"/>
                  </a:lnTo>
                  <a:lnTo>
                    <a:pt x="131" y="303"/>
                  </a:lnTo>
                  <a:lnTo>
                    <a:pt x="129" y="303"/>
                  </a:lnTo>
                  <a:lnTo>
                    <a:pt x="129" y="301"/>
                  </a:lnTo>
                  <a:lnTo>
                    <a:pt x="127" y="301"/>
                  </a:lnTo>
                  <a:lnTo>
                    <a:pt x="127" y="299"/>
                  </a:lnTo>
                  <a:lnTo>
                    <a:pt x="129" y="299"/>
                  </a:lnTo>
                  <a:lnTo>
                    <a:pt x="131" y="299"/>
                  </a:lnTo>
                  <a:lnTo>
                    <a:pt x="131" y="298"/>
                  </a:lnTo>
                  <a:lnTo>
                    <a:pt x="131" y="296"/>
                  </a:lnTo>
                  <a:lnTo>
                    <a:pt x="131" y="294"/>
                  </a:lnTo>
                  <a:lnTo>
                    <a:pt x="133" y="294"/>
                  </a:lnTo>
                  <a:lnTo>
                    <a:pt x="133" y="296"/>
                  </a:lnTo>
                  <a:lnTo>
                    <a:pt x="133" y="294"/>
                  </a:lnTo>
                  <a:lnTo>
                    <a:pt x="133" y="292"/>
                  </a:lnTo>
                  <a:lnTo>
                    <a:pt x="133" y="294"/>
                  </a:lnTo>
                  <a:lnTo>
                    <a:pt x="131" y="294"/>
                  </a:lnTo>
                  <a:lnTo>
                    <a:pt x="131" y="292"/>
                  </a:lnTo>
                  <a:lnTo>
                    <a:pt x="131" y="294"/>
                  </a:lnTo>
                  <a:lnTo>
                    <a:pt x="131" y="292"/>
                  </a:lnTo>
                  <a:lnTo>
                    <a:pt x="131" y="294"/>
                  </a:lnTo>
                  <a:lnTo>
                    <a:pt x="131" y="292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7" y="290"/>
                  </a:lnTo>
                  <a:lnTo>
                    <a:pt x="125" y="290"/>
                  </a:lnTo>
                  <a:lnTo>
                    <a:pt x="125" y="288"/>
                  </a:lnTo>
                  <a:lnTo>
                    <a:pt x="123" y="288"/>
                  </a:lnTo>
                  <a:lnTo>
                    <a:pt x="123" y="286"/>
                  </a:lnTo>
                  <a:lnTo>
                    <a:pt x="121" y="286"/>
                  </a:lnTo>
                  <a:lnTo>
                    <a:pt x="119" y="286"/>
                  </a:lnTo>
                  <a:lnTo>
                    <a:pt x="117" y="286"/>
                  </a:lnTo>
                  <a:lnTo>
                    <a:pt x="116" y="286"/>
                  </a:lnTo>
                  <a:lnTo>
                    <a:pt x="114" y="286"/>
                  </a:lnTo>
                  <a:lnTo>
                    <a:pt x="112" y="286"/>
                  </a:lnTo>
                  <a:lnTo>
                    <a:pt x="112" y="288"/>
                  </a:lnTo>
                  <a:lnTo>
                    <a:pt x="110" y="288"/>
                  </a:lnTo>
                  <a:lnTo>
                    <a:pt x="110" y="286"/>
                  </a:lnTo>
                  <a:lnTo>
                    <a:pt x="112" y="286"/>
                  </a:lnTo>
                  <a:lnTo>
                    <a:pt x="112" y="284"/>
                  </a:lnTo>
                  <a:lnTo>
                    <a:pt x="112" y="282"/>
                  </a:lnTo>
                  <a:lnTo>
                    <a:pt x="112" y="280"/>
                  </a:lnTo>
                  <a:lnTo>
                    <a:pt x="110" y="280"/>
                  </a:lnTo>
                  <a:lnTo>
                    <a:pt x="108" y="280"/>
                  </a:lnTo>
                  <a:lnTo>
                    <a:pt x="108" y="278"/>
                  </a:lnTo>
                  <a:lnTo>
                    <a:pt x="106" y="278"/>
                  </a:lnTo>
                  <a:lnTo>
                    <a:pt x="106" y="276"/>
                  </a:lnTo>
                  <a:lnTo>
                    <a:pt x="104" y="276"/>
                  </a:lnTo>
                  <a:lnTo>
                    <a:pt x="104" y="274"/>
                  </a:lnTo>
                  <a:lnTo>
                    <a:pt x="102" y="274"/>
                  </a:lnTo>
                  <a:lnTo>
                    <a:pt x="102" y="273"/>
                  </a:lnTo>
                  <a:lnTo>
                    <a:pt x="102" y="274"/>
                  </a:lnTo>
                  <a:lnTo>
                    <a:pt x="100" y="274"/>
                  </a:lnTo>
                  <a:lnTo>
                    <a:pt x="100" y="273"/>
                  </a:lnTo>
                  <a:lnTo>
                    <a:pt x="98" y="273"/>
                  </a:lnTo>
                  <a:lnTo>
                    <a:pt x="98" y="271"/>
                  </a:lnTo>
                  <a:lnTo>
                    <a:pt x="96" y="271"/>
                  </a:lnTo>
                  <a:lnTo>
                    <a:pt x="94" y="271"/>
                  </a:lnTo>
                  <a:lnTo>
                    <a:pt x="93" y="271"/>
                  </a:lnTo>
                  <a:lnTo>
                    <a:pt x="93" y="273"/>
                  </a:lnTo>
                  <a:lnTo>
                    <a:pt x="91" y="273"/>
                  </a:lnTo>
                  <a:lnTo>
                    <a:pt x="91" y="271"/>
                  </a:lnTo>
                  <a:lnTo>
                    <a:pt x="91" y="269"/>
                  </a:lnTo>
                  <a:lnTo>
                    <a:pt x="89" y="269"/>
                  </a:lnTo>
                  <a:lnTo>
                    <a:pt x="89" y="267"/>
                  </a:lnTo>
                  <a:lnTo>
                    <a:pt x="89" y="265"/>
                  </a:lnTo>
                  <a:lnTo>
                    <a:pt x="87" y="267"/>
                  </a:lnTo>
                  <a:lnTo>
                    <a:pt x="85" y="267"/>
                  </a:lnTo>
                  <a:lnTo>
                    <a:pt x="83" y="267"/>
                  </a:lnTo>
                  <a:lnTo>
                    <a:pt x="83" y="269"/>
                  </a:lnTo>
                  <a:lnTo>
                    <a:pt x="81" y="269"/>
                  </a:lnTo>
                  <a:lnTo>
                    <a:pt x="79" y="269"/>
                  </a:lnTo>
                  <a:lnTo>
                    <a:pt x="77" y="269"/>
                  </a:lnTo>
                  <a:lnTo>
                    <a:pt x="75" y="269"/>
                  </a:lnTo>
                  <a:lnTo>
                    <a:pt x="75" y="267"/>
                  </a:lnTo>
                  <a:lnTo>
                    <a:pt x="73" y="267"/>
                  </a:lnTo>
                  <a:lnTo>
                    <a:pt x="75" y="267"/>
                  </a:lnTo>
                  <a:lnTo>
                    <a:pt x="75" y="265"/>
                  </a:lnTo>
                  <a:lnTo>
                    <a:pt x="73" y="265"/>
                  </a:lnTo>
                  <a:lnTo>
                    <a:pt x="75" y="265"/>
                  </a:lnTo>
                  <a:lnTo>
                    <a:pt x="75" y="263"/>
                  </a:lnTo>
                  <a:lnTo>
                    <a:pt x="75" y="261"/>
                  </a:lnTo>
                  <a:lnTo>
                    <a:pt x="73" y="261"/>
                  </a:lnTo>
                  <a:lnTo>
                    <a:pt x="71" y="261"/>
                  </a:lnTo>
                  <a:lnTo>
                    <a:pt x="71" y="259"/>
                  </a:lnTo>
                  <a:lnTo>
                    <a:pt x="69" y="259"/>
                  </a:lnTo>
                  <a:lnTo>
                    <a:pt x="69" y="257"/>
                  </a:lnTo>
                  <a:lnTo>
                    <a:pt x="68" y="257"/>
                  </a:lnTo>
                  <a:lnTo>
                    <a:pt x="68" y="255"/>
                  </a:lnTo>
                  <a:lnTo>
                    <a:pt x="66" y="255"/>
                  </a:lnTo>
                  <a:lnTo>
                    <a:pt x="64" y="255"/>
                  </a:lnTo>
                  <a:lnTo>
                    <a:pt x="64" y="253"/>
                  </a:lnTo>
                  <a:lnTo>
                    <a:pt x="64" y="251"/>
                  </a:lnTo>
                  <a:lnTo>
                    <a:pt x="64" y="250"/>
                  </a:lnTo>
                  <a:lnTo>
                    <a:pt x="64" y="248"/>
                  </a:lnTo>
                  <a:lnTo>
                    <a:pt x="64" y="246"/>
                  </a:lnTo>
                  <a:lnTo>
                    <a:pt x="66" y="246"/>
                  </a:lnTo>
                  <a:lnTo>
                    <a:pt x="66" y="244"/>
                  </a:lnTo>
                  <a:lnTo>
                    <a:pt x="64" y="244"/>
                  </a:lnTo>
                  <a:lnTo>
                    <a:pt x="66" y="244"/>
                  </a:lnTo>
                  <a:lnTo>
                    <a:pt x="64" y="244"/>
                  </a:lnTo>
                  <a:lnTo>
                    <a:pt x="64" y="242"/>
                  </a:lnTo>
                  <a:lnTo>
                    <a:pt x="66" y="242"/>
                  </a:lnTo>
                  <a:lnTo>
                    <a:pt x="64" y="242"/>
                  </a:lnTo>
                  <a:lnTo>
                    <a:pt x="66" y="242"/>
                  </a:lnTo>
                  <a:lnTo>
                    <a:pt x="66" y="240"/>
                  </a:lnTo>
                  <a:lnTo>
                    <a:pt x="66" y="238"/>
                  </a:lnTo>
                  <a:lnTo>
                    <a:pt x="66" y="236"/>
                  </a:lnTo>
                  <a:lnTo>
                    <a:pt x="64" y="236"/>
                  </a:lnTo>
                  <a:lnTo>
                    <a:pt x="64" y="238"/>
                  </a:lnTo>
                  <a:lnTo>
                    <a:pt x="64" y="236"/>
                  </a:lnTo>
                  <a:lnTo>
                    <a:pt x="64" y="238"/>
                  </a:lnTo>
                  <a:lnTo>
                    <a:pt x="62" y="238"/>
                  </a:lnTo>
                  <a:lnTo>
                    <a:pt x="62" y="236"/>
                  </a:lnTo>
                  <a:lnTo>
                    <a:pt x="62" y="238"/>
                  </a:lnTo>
                  <a:lnTo>
                    <a:pt x="60" y="238"/>
                  </a:lnTo>
                  <a:lnTo>
                    <a:pt x="60" y="240"/>
                  </a:lnTo>
                  <a:lnTo>
                    <a:pt x="60" y="238"/>
                  </a:lnTo>
                  <a:lnTo>
                    <a:pt x="58" y="238"/>
                  </a:lnTo>
                  <a:lnTo>
                    <a:pt x="58" y="240"/>
                  </a:lnTo>
                  <a:lnTo>
                    <a:pt x="56" y="240"/>
                  </a:lnTo>
                  <a:lnTo>
                    <a:pt x="56" y="238"/>
                  </a:lnTo>
                  <a:lnTo>
                    <a:pt x="56" y="236"/>
                  </a:lnTo>
                  <a:lnTo>
                    <a:pt x="54" y="234"/>
                  </a:lnTo>
                  <a:lnTo>
                    <a:pt x="54" y="232"/>
                  </a:lnTo>
                  <a:lnTo>
                    <a:pt x="56" y="232"/>
                  </a:lnTo>
                  <a:lnTo>
                    <a:pt x="54" y="232"/>
                  </a:lnTo>
                  <a:lnTo>
                    <a:pt x="52" y="232"/>
                  </a:lnTo>
                  <a:lnTo>
                    <a:pt x="52" y="234"/>
                  </a:lnTo>
                  <a:lnTo>
                    <a:pt x="52" y="236"/>
                  </a:lnTo>
                  <a:lnTo>
                    <a:pt x="50" y="236"/>
                  </a:lnTo>
                  <a:lnTo>
                    <a:pt x="48" y="236"/>
                  </a:lnTo>
                  <a:lnTo>
                    <a:pt x="46" y="236"/>
                  </a:lnTo>
                  <a:lnTo>
                    <a:pt x="45" y="236"/>
                  </a:lnTo>
                  <a:lnTo>
                    <a:pt x="43" y="236"/>
                  </a:lnTo>
                  <a:lnTo>
                    <a:pt x="41" y="236"/>
                  </a:lnTo>
                  <a:lnTo>
                    <a:pt x="41" y="234"/>
                  </a:lnTo>
                  <a:lnTo>
                    <a:pt x="39" y="234"/>
                  </a:lnTo>
                  <a:lnTo>
                    <a:pt x="39" y="232"/>
                  </a:lnTo>
                  <a:lnTo>
                    <a:pt x="37" y="232"/>
                  </a:lnTo>
                  <a:lnTo>
                    <a:pt x="37" y="230"/>
                  </a:lnTo>
                  <a:lnTo>
                    <a:pt x="35" y="230"/>
                  </a:lnTo>
                  <a:lnTo>
                    <a:pt x="35" y="228"/>
                  </a:lnTo>
                  <a:lnTo>
                    <a:pt x="35" y="226"/>
                  </a:lnTo>
                  <a:lnTo>
                    <a:pt x="35" y="225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3" y="225"/>
                  </a:lnTo>
                  <a:lnTo>
                    <a:pt x="33" y="223"/>
                  </a:lnTo>
                  <a:lnTo>
                    <a:pt x="31" y="223"/>
                  </a:lnTo>
                  <a:lnTo>
                    <a:pt x="29" y="223"/>
                  </a:lnTo>
                  <a:lnTo>
                    <a:pt x="29" y="221"/>
                  </a:lnTo>
                  <a:lnTo>
                    <a:pt x="27" y="221"/>
                  </a:lnTo>
                  <a:lnTo>
                    <a:pt x="27" y="219"/>
                  </a:lnTo>
                  <a:lnTo>
                    <a:pt x="25" y="219"/>
                  </a:lnTo>
                  <a:lnTo>
                    <a:pt x="25" y="217"/>
                  </a:lnTo>
                  <a:lnTo>
                    <a:pt x="25" y="215"/>
                  </a:lnTo>
                  <a:lnTo>
                    <a:pt x="23" y="215"/>
                  </a:lnTo>
                  <a:lnTo>
                    <a:pt x="23" y="213"/>
                  </a:lnTo>
                  <a:lnTo>
                    <a:pt x="21" y="213"/>
                  </a:lnTo>
                  <a:lnTo>
                    <a:pt x="21" y="211"/>
                  </a:lnTo>
                  <a:lnTo>
                    <a:pt x="21" y="213"/>
                  </a:lnTo>
                  <a:lnTo>
                    <a:pt x="20" y="213"/>
                  </a:lnTo>
                  <a:lnTo>
                    <a:pt x="18" y="213"/>
                  </a:lnTo>
                  <a:lnTo>
                    <a:pt x="18" y="215"/>
                  </a:lnTo>
                  <a:lnTo>
                    <a:pt x="18" y="217"/>
                  </a:lnTo>
                  <a:lnTo>
                    <a:pt x="16" y="217"/>
                  </a:lnTo>
                  <a:lnTo>
                    <a:pt x="14" y="217"/>
                  </a:lnTo>
                  <a:lnTo>
                    <a:pt x="12" y="217"/>
                  </a:lnTo>
                  <a:lnTo>
                    <a:pt x="10" y="217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3" name="Freeform 4895">
              <a:hlinkClick r:id="" action="ppaction://noaction"/>
              <a:extLst>
                <a:ext uri="{FF2B5EF4-FFF2-40B4-BE49-F238E27FC236}">
                  <a16:creationId xmlns="" xmlns:a16="http://schemas.microsoft.com/office/drawing/2014/main" id="{A498FA27-3BE6-4B30-918B-BB96557E1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138" y="2262446"/>
              <a:ext cx="125689" cy="298106"/>
            </a:xfrm>
            <a:custGeom>
              <a:avLst/>
              <a:gdLst>
                <a:gd name="T0" fmla="*/ 22 w 363"/>
                <a:gd name="T1" fmla="*/ 844 h 861"/>
                <a:gd name="T2" fmla="*/ 8 w 363"/>
                <a:gd name="T3" fmla="*/ 799 h 861"/>
                <a:gd name="T4" fmla="*/ 6 w 363"/>
                <a:gd name="T5" fmla="*/ 739 h 861"/>
                <a:gd name="T6" fmla="*/ 38 w 363"/>
                <a:gd name="T7" fmla="*/ 688 h 861"/>
                <a:gd name="T8" fmla="*/ 49 w 363"/>
                <a:gd name="T9" fmla="*/ 643 h 861"/>
                <a:gd name="T10" fmla="*/ 45 w 363"/>
                <a:gd name="T11" fmla="*/ 591 h 861"/>
                <a:gd name="T12" fmla="*/ 55 w 363"/>
                <a:gd name="T13" fmla="*/ 547 h 861"/>
                <a:gd name="T14" fmla="*/ 48 w 363"/>
                <a:gd name="T15" fmla="*/ 514 h 861"/>
                <a:gd name="T16" fmla="*/ 62 w 363"/>
                <a:gd name="T17" fmla="*/ 512 h 861"/>
                <a:gd name="T18" fmla="*/ 47 w 363"/>
                <a:gd name="T19" fmla="*/ 507 h 861"/>
                <a:gd name="T20" fmla="*/ 0 w 363"/>
                <a:gd name="T21" fmla="*/ 472 h 861"/>
                <a:gd name="T22" fmla="*/ 21 w 363"/>
                <a:gd name="T23" fmla="*/ 421 h 861"/>
                <a:gd name="T24" fmla="*/ 34 w 363"/>
                <a:gd name="T25" fmla="*/ 375 h 861"/>
                <a:gd name="T26" fmla="*/ 51 w 363"/>
                <a:gd name="T27" fmla="*/ 343 h 861"/>
                <a:gd name="T28" fmla="*/ 29 w 363"/>
                <a:gd name="T29" fmla="*/ 313 h 861"/>
                <a:gd name="T30" fmla="*/ 40 w 363"/>
                <a:gd name="T31" fmla="*/ 267 h 861"/>
                <a:gd name="T32" fmla="*/ 75 w 363"/>
                <a:gd name="T33" fmla="*/ 231 h 861"/>
                <a:gd name="T34" fmla="*/ 104 w 363"/>
                <a:gd name="T35" fmla="*/ 192 h 861"/>
                <a:gd name="T36" fmla="*/ 109 w 363"/>
                <a:gd name="T37" fmla="*/ 148 h 861"/>
                <a:gd name="T38" fmla="*/ 125 w 363"/>
                <a:gd name="T39" fmla="*/ 97 h 861"/>
                <a:gd name="T40" fmla="*/ 177 w 363"/>
                <a:gd name="T41" fmla="*/ 50 h 861"/>
                <a:gd name="T42" fmla="*/ 228 w 363"/>
                <a:gd name="T43" fmla="*/ 3 h 861"/>
                <a:gd name="T44" fmla="*/ 258 w 363"/>
                <a:gd name="T45" fmla="*/ 16 h 861"/>
                <a:gd name="T46" fmla="*/ 284 w 363"/>
                <a:gd name="T47" fmla="*/ 52 h 861"/>
                <a:gd name="T48" fmla="*/ 328 w 363"/>
                <a:gd name="T49" fmla="*/ 79 h 861"/>
                <a:gd name="T50" fmla="*/ 361 w 363"/>
                <a:gd name="T51" fmla="*/ 106 h 861"/>
                <a:gd name="T52" fmla="*/ 343 w 363"/>
                <a:gd name="T53" fmla="*/ 115 h 861"/>
                <a:gd name="T54" fmla="*/ 303 w 363"/>
                <a:gd name="T55" fmla="*/ 112 h 861"/>
                <a:gd name="T56" fmla="*/ 264 w 363"/>
                <a:gd name="T57" fmla="*/ 132 h 861"/>
                <a:gd name="T58" fmla="*/ 243 w 363"/>
                <a:gd name="T59" fmla="*/ 141 h 861"/>
                <a:gd name="T60" fmla="*/ 238 w 363"/>
                <a:gd name="T61" fmla="*/ 163 h 861"/>
                <a:gd name="T62" fmla="*/ 269 w 363"/>
                <a:gd name="T63" fmla="*/ 192 h 861"/>
                <a:gd name="T64" fmla="*/ 260 w 363"/>
                <a:gd name="T65" fmla="*/ 195 h 861"/>
                <a:gd name="T66" fmla="*/ 235 w 363"/>
                <a:gd name="T67" fmla="*/ 181 h 861"/>
                <a:gd name="T68" fmla="*/ 219 w 363"/>
                <a:gd name="T69" fmla="*/ 174 h 861"/>
                <a:gd name="T70" fmla="*/ 219 w 363"/>
                <a:gd name="T71" fmla="*/ 190 h 861"/>
                <a:gd name="T72" fmla="*/ 231 w 363"/>
                <a:gd name="T73" fmla="*/ 192 h 861"/>
                <a:gd name="T74" fmla="*/ 247 w 363"/>
                <a:gd name="T75" fmla="*/ 200 h 861"/>
                <a:gd name="T76" fmla="*/ 272 w 363"/>
                <a:gd name="T77" fmla="*/ 215 h 861"/>
                <a:gd name="T78" fmla="*/ 244 w 363"/>
                <a:gd name="T79" fmla="*/ 230 h 861"/>
                <a:gd name="T80" fmla="*/ 224 w 363"/>
                <a:gd name="T81" fmla="*/ 245 h 861"/>
                <a:gd name="T82" fmla="*/ 241 w 363"/>
                <a:gd name="T83" fmla="*/ 257 h 861"/>
                <a:gd name="T84" fmla="*/ 242 w 363"/>
                <a:gd name="T85" fmla="*/ 317 h 861"/>
                <a:gd name="T86" fmla="*/ 246 w 363"/>
                <a:gd name="T87" fmla="*/ 372 h 861"/>
                <a:gd name="T88" fmla="*/ 214 w 363"/>
                <a:gd name="T89" fmla="*/ 407 h 861"/>
                <a:gd name="T90" fmla="*/ 222 w 363"/>
                <a:gd name="T91" fmla="*/ 466 h 861"/>
                <a:gd name="T92" fmla="*/ 190 w 363"/>
                <a:gd name="T93" fmla="*/ 513 h 861"/>
                <a:gd name="T94" fmla="*/ 177 w 363"/>
                <a:gd name="T95" fmla="*/ 560 h 861"/>
                <a:gd name="T96" fmla="*/ 164 w 363"/>
                <a:gd name="T97" fmla="*/ 625 h 861"/>
                <a:gd name="T98" fmla="*/ 153 w 363"/>
                <a:gd name="T99" fmla="*/ 671 h 861"/>
                <a:gd name="T100" fmla="*/ 124 w 363"/>
                <a:gd name="T101" fmla="*/ 736 h 861"/>
                <a:gd name="T102" fmla="*/ 101 w 363"/>
                <a:gd name="T103" fmla="*/ 786 h 861"/>
                <a:gd name="T104" fmla="*/ 78 w 363"/>
                <a:gd name="T105" fmla="*/ 834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" h="861">
                  <a:moveTo>
                    <a:pt x="50" y="861"/>
                  </a:moveTo>
                  <a:lnTo>
                    <a:pt x="45" y="860"/>
                  </a:lnTo>
                  <a:lnTo>
                    <a:pt x="40" y="856"/>
                  </a:lnTo>
                  <a:lnTo>
                    <a:pt x="35" y="851"/>
                  </a:lnTo>
                  <a:lnTo>
                    <a:pt x="28" y="849"/>
                  </a:lnTo>
                  <a:lnTo>
                    <a:pt x="22" y="844"/>
                  </a:lnTo>
                  <a:lnTo>
                    <a:pt x="20" y="840"/>
                  </a:lnTo>
                  <a:lnTo>
                    <a:pt x="19" y="832"/>
                  </a:lnTo>
                  <a:lnTo>
                    <a:pt x="17" y="828"/>
                  </a:lnTo>
                  <a:lnTo>
                    <a:pt x="15" y="819"/>
                  </a:lnTo>
                  <a:lnTo>
                    <a:pt x="10" y="809"/>
                  </a:lnTo>
                  <a:lnTo>
                    <a:pt x="8" y="799"/>
                  </a:lnTo>
                  <a:lnTo>
                    <a:pt x="5" y="789"/>
                  </a:lnTo>
                  <a:lnTo>
                    <a:pt x="3" y="777"/>
                  </a:lnTo>
                  <a:lnTo>
                    <a:pt x="2" y="768"/>
                  </a:lnTo>
                  <a:lnTo>
                    <a:pt x="4" y="754"/>
                  </a:lnTo>
                  <a:lnTo>
                    <a:pt x="5" y="749"/>
                  </a:lnTo>
                  <a:lnTo>
                    <a:pt x="6" y="739"/>
                  </a:lnTo>
                  <a:lnTo>
                    <a:pt x="10" y="729"/>
                  </a:lnTo>
                  <a:lnTo>
                    <a:pt x="15" y="720"/>
                  </a:lnTo>
                  <a:lnTo>
                    <a:pt x="23" y="711"/>
                  </a:lnTo>
                  <a:lnTo>
                    <a:pt x="29" y="702"/>
                  </a:lnTo>
                  <a:lnTo>
                    <a:pt x="32" y="698"/>
                  </a:lnTo>
                  <a:lnTo>
                    <a:pt x="38" y="688"/>
                  </a:lnTo>
                  <a:lnTo>
                    <a:pt x="41" y="678"/>
                  </a:lnTo>
                  <a:lnTo>
                    <a:pt x="44" y="671"/>
                  </a:lnTo>
                  <a:lnTo>
                    <a:pt x="45" y="665"/>
                  </a:lnTo>
                  <a:lnTo>
                    <a:pt x="48" y="657"/>
                  </a:lnTo>
                  <a:lnTo>
                    <a:pt x="49" y="648"/>
                  </a:lnTo>
                  <a:lnTo>
                    <a:pt x="49" y="643"/>
                  </a:lnTo>
                  <a:lnTo>
                    <a:pt x="45" y="627"/>
                  </a:lnTo>
                  <a:lnTo>
                    <a:pt x="44" y="621"/>
                  </a:lnTo>
                  <a:lnTo>
                    <a:pt x="45" y="613"/>
                  </a:lnTo>
                  <a:lnTo>
                    <a:pt x="45" y="610"/>
                  </a:lnTo>
                  <a:lnTo>
                    <a:pt x="45" y="599"/>
                  </a:lnTo>
                  <a:lnTo>
                    <a:pt x="45" y="591"/>
                  </a:lnTo>
                  <a:lnTo>
                    <a:pt x="49" y="577"/>
                  </a:lnTo>
                  <a:lnTo>
                    <a:pt x="51" y="571"/>
                  </a:lnTo>
                  <a:lnTo>
                    <a:pt x="53" y="563"/>
                  </a:lnTo>
                  <a:lnTo>
                    <a:pt x="55" y="558"/>
                  </a:lnTo>
                  <a:lnTo>
                    <a:pt x="56" y="553"/>
                  </a:lnTo>
                  <a:lnTo>
                    <a:pt x="55" y="547"/>
                  </a:lnTo>
                  <a:lnTo>
                    <a:pt x="53" y="543"/>
                  </a:lnTo>
                  <a:lnTo>
                    <a:pt x="52" y="538"/>
                  </a:lnTo>
                  <a:lnTo>
                    <a:pt x="53" y="533"/>
                  </a:lnTo>
                  <a:lnTo>
                    <a:pt x="52" y="528"/>
                  </a:lnTo>
                  <a:lnTo>
                    <a:pt x="48" y="519"/>
                  </a:lnTo>
                  <a:lnTo>
                    <a:pt x="48" y="514"/>
                  </a:lnTo>
                  <a:lnTo>
                    <a:pt x="49" y="512"/>
                  </a:lnTo>
                  <a:lnTo>
                    <a:pt x="51" y="512"/>
                  </a:lnTo>
                  <a:lnTo>
                    <a:pt x="53" y="514"/>
                  </a:lnTo>
                  <a:lnTo>
                    <a:pt x="56" y="515"/>
                  </a:lnTo>
                  <a:lnTo>
                    <a:pt x="59" y="513"/>
                  </a:lnTo>
                  <a:lnTo>
                    <a:pt x="62" y="512"/>
                  </a:lnTo>
                  <a:lnTo>
                    <a:pt x="65" y="510"/>
                  </a:lnTo>
                  <a:lnTo>
                    <a:pt x="66" y="507"/>
                  </a:lnTo>
                  <a:lnTo>
                    <a:pt x="62" y="505"/>
                  </a:lnTo>
                  <a:lnTo>
                    <a:pt x="59" y="505"/>
                  </a:lnTo>
                  <a:lnTo>
                    <a:pt x="52" y="507"/>
                  </a:lnTo>
                  <a:lnTo>
                    <a:pt x="47" y="507"/>
                  </a:lnTo>
                  <a:lnTo>
                    <a:pt x="44" y="506"/>
                  </a:lnTo>
                  <a:lnTo>
                    <a:pt x="34" y="501"/>
                  </a:lnTo>
                  <a:lnTo>
                    <a:pt x="19" y="494"/>
                  </a:lnTo>
                  <a:lnTo>
                    <a:pt x="7" y="488"/>
                  </a:lnTo>
                  <a:lnTo>
                    <a:pt x="1" y="481"/>
                  </a:lnTo>
                  <a:lnTo>
                    <a:pt x="0" y="472"/>
                  </a:lnTo>
                  <a:lnTo>
                    <a:pt x="1" y="467"/>
                  </a:lnTo>
                  <a:lnTo>
                    <a:pt x="4" y="460"/>
                  </a:lnTo>
                  <a:lnTo>
                    <a:pt x="14" y="447"/>
                  </a:lnTo>
                  <a:lnTo>
                    <a:pt x="18" y="437"/>
                  </a:lnTo>
                  <a:lnTo>
                    <a:pt x="21" y="427"/>
                  </a:lnTo>
                  <a:lnTo>
                    <a:pt x="21" y="421"/>
                  </a:lnTo>
                  <a:lnTo>
                    <a:pt x="24" y="411"/>
                  </a:lnTo>
                  <a:lnTo>
                    <a:pt x="26" y="400"/>
                  </a:lnTo>
                  <a:lnTo>
                    <a:pt x="30" y="393"/>
                  </a:lnTo>
                  <a:lnTo>
                    <a:pt x="32" y="390"/>
                  </a:lnTo>
                  <a:lnTo>
                    <a:pt x="34" y="381"/>
                  </a:lnTo>
                  <a:lnTo>
                    <a:pt x="34" y="375"/>
                  </a:lnTo>
                  <a:lnTo>
                    <a:pt x="36" y="369"/>
                  </a:lnTo>
                  <a:lnTo>
                    <a:pt x="42" y="362"/>
                  </a:lnTo>
                  <a:lnTo>
                    <a:pt x="47" y="357"/>
                  </a:lnTo>
                  <a:lnTo>
                    <a:pt x="53" y="352"/>
                  </a:lnTo>
                  <a:lnTo>
                    <a:pt x="53" y="348"/>
                  </a:lnTo>
                  <a:lnTo>
                    <a:pt x="51" y="343"/>
                  </a:lnTo>
                  <a:lnTo>
                    <a:pt x="43" y="339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35" y="330"/>
                  </a:lnTo>
                  <a:lnTo>
                    <a:pt x="32" y="323"/>
                  </a:lnTo>
                  <a:lnTo>
                    <a:pt x="29" y="313"/>
                  </a:lnTo>
                  <a:lnTo>
                    <a:pt x="29" y="295"/>
                  </a:lnTo>
                  <a:lnTo>
                    <a:pt x="29" y="292"/>
                  </a:lnTo>
                  <a:lnTo>
                    <a:pt x="29" y="285"/>
                  </a:lnTo>
                  <a:lnTo>
                    <a:pt x="35" y="279"/>
                  </a:lnTo>
                  <a:lnTo>
                    <a:pt x="37" y="274"/>
                  </a:lnTo>
                  <a:lnTo>
                    <a:pt x="40" y="267"/>
                  </a:lnTo>
                  <a:lnTo>
                    <a:pt x="44" y="260"/>
                  </a:lnTo>
                  <a:lnTo>
                    <a:pt x="45" y="256"/>
                  </a:lnTo>
                  <a:lnTo>
                    <a:pt x="51" y="250"/>
                  </a:lnTo>
                  <a:lnTo>
                    <a:pt x="55" y="248"/>
                  </a:lnTo>
                  <a:lnTo>
                    <a:pt x="65" y="240"/>
                  </a:lnTo>
                  <a:lnTo>
                    <a:pt x="75" y="231"/>
                  </a:lnTo>
                  <a:lnTo>
                    <a:pt x="85" y="222"/>
                  </a:lnTo>
                  <a:lnTo>
                    <a:pt x="94" y="212"/>
                  </a:lnTo>
                  <a:lnTo>
                    <a:pt x="98" y="208"/>
                  </a:lnTo>
                  <a:lnTo>
                    <a:pt x="102" y="206"/>
                  </a:lnTo>
                  <a:lnTo>
                    <a:pt x="104" y="197"/>
                  </a:lnTo>
                  <a:lnTo>
                    <a:pt x="104" y="192"/>
                  </a:lnTo>
                  <a:lnTo>
                    <a:pt x="103" y="186"/>
                  </a:lnTo>
                  <a:lnTo>
                    <a:pt x="109" y="172"/>
                  </a:lnTo>
                  <a:lnTo>
                    <a:pt x="111" y="165"/>
                  </a:lnTo>
                  <a:lnTo>
                    <a:pt x="110" y="158"/>
                  </a:lnTo>
                  <a:lnTo>
                    <a:pt x="109" y="153"/>
                  </a:lnTo>
                  <a:lnTo>
                    <a:pt x="109" y="148"/>
                  </a:lnTo>
                  <a:lnTo>
                    <a:pt x="108" y="140"/>
                  </a:lnTo>
                  <a:lnTo>
                    <a:pt x="108" y="133"/>
                  </a:lnTo>
                  <a:lnTo>
                    <a:pt x="107" y="125"/>
                  </a:lnTo>
                  <a:lnTo>
                    <a:pt x="110" y="119"/>
                  </a:lnTo>
                  <a:lnTo>
                    <a:pt x="119" y="106"/>
                  </a:lnTo>
                  <a:lnTo>
                    <a:pt x="125" y="97"/>
                  </a:lnTo>
                  <a:lnTo>
                    <a:pt x="136" y="84"/>
                  </a:lnTo>
                  <a:lnTo>
                    <a:pt x="142" y="76"/>
                  </a:lnTo>
                  <a:lnTo>
                    <a:pt x="150" y="69"/>
                  </a:lnTo>
                  <a:lnTo>
                    <a:pt x="159" y="63"/>
                  </a:lnTo>
                  <a:lnTo>
                    <a:pt x="167" y="59"/>
                  </a:lnTo>
                  <a:lnTo>
                    <a:pt x="177" y="50"/>
                  </a:lnTo>
                  <a:lnTo>
                    <a:pt x="186" y="42"/>
                  </a:lnTo>
                  <a:lnTo>
                    <a:pt x="196" y="31"/>
                  </a:lnTo>
                  <a:lnTo>
                    <a:pt x="206" y="19"/>
                  </a:lnTo>
                  <a:lnTo>
                    <a:pt x="212" y="16"/>
                  </a:lnTo>
                  <a:lnTo>
                    <a:pt x="218" y="11"/>
                  </a:lnTo>
                  <a:lnTo>
                    <a:pt x="228" y="3"/>
                  </a:lnTo>
                  <a:lnTo>
                    <a:pt x="236" y="0"/>
                  </a:lnTo>
                  <a:lnTo>
                    <a:pt x="243" y="1"/>
                  </a:lnTo>
                  <a:lnTo>
                    <a:pt x="250" y="8"/>
                  </a:lnTo>
                  <a:lnTo>
                    <a:pt x="253" y="11"/>
                  </a:lnTo>
                  <a:lnTo>
                    <a:pt x="254" y="12"/>
                  </a:lnTo>
                  <a:lnTo>
                    <a:pt x="258" y="16"/>
                  </a:lnTo>
                  <a:lnTo>
                    <a:pt x="269" y="26"/>
                  </a:lnTo>
                  <a:lnTo>
                    <a:pt x="274" y="33"/>
                  </a:lnTo>
                  <a:lnTo>
                    <a:pt x="274" y="37"/>
                  </a:lnTo>
                  <a:lnTo>
                    <a:pt x="275" y="40"/>
                  </a:lnTo>
                  <a:lnTo>
                    <a:pt x="278" y="44"/>
                  </a:lnTo>
                  <a:lnTo>
                    <a:pt x="284" y="52"/>
                  </a:lnTo>
                  <a:lnTo>
                    <a:pt x="287" y="56"/>
                  </a:lnTo>
                  <a:lnTo>
                    <a:pt x="296" y="62"/>
                  </a:lnTo>
                  <a:lnTo>
                    <a:pt x="304" y="66"/>
                  </a:lnTo>
                  <a:lnTo>
                    <a:pt x="313" y="69"/>
                  </a:lnTo>
                  <a:lnTo>
                    <a:pt x="321" y="75"/>
                  </a:lnTo>
                  <a:lnTo>
                    <a:pt x="328" y="79"/>
                  </a:lnTo>
                  <a:lnTo>
                    <a:pt x="335" y="82"/>
                  </a:lnTo>
                  <a:lnTo>
                    <a:pt x="342" y="85"/>
                  </a:lnTo>
                  <a:lnTo>
                    <a:pt x="352" y="91"/>
                  </a:lnTo>
                  <a:lnTo>
                    <a:pt x="361" y="98"/>
                  </a:lnTo>
                  <a:lnTo>
                    <a:pt x="363" y="103"/>
                  </a:lnTo>
                  <a:lnTo>
                    <a:pt x="361" y="106"/>
                  </a:lnTo>
                  <a:lnTo>
                    <a:pt x="356" y="112"/>
                  </a:lnTo>
                  <a:lnTo>
                    <a:pt x="352" y="118"/>
                  </a:lnTo>
                  <a:lnTo>
                    <a:pt x="352" y="118"/>
                  </a:lnTo>
                  <a:lnTo>
                    <a:pt x="349" y="120"/>
                  </a:lnTo>
                  <a:lnTo>
                    <a:pt x="345" y="118"/>
                  </a:lnTo>
                  <a:lnTo>
                    <a:pt x="343" y="115"/>
                  </a:lnTo>
                  <a:lnTo>
                    <a:pt x="338" y="113"/>
                  </a:lnTo>
                  <a:lnTo>
                    <a:pt x="331" y="110"/>
                  </a:lnTo>
                  <a:lnTo>
                    <a:pt x="325" y="110"/>
                  </a:lnTo>
                  <a:lnTo>
                    <a:pt x="320" y="110"/>
                  </a:lnTo>
                  <a:lnTo>
                    <a:pt x="313" y="112"/>
                  </a:lnTo>
                  <a:lnTo>
                    <a:pt x="303" y="112"/>
                  </a:lnTo>
                  <a:lnTo>
                    <a:pt x="296" y="112"/>
                  </a:lnTo>
                  <a:lnTo>
                    <a:pt x="287" y="119"/>
                  </a:lnTo>
                  <a:lnTo>
                    <a:pt x="282" y="126"/>
                  </a:lnTo>
                  <a:lnTo>
                    <a:pt x="277" y="132"/>
                  </a:lnTo>
                  <a:lnTo>
                    <a:pt x="271" y="133"/>
                  </a:lnTo>
                  <a:lnTo>
                    <a:pt x="264" y="132"/>
                  </a:lnTo>
                  <a:lnTo>
                    <a:pt x="260" y="132"/>
                  </a:lnTo>
                  <a:lnTo>
                    <a:pt x="256" y="133"/>
                  </a:lnTo>
                  <a:lnTo>
                    <a:pt x="251" y="132"/>
                  </a:lnTo>
                  <a:lnTo>
                    <a:pt x="247" y="132"/>
                  </a:lnTo>
                  <a:lnTo>
                    <a:pt x="245" y="134"/>
                  </a:lnTo>
                  <a:lnTo>
                    <a:pt x="243" y="141"/>
                  </a:lnTo>
                  <a:lnTo>
                    <a:pt x="241" y="144"/>
                  </a:lnTo>
                  <a:lnTo>
                    <a:pt x="236" y="148"/>
                  </a:lnTo>
                  <a:lnTo>
                    <a:pt x="231" y="149"/>
                  </a:lnTo>
                  <a:lnTo>
                    <a:pt x="229" y="153"/>
                  </a:lnTo>
                  <a:lnTo>
                    <a:pt x="231" y="158"/>
                  </a:lnTo>
                  <a:lnTo>
                    <a:pt x="238" y="163"/>
                  </a:lnTo>
                  <a:lnTo>
                    <a:pt x="249" y="169"/>
                  </a:lnTo>
                  <a:lnTo>
                    <a:pt x="257" y="175"/>
                  </a:lnTo>
                  <a:lnTo>
                    <a:pt x="263" y="180"/>
                  </a:lnTo>
                  <a:lnTo>
                    <a:pt x="268" y="185"/>
                  </a:lnTo>
                  <a:lnTo>
                    <a:pt x="269" y="190"/>
                  </a:lnTo>
                  <a:lnTo>
                    <a:pt x="269" y="192"/>
                  </a:lnTo>
                  <a:lnTo>
                    <a:pt x="268" y="194"/>
                  </a:lnTo>
                  <a:lnTo>
                    <a:pt x="265" y="193"/>
                  </a:lnTo>
                  <a:lnTo>
                    <a:pt x="264" y="192"/>
                  </a:lnTo>
                  <a:lnTo>
                    <a:pt x="262" y="194"/>
                  </a:lnTo>
                  <a:lnTo>
                    <a:pt x="261" y="195"/>
                  </a:lnTo>
                  <a:lnTo>
                    <a:pt x="260" y="195"/>
                  </a:lnTo>
                  <a:lnTo>
                    <a:pt x="256" y="194"/>
                  </a:lnTo>
                  <a:lnTo>
                    <a:pt x="255" y="192"/>
                  </a:lnTo>
                  <a:lnTo>
                    <a:pt x="250" y="192"/>
                  </a:lnTo>
                  <a:lnTo>
                    <a:pt x="246" y="191"/>
                  </a:lnTo>
                  <a:lnTo>
                    <a:pt x="242" y="185"/>
                  </a:lnTo>
                  <a:lnTo>
                    <a:pt x="235" y="181"/>
                  </a:lnTo>
                  <a:lnTo>
                    <a:pt x="228" y="178"/>
                  </a:lnTo>
                  <a:lnTo>
                    <a:pt x="224" y="173"/>
                  </a:lnTo>
                  <a:lnTo>
                    <a:pt x="221" y="170"/>
                  </a:lnTo>
                  <a:lnTo>
                    <a:pt x="219" y="169"/>
                  </a:lnTo>
                  <a:lnTo>
                    <a:pt x="219" y="170"/>
                  </a:lnTo>
                  <a:lnTo>
                    <a:pt x="219" y="174"/>
                  </a:lnTo>
                  <a:lnTo>
                    <a:pt x="221" y="176"/>
                  </a:lnTo>
                  <a:lnTo>
                    <a:pt x="222" y="180"/>
                  </a:lnTo>
                  <a:lnTo>
                    <a:pt x="222" y="182"/>
                  </a:lnTo>
                  <a:lnTo>
                    <a:pt x="221" y="186"/>
                  </a:lnTo>
                  <a:lnTo>
                    <a:pt x="219" y="189"/>
                  </a:lnTo>
                  <a:lnTo>
                    <a:pt x="219" y="190"/>
                  </a:lnTo>
                  <a:lnTo>
                    <a:pt x="221" y="191"/>
                  </a:lnTo>
                  <a:lnTo>
                    <a:pt x="224" y="188"/>
                  </a:lnTo>
                  <a:lnTo>
                    <a:pt x="227" y="186"/>
                  </a:lnTo>
                  <a:lnTo>
                    <a:pt x="227" y="186"/>
                  </a:lnTo>
                  <a:lnTo>
                    <a:pt x="230" y="189"/>
                  </a:lnTo>
                  <a:lnTo>
                    <a:pt x="231" y="192"/>
                  </a:lnTo>
                  <a:lnTo>
                    <a:pt x="236" y="198"/>
                  </a:lnTo>
                  <a:lnTo>
                    <a:pt x="237" y="203"/>
                  </a:lnTo>
                  <a:lnTo>
                    <a:pt x="239" y="204"/>
                  </a:lnTo>
                  <a:lnTo>
                    <a:pt x="241" y="200"/>
                  </a:lnTo>
                  <a:lnTo>
                    <a:pt x="243" y="199"/>
                  </a:lnTo>
                  <a:lnTo>
                    <a:pt x="247" y="200"/>
                  </a:lnTo>
                  <a:lnTo>
                    <a:pt x="252" y="203"/>
                  </a:lnTo>
                  <a:lnTo>
                    <a:pt x="253" y="208"/>
                  </a:lnTo>
                  <a:lnTo>
                    <a:pt x="258" y="210"/>
                  </a:lnTo>
                  <a:lnTo>
                    <a:pt x="263" y="211"/>
                  </a:lnTo>
                  <a:lnTo>
                    <a:pt x="268" y="212"/>
                  </a:lnTo>
                  <a:lnTo>
                    <a:pt x="272" y="215"/>
                  </a:lnTo>
                  <a:lnTo>
                    <a:pt x="272" y="220"/>
                  </a:lnTo>
                  <a:lnTo>
                    <a:pt x="268" y="224"/>
                  </a:lnTo>
                  <a:lnTo>
                    <a:pt x="264" y="227"/>
                  </a:lnTo>
                  <a:lnTo>
                    <a:pt x="257" y="229"/>
                  </a:lnTo>
                  <a:lnTo>
                    <a:pt x="253" y="231"/>
                  </a:lnTo>
                  <a:lnTo>
                    <a:pt x="244" y="230"/>
                  </a:lnTo>
                  <a:lnTo>
                    <a:pt x="234" y="230"/>
                  </a:lnTo>
                  <a:lnTo>
                    <a:pt x="228" y="230"/>
                  </a:lnTo>
                  <a:lnTo>
                    <a:pt x="223" y="231"/>
                  </a:lnTo>
                  <a:lnTo>
                    <a:pt x="220" y="234"/>
                  </a:lnTo>
                  <a:lnTo>
                    <a:pt x="220" y="242"/>
                  </a:lnTo>
                  <a:lnTo>
                    <a:pt x="224" y="245"/>
                  </a:lnTo>
                  <a:lnTo>
                    <a:pt x="224" y="251"/>
                  </a:lnTo>
                  <a:lnTo>
                    <a:pt x="230" y="253"/>
                  </a:lnTo>
                  <a:lnTo>
                    <a:pt x="234" y="251"/>
                  </a:lnTo>
                  <a:lnTo>
                    <a:pt x="237" y="250"/>
                  </a:lnTo>
                  <a:lnTo>
                    <a:pt x="240" y="252"/>
                  </a:lnTo>
                  <a:lnTo>
                    <a:pt x="241" y="257"/>
                  </a:lnTo>
                  <a:lnTo>
                    <a:pt x="245" y="266"/>
                  </a:lnTo>
                  <a:lnTo>
                    <a:pt x="248" y="280"/>
                  </a:lnTo>
                  <a:lnTo>
                    <a:pt x="248" y="291"/>
                  </a:lnTo>
                  <a:lnTo>
                    <a:pt x="246" y="297"/>
                  </a:lnTo>
                  <a:lnTo>
                    <a:pt x="244" y="306"/>
                  </a:lnTo>
                  <a:lnTo>
                    <a:pt x="242" y="317"/>
                  </a:lnTo>
                  <a:lnTo>
                    <a:pt x="240" y="332"/>
                  </a:lnTo>
                  <a:lnTo>
                    <a:pt x="240" y="340"/>
                  </a:lnTo>
                  <a:lnTo>
                    <a:pt x="242" y="347"/>
                  </a:lnTo>
                  <a:lnTo>
                    <a:pt x="244" y="356"/>
                  </a:lnTo>
                  <a:lnTo>
                    <a:pt x="246" y="364"/>
                  </a:lnTo>
                  <a:lnTo>
                    <a:pt x="246" y="372"/>
                  </a:lnTo>
                  <a:lnTo>
                    <a:pt x="245" y="376"/>
                  </a:lnTo>
                  <a:lnTo>
                    <a:pt x="239" y="381"/>
                  </a:lnTo>
                  <a:lnTo>
                    <a:pt x="227" y="386"/>
                  </a:lnTo>
                  <a:lnTo>
                    <a:pt x="215" y="395"/>
                  </a:lnTo>
                  <a:lnTo>
                    <a:pt x="214" y="401"/>
                  </a:lnTo>
                  <a:lnTo>
                    <a:pt x="214" y="407"/>
                  </a:lnTo>
                  <a:lnTo>
                    <a:pt x="218" y="423"/>
                  </a:lnTo>
                  <a:lnTo>
                    <a:pt x="220" y="432"/>
                  </a:lnTo>
                  <a:lnTo>
                    <a:pt x="221" y="440"/>
                  </a:lnTo>
                  <a:lnTo>
                    <a:pt x="222" y="453"/>
                  </a:lnTo>
                  <a:lnTo>
                    <a:pt x="221" y="459"/>
                  </a:lnTo>
                  <a:lnTo>
                    <a:pt x="222" y="466"/>
                  </a:lnTo>
                  <a:lnTo>
                    <a:pt x="219" y="475"/>
                  </a:lnTo>
                  <a:lnTo>
                    <a:pt x="213" y="484"/>
                  </a:lnTo>
                  <a:lnTo>
                    <a:pt x="207" y="493"/>
                  </a:lnTo>
                  <a:lnTo>
                    <a:pt x="202" y="502"/>
                  </a:lnTo>
                  <a:lnTo>
                    <a:pt x="194" y="509"/>
                  </a:lnTo>
                  <a:lnTo>
                    <a:pt x="190" y="513"/>
                  </a:lnTo>
                  <a:lnTo>
                    <a:pt x="188" y="517"/>
                  </a:lnTo>
                  <a:lnTo>
                    <a:pt x="183" y="523"/>
                  </a:lnTo>
                  <a:lnTo>
                    <a:pt x="180" y="530"/>
                  </a:lnTo>
                  <a:lnTo>
                    <a:pt x="180" y="544"/>
                  </a:lnTo>
                  <a:lnTo>
                    <a:pt x="178" y="552"/>
                  </a:lnTo>
                  <a:lnTo>
                    <a:pt x="177" y="560"/>
                  </a:lnTo>
                  <a:lnTo>
                    <a:pt x="172" y="576"/>
                  </a:lnTo>
                  <a:lnTo>
                    <a:pt x="168" y="586"/>
                  </a:lnTo>
                  <a:lnTo>
                    <a:pt x="166" y="598"/>
                  </a:lnTo>
                  <a:lnTo>
                    <a:pt x="164" y="605"/>
                  </a:lnTo>
                  <a:lnTo>
                    <a:pt x="164" y="617"/>
                  </a:lnTo>
                  <a:lnTo>
                    <a:pt x="164" y="625"/>
                  </a:lnTo>
                  <a:lnTo>
                    <a:pt x="160" y="635"/>
                  </a:lnTo>
                  <a:lnTo>
                    <a:pt x="157" y="642"/>
                  </a:lnTo>
                  <a:lnTo>
                    <a:pt x="156" y="649"/>
                  </a:lnTo>
                  <a:lnTo>
                    <a:pt x="156" y="659"/>
                  </a:lnTo>
                  <a:lnTo>
                    <a:pt x="156" y="661"/>
                  </a:lnTo>
                  <a:lnTo>
                    <a:pt x="153" y="671"/>
                  </a:lnTo>
                  <a:lnTo>
                    <a:pt x="148" y="680"/>
                  </a:lnTo>
                  <a:lnTo>
                    <a:pt x="143" y="691"/>
                  </a:lnTo>
                  <a:lnTo>
                    <a:pt x="140" y="703"/>
                  </a:lnTo>
                  <a:lnTo>
                    <a:pt x="137" y="715"/>
                  </a:lnTo>
                  <a:lnTo>
                    <a:pt x="131" y="724"/>
                  </a:lnTo>
                  <a:lnTo>
                    <a:pt x="124" y="736"/>
                  </a:lnTo>
                  <a:lnTo>
                    <a:pt x="119" y="745"/>
                  </a:lnTo>
                  <a:lnTo>
                    <a:pt x="116" y="758"/>
                  </a:lnTo>
                  <a:lnTo>
                    <a:pt x="114" y="764"/>
                  </a:lnTo>
                  <a:lnTo>
                    <a:pt x="111" y="770"/>
                  </a:lnTo>
                  <a:lnTo>
                    <a:pt x="104" y="777"/>
                  </a:lnTo>
                  <a:lnTo>
                    <a:pt x="101" y="786"/>
                  </a:lnTo>
                  <a:lnTo>
                    <a:pt x="98" y="799"/>
                  </a:lnTo>
                  <a:lnTo>
                    <a:pt x="95" y="805"/>
                  </a:lnTo>
                  <a:lnTo>
                    <a:pt x="90" y="812"/>
                  </a:lnTo>
                  <a:lnTo>
                    <a:pt x="85" y="818"/>
                  </a:lnTo>
                  <a:lnTo>
                    <a:pt x="80" y="827"/>
                  </a:lnTo>
                  <a:lnTo>
                    <a:pt x="78" y="834"/>
                  </a:lnTo>
                  <a:lnTo>
                    <a:pt x="74" y="841"/>
                  </a:lnTo>
                  <a:lnTo>
                    <a:pt x="67" y="850"/>
                  </a:lnTo>
                  <a:lnTo>
                    <a:pt x="61" y="856"/>
                  </a:lnTo>
                  <a:lnTo>
                    <a:pt x="50" y="861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4" name="Freeform 4852">
              <a:hlinkClick r:id="" action="ppaction://noaction"/>
              <a:extLst>
                <a:ext uri="{FF2B5EF4-FFF2-40B4-BE49-F238E27FC236}">
                  <a16:creationId xmlns="" xmlns:a16="http://schemas.microsoft.com/office/drawing/2014/main" id="{887F4916-1BA3-42D5-8A4E-4C985AC4D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319" y="2597963"/>
              <a:ext cx="121419" cy="192248"/>
            </a:xfrm>
            <a:custGeom>
              <a:avLst/>
              <a:gdLst>
                <a:gd name="T0" fmla="*/ 8 w 144"/>
                <a:gd name="T1" fmla="*/ 98 h 228"/>
                <a:gd name="T2" fmla="*/ 12 w 144"/>
                <a:gd name="T3" fmla="*/ 88 h 228"/>
                <a:gd name="T4" fmla="*/ 14 w 144"/>
                <a:gd name="T5" fmla="*/ 80 h 228"/>
                <a:gd name="T6" fmla="*/ 22 w 144"/>
                <a:gd name="T7" fmla="*/ 76 h 228"/>
                <a:gd name="T8" fmla="*/ 31 w 144"/>
                <a:gd name="T9" fmla="*/ 73 h 228"/>
                <a:gd name="T10" fmla="*/ 37 w 144"/>
                <a:gd name="T11" fmla="*/ 67 h 228"/>
                <a:gd name="T12" fmla="*/ 45 w 144"/>
                <a:gd name="T13" fmla="*/ 65 h 228"/>
                <a:gd name="T14" fmla="*/ 50 w 144"/>
                <a:gd name="T15" fmla="*/ 59 h 228"/>
                <a:gd name="T16" fmla="*/ 60 w 144"/>
                <a:gd name="T17" fmla="*/ 57 h 228"/>
                <a:gd name="T18" fmla="*/ 62 w 144"/>
                <a:gd name="T19" fmla="*/ 48 h 228"/>
                <a:gd name="T20" fmla="*/ 66 w 144"/>
                <a:gd name="T21" fmla="*/ 40 h 228"/>
                <a:gd name="T22" fmla="*/ 73 w 144"/>
                <a:gd name="T23" fmla="*/ 34 h 228"/>
                <a:gd name="T24" fmla="*/ 83 w 144"/>
                <a:gd name="T25" fmla="*/ 28 h 228"/>
                <a:gd name="T26" fmla="*/ 89 w 144"/>
                <a:gd name="T27" fmla="*/ 23 h 228"/>
                <a:gd name="T28" fmla="*/ 93 w 144"/>
                <a:gd name="T29" fmla="*/ 17 h 228"/>
                <a:gd name="T30" fmla="*/ 104 w 144"/>
                <a:gd name="T31" fmla="*/ 13 h 228"/>
                <a:gd name="T32" fmla="*/ 110 w 144"/>
                <a:gd name="T33" fmla="*/ 7 h 228"/>
                <a:gd name="T34" fmla="*/ 110 w 144"/>
                <a:gd name="T35" fmla="*/ 2 h 228"/>
                <a:gd name="T36" fmla="*/ 116 w 144"/>
                <a:gd name="T37" fmla="*/ 17 h 228"/>
                <a:gd name="T38" fmla="*/ 125 w 144"/>
                <a:gd name="T39" fmla="*/ 23 h 228"/>
                <a:gd name="T40" fmla="*/ 133 w 144"/>
                <a:gd name="T41" fmla="*/ 32 h 228"/>
                <a:gd name="T42" fmla="*/ 135 w 144"/>
                <a:gd name="T43" fmla="*/ 42 h 228"/>
                <a:gd name="T44" fmla="*/ 141 w 144"/>
                <a:gd name="T45" fmla="*/ 51 h 228"/>
                <a:gd name="T46" fmla="*/ 143 w 144"/>
                <a:gd name="T47" fmla="*/ 59 h 228"/>
                <a:gd name="T48" fmla="*/ 139 w 144"/>
                <a:gd name="T49" fmla="*/ 71 h 228"/>
                <a:gd name="T50" fmla="*/ 141 w 144"/>
                <a:gd name="T51" fmla="*/ 84 h 228"/>
                <a:gd name="T52" fmla="*/ 143 w 144"/>
                <a:gd name="T53" fmla="*/ 98 h 228"/>
                <a:gd name="T54" fmla="*/ 144 w 144"/>
                <a:gd name="T55" fmla="*/ 107 h 228"/>
                <a:gd name="T56" fmla="*/ 143 w 144"/>
                <a:gd name="T57" fmla="*/ 117 h 228"/>
                <a:gd name="T58" fmla="*/ 139 w 144"/>
                <a:gd name="T59" fmla="*/ 124 h 228"/>
                <a:gd name="T60" fmla="*/ 143 w 144"/>
                <a:gd name="T61" fmla="*/ 132 h 228"/>
                <a:gd name="T62" fmla="*/ 144 w 144"/>
                <a:gd name="T63" fmla="*/ 142 h 228"/>
                <a:gd name="T64" fmla="*/ 139 w 144"/>
                <a:gd name="T65" fmla="*/ 149 h 228"/>
                <a:gd name="T66" fmla="*/ 129 w 144"/>
                <a:gd name="T67" fmla="*/ 157 h 228"/>
                <a:gd name="T68" fmla="*/ 123 w 144"/>
                <a:gd name="T69" fmla="*/ 163 h 228"/>
                <a:gd name="T70" fmla="*/ 118 w 144"/>
                <a:gd name="T71" fmla="*/ 172 h 228"/>
                <a:gd name="T72" fmla="*/ 118 w 144"/>
                <a:gd name="T73" fmla="*/ 184 h 228"/>
                <a:gd name="T74" fmla="*/ 110 w 144"/>
                <a:gd name="T75" fmla="*/ 192 h 228"/>
                <a:gd name="T76" fmla="*/ 106 w 144"/>
                <a:gd name="T77" fmla="*/ 201 h 228"/>
                <a:gd name="T78" fmla="*/ 104 w 144"/>
                <a:gd name="T79" fmla="*/ 211 h 228"/>
                <a:gd name="T80" fmla="*/ 98 w 144"/>
                <a:gd name="T81" fmla="*/ 220 h 228"/>
                <a:gd name="T82" fmla="*/ 95 w 144"/>
                <a:gd name="T83" fmla="*/ 228 h 228"/>
                <a:gd name="T84" fmla="*/ 89 w 144"/>
                <a:gd name="T85" fmla="*/ 220 h 228"/>
                <a:gd name="T86" fmla="*/ 83 w 144"/>
                <a:gd name="T87" fmla="*/ 215 h 228"/>
                <a:gd name="T88" fmla="*/ 77 w 144"/>
                <a:gd name="T89" fmla="*/ 209 h 228"/>
                <a:gd name="T90" fmla="*/ 72 w 144"/>
                <a:gd name="T91" fmla="*/ 201 h 228"/>
                <a:gd name="T92" fmla="*/ 62 w 144"/>
                <a:gd name="T93" fmla="*/ 199 h 228"/>
                <a:gd name="T94" fmla="*/ 56 w 144"/>
                <a:gd name="T95" fmla="*/ 194 h 228"/>
                <a:gd name="T96" fmla="*/ 52 w 144"/>
                <a:gd name="T97" fmla="*/ 188 h 228"/>
                <a:gd name="T98" fmla="*/ 45 w 144"/>
                <a:gd name="T99" fmla="*/ 188 h 228"/>
                <a:gd name="T100" fmla="*/ 35 w 144"/>
                <a:gd name="T101" fmla="*/ 188 h 228"/>
                <a:gd name="T102" fmla="*/ 31 w 144"/>
                <a:gd name="T103" fmla="*/ 180 h 228"/>
                <a:gd name="T104" fmla="*/ 27 w 144"/>
                <a:gd name="T105" fmla="*/ 176 h 228"/>
                <a:gd name="T106" fmla="*/ 24 w 144"/>
                <a:gd name="T107" fmla="*/ 172 h 228"/>
                <a:gd name="T108" fmla="*/ 18 w 144"/>
                <a:gd name="T109" fmla="*/ 167 h 228"/>
                <a:gd name="T110" fmla="*/ 10 w 144"/>
                <a:gd name="T111" fmla="*/ 163 h 228"/>
                <a:gd name="T112" fmla="*/ 8 w 144"/>
                <a:gd name="T113" fmla="*/ 153 h 228"/>
                <a:gd name="T114" fmla="*/ 8 w 144"/>
                <a:gd name="T115" fmla="*/ 146 h 228"/>
                <a:gd name="T116" fmla="*/ 10 w 144"/>
                <a:gd name="T117" fmla="*/ 136 h 228"/>
                <a:gd name="T118" fmla="*/ 12 w 144"/>
                <a:gd name="T119" fmla="*/ 130 h 228"/>
                <a:gd name="T120" fmla="*/ 6 w 144"/>
                <a:gd name="T121" fmla="*/ 121 h 228"/>
                <a:gd name="T122" fmla="*/ 0 w 144"/>
                <a:gd name="T123" fmla="*/ 115 h 228"/>
                <a:gd name="T124" fmla="*/ 4 w 144"/>
                <a:gd name="T125" fmla="*/ 10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4" h="228">
                  <a:moveTo>
                    <a:pt x="4" y="103"/>
                  </a:moveTo>
                  <a:lnTo>
                    <a:pt x="4" y="101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8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10" y="94"/>
                  </a:lnTo>
                  <a:lnTo>
                    <a:pt x="10" y="92"/>
                  </a:lnTo>
                  <a:lnTo>
                    <a:pt x="12" y="92"/>
                  </a:lnTo>
                  <a:lnTo>
                    <a:pt x="12" y="90"/>
                  </a:lnTo>
                  <a:lnTo>
                    <a:pt x="12" y="88"/>
                  </a:lnTo>
                  <a:lnTo>
                    <a:pt x="10" y="88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6"/>
                  </a:lnTo>
                  <a:lnTo>
                    <a:pt x="22" y="76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33" y="71"/>
                  </a:lnTo>
                  <a:lnTo>
                    <a:pt x="33" y="69"/>
                  </a:lnTo>
                  <a:lnTo>
                    <a:pt x="35" y="69"/>
                  </a:lnTo>
                  <a:lnTo>
                    <a:pt x="35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39" y="65"/>
                  </a:lnTo>
                  <a:lnTo>
                    <a:pt x="39" y="67"/>
                  </a:lnTo>
                  <a:lnTo>
                    <a:pt x="41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8" y="63"/>
                  </a:lnTo>
                  <a:lnTo>
                    <a:pt x="48" y="61"/>
                  </a:lnTo>
                  <a:lnTo>
                    <a:pt x="48" y="59"/>
                  </a:lnTo>
                  <a:lnTo>
                    <a:pt x="50" y="59"/>
                  </a:lnTo>
                  <a:lnTo>
                    <a:pt x="52" y="59"/>
                  </a:lnTo>
                  <a:lnTo>
                    <a:pt x="54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8" y="57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51"/>
                  </a:lnTo>
                  <a:lnTo>
                    <a:pt x="62" y="50"/>
                  </a:lnTo>
                  <a:lnTo>
                    <a:pt x="62" y="48"/>
                  </a:lnTo>
                  <a:lnTo>
                    <a:pt x="64" y="48"/>
                  </a:lnTo>
                  <a:lnTo>
                    <a:pt x="64" y="4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6" y="40"/>
                  </a:lnTo>
                  <a:lnTo>
                    <a:pt x="66" y="38"/>
                  </a:lnTo>
                  <a:lnTo>
                    <a:pt x="68" y="38"/>
                  </a:lnTo>
                  <a:lnTo>
                    <a:pt x="70" y="36"/>
                  </a:lnTo>
                  <a:lnTo>
                    <a:pt x="70" y="34"/>
                  </a:lnTo>
                  <a:lnTo>
                    <a:pt x="72" y="34"/>
                  </a:lnTo>
                  <a:lnTo>
                    <a:pt x="73" y="34"/>
                  </a:lnTo>
                  <a:lnTo>
                    <a:pt x="73" y="32"/>
                  </a:lnTo>
                  <a:lnTo>
                    <a:pt x="77" y="32"/>
                  </a:lnTo>
                  <a:lnTo>
                    <a:pt x="79" y="30"/>
                  </a:lnTo>
                  <a:lnTo>
                    <a:pt x="81" y="30"/>
                  </a:lnTo>
                  <a:lnTo>
                    <a:pt x="83" y="30"/>
                  </a:lnTo>
                  <a:lnTo>
                    <a:pt x="83" y="28"/>
                  </a:lnTo>
                  <a:lnTo>
                    <a:pt x="83" y="26"/>
                  </a:lnTo>
                  <a:lnTo>
                    <a:pt x="85" y="26"/>
                  </a:lnTo>
                  <a:lnTo>
                    <a:pt x="85" y="25"/>
                  </a:lnTo>
                  <a:lnTo>
                    <a:pt x="87" y="25"/>
                  </a:lnTo>
                  <a:lnTo>
                    <a:pt x="89" y="25"/>
                  </a:lnTo>
                  <a:lnTo>
                    <a:pt x="89" y="23"/>
                  </a:lnTo>
                  <a:lnTo>
                    <a:pt x="91" y="23"/>
                  </a:lnTo>
                  <a:lnTo>
                    <a:pt x="91" y="21"/>
                  </a:lnTo>
                  <a:lnTo>
                    <a:pt x="93" y="21"/>
                  </a:lnTo>
                  <a:lnTo>
                    <a:pt x="91" y="19"/>
                  </a:lnTo>
                  <a:lnTo>
                    <a:pt x="91" y="17"/>
                  </a:lnTo>
                  <a:lnTo>
                    <a:pt x="93" y="17"/>
                  </a:lnTo>
                  <a:lnTo>
                    <a:pt x="95" y="19"/>
                  </a:lnTo>
                  <a:lnTo>
                    <a:pt x="96" y="19"/>
                  </a:lnTo>
                  <a:lnTo>
                    <a:pt x="98" y="17"/>
                  </a:lnTo>
                  <a:lnTo>
                    <a:pt x="100" y="17"/>
                  </a:lnTo>
                  <a:lnTo>
                    <a:pt x="102" y="15"/>
                  </a:lnTo>
                  <a:lnTo>
                    <a:pt x="104" y="13"/>
                  </a:lnTo>
                  <a:lnTo>
                    <a:pt x="104" y="11"/>
                  </a:lnTo>
                  <a:lnTo>
                    <a:pt x="106" y="11"/>
                  </a:lnTo>
                  <a:lnTo>
                    <a:pt x="108" y="11"/>
                  </a:lnTo>
                  <a:lnTo>
                    <a:pt x="108" y="9"/>
                  </a:lnTo>
                  <a:lnTo>
                    <a:pt x="110" y="9"/>
                  </a:lnTo>
                  <a:lnTo>
                    <a:pt x="110" y="7"/>
                  </a:lnTo>
                  <a:lnTo>
                    <a:pt x="108" y="5"/>
                  </a:lnTo>
                  <a:lnTo>
                    <a:pt x="108" y="3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0" y="2"/>
                  </a:lnTo>
                  <a:lnTo>
                    <a:pt x="110" y="3"/>
                  </a:lnTo>
                  <a:lnTo>
                    <a:pt x="110" y="5"/>
                  </a:lnTo>
                  <a:lnTo>
                    <a:pt x="110" y="7"/>
                  </a:lnTo>
                  <a:lnTo>
                    <a:pt x="112" y="11"/>
                  </a:lnTo>
                  <a:lnTo>
                    <a:pt x="116" y="15"/>
                  </a:lnTo>
                  <a:lnTo>
                    <a:pt x="116" y="17"/>
                  </a:lnTo>
                  <a:lnTo>
                    <a:pt x="118" y="17"/>
                  </a:lnTo>
                  <a:lnTo>
                    <a:pt x="118" y="19"/>
                  </a:lnTo>
                  <a:lnTo>
                    <a:pt x="121" y="19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5" y="23"/>
                  </a:lnTo>
                  <a:lnTo>
                    <a:pt x="127" y="23"/>
                  </a:lnTo>
                  <a:lnTo>
                    <a:pt x="127" y="25"/>
                  </a:lnTo>
                  <a:lnTo>
                    <a:pt x="129" y="26"/>
                  </a:lnTo>
                  <a:lnTo>
                    <a:pt x="131" y="26"/>
                  </a:lnTo>
                  <a:lnTo>
                    <a:pt x="131" y="28"/>
                  </a:lnTo>
                  <a:lnTo>
                    <a:pt x="133" y="32"/>
                  </a:lnTo>
                  <a:lnTo>
                    <a:pt x="133" y="34"/>
                  </a:lnTo>
                  <a:lnTo>
                    <a:pt x="135" y="34"/>
                  </a:lnTo>
                  <a:lnTo>
                    <a:pt x="135" y="36"/>
                  </a:lnTo>
                  <a:lnTo>
                    <a:pt x="135" y="38"/>
                  </a:lnTo>
                  <a:lnTo>
                    <a:pt x="135" y="40"/>
                  </a:lnTo>
                  <a:lnTo>
                    <a:pt x="135" y="42"/>
                  </a:lnTo>
                  <a:lnTo>
                    <a:pt x="135" y="44"/>
                  </a:lnTo>
                  <a:lnTo>
                    <a:pt x="135" y="46"/>
                  </a:lnTo>
                  <a:lnTo>
                    <a:pt x="135" y="48"/>
                  </a:lnTo>
                  <a:lnTo>
                    <a:pt x="137" y="48"/>
                  </a:lnTo>
                  <a:lnTo>
                    <a:pt x="139" y="50"/>
                  </a:lnTo>
                  <a:lnTo>
                    <a:pt x="141" y="51"/>
                  </a:lnTo>
                  <a:lnTo>
                    <a:pt x="143" y="51"/>
                  </a:lnTo>
                  <a:lnTo>
                    <a:pt x="144" y="53"/>
                  </a:lnTo>
                  <a:lnTo>
                    <a:pt x="144" y="55"/>
                  </a:lnTo>
                  <a:lnTo>
                    <a:pt x="144" y="57"/>
                  </a:lnTo>
                  <a:lnTo>
                    <a:pt x="144" y="59"/>
                  </a:lnTo>
                  <a:lnTo>
                    <a:pt x="143" y="59"/>
                  </a:lnTo>
                  <a:lnTo>
                    <a:pt x="143" y="61"/>
                  </a:lnTo>
                  <a:lnTo>
                    <a:pt x="141" y="63"/>
                  </a:lnTo>
                  <a:lnTo>
                    <a:pt x="141" y="65"/>
                  </a:lnTo>
                  <a:lnTo>
                    <a:pt x="139" y="67"/>
                  </a:lnTo>
                  <a:lnTo>
                    <a:pt x="139" y="69"/>
                  </a:lnTo>
                  <a:lnTo>
                    <a:pt x="139" y="71"/>
                  </a:lnTo>
                  <a:lnTo>
                    <a:pt x="139" y="73"/>
                  </a:lnTo>
                  <a:lnTo>
                    <a:pt x="139" y="74"/>
                  </a:lnTo>
                  <a:lnTo>
                    <a:pt x="139" y="76"/>
                  </a:lnTo>
                  <a:lnTo>
                    <a:pt x="139" y="80"/>
                  </a:lnTo>
                  <a:lnTo>
                    <a:pt x="141" y="80"/>
                  </a:lnTo>
                  <a:lnTo>
                    <a:pt x="141" y="84"/>
                  </a:lnTo>
                  <a:lnTo>
                    <a:pt x="143" y="88"/>
                  </a:lnTo>
                  <a:lnTo>
                    <a:pt x="143" y="90"/>
                  </a:lnTo>
                  <a:lnTo>
                    <a:pt x="143" y="92"/>
                  </a:lnTo>
                  <a:lnTo>
                    <a:pt x="143" y="94"/>
                  </a:lnTo>
                  <a:lnTo>
                    <a:pt x="143" y="96"/>
                  </a:lnTo>
                  <a:lnTo>
                    <a:pt x="143" y="98"/>
                  </a:lnTo>
                  <a:lnTo>
                    <a:pt x="143" y="99"/>
                  </a:lnTo>
                  <a:lnTo>
                    <a:pt x="143" y="101"/>
                  </a:lnTo>
                  <a:lnTo>
                    <a:pt x="143" y="103"/>
                  </a:lnTo>
                  <a:lnTo>
                    <a:pt x="143" y="105"/>
                  </a:lnTo>
                  <a:lnTo>
                    <a:pt x="144" y="105"/>
                  </a:lnTo>
                  <a:lnTo>
                    <a:pt x="144" y="107"/>
                  </a:lnTo>
                  <a:lnTo>
                    <a:pt x="144" y="109"/>
                  </a:lnTo>
                  <a:lnTo>
                    <a:pt x="144" y="111"/>
                  </a:lnTo>
                  <a:lnTo>
                    <a:pt x="144" y="113"/>
                  </a:lnTo>
                  <a:lnTo>
                    <a:pt x="144" y="115"/>
                  </a:lnTo>
                  <a:lnTo>
                    <a:pt x="144" y="117"/>
                  </a:lnTo>
                  <a:lnTo>
                    <a:pt x="143" y="117"/>
                  </a:lnTo>
                  <a:lnTo>
                    <a:pt x="143" y="119"/>
                  </a:lnTo>
                  <a:lnTo>
                    <a:pt x="141" y="119"/>
                  </a:lnTo>
                  <a:lnTo>
                    <a:pt x="141" y="121"/>
                  </a:lnTo>
                  <a:lnTo>
                    <a:pt x="139" y="121"/>
                  </a:lnTo>
                  <a:lnTo>
                    <a:pt x="139" y="122"/>
                  </a:lnTo>
                  <a:lnTo>
                    <a:pt x="139" y="124"/>
                  </a:lnTo>
                  <a:lnTo>
                    <a:pt x="139" y="126"/>
                  </a:lnTo>
                  <a:lnTo>
                    <a:pt x="141" y="126"/>
                  </a:lnTo>
                  <a:lnTo>
                    <a:pt x="141" y="128"/>
                  </a:lnTo>
                  <a:lnTo>
                    <a:pt x="141" y="130"/>
                  </a:lnTo>
                  <a:lnTo>
                    <a:pt x="143" y="130"/>
                  </a:lnTo>
                  <a:lnTo>
                    <a:pt x="143" y="132"/>
                  </a:lnTo>
                  <a:lnTo>
                    <a:pt x="143" y="134"/>
                  </a:lnTo>
                  <a:lnTo>
                    <a:pt x="143" y="136"/>
                  </a:lnTo>
                  <a:lnTo>
                    <a:pt x="144" y="136"/>
                  </a:lnTo>
                  <a:lnTo>
                    <a:pt x="144" y="138"/>
                  </a:lnTo>
                  <a:lnTo>
                    <a:pt x="144" y="140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3" y="144"/>
                  </a:lnTo>
                  <a:lnTo>
                    <a:pt x="143" y="146"/>
                  </a:lnTo>
                  <a:lnTo>
                    <a:pt x="141" y="147"/>
                  </a:lnTo>
                  <a:lnTo>
                    <a:pt x="139" y="147"/>
                  </a:lnTo>
                  <a:lnTo>
                    <a:pt x="139" y="149"/>
                  </a:lnTo>
                  <a:lnTo>
                    <a:pt x="137" y="151"/>
                  </a:lnTo>
                  <a:lnTo>
                    <a:pt x="135" y="151"/>
                  </a:lnTo>
                  <a:lnTo>
                    <a:pt x="135" y="153"/>
                  </a:lnTo>
                  <a:lnTo>
                    <a:pt x="133" y="153"/>
                  </a:lnTo>
                  <a:lnTo>
                    <a:pt x="131" y="155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7" y="159"/>
                  </a:lnTo>
                  <a:lnTo>
                    <a:pt x="127" y="161"/>
                  </a:lnTo>
                  <a:lnTo>
                    <a:pt x="125" y="161"/>
                  </a:lnTo>
                  <a:lnTo>
                    <a:pt x="125" y="163"/>
                  </a:lnTo>
                  <a:lnTo>
                    <a:pt x="123" y="163"/>
                  </a:lnTo>
                  <a:lnTo>
                    <a:pt x="123" y="165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1" y="170"/>
                  </a:lnTo>
                  <a:lnTo>
                    <a:pt x="120" y="170"/>
                  </a:lnTo>
                  <a:lnTo>
                    <a:pt x="118" y="172"/>
                  </a:lnTo>
                  <a:lnTo>
                    <a:pt x="118" y="174"/>
                  </a:lnTo>
                  <a:lnTo>
                    <a:pt x="118" y="176"/>
                  </a:lnTo>
                  <a:lnTo>
                    <a:pt x="118" y="178"/>
                  </a:lnTo>
                  <a:lnTo>
                    <a:pt x="118" y="180"/>
                  </a:lnTo>
                  <a:lnTo>
                    <a:pt x="118" y="182"/>
                  </a:lnTo>
                  <a:lnTo>
                    <a:pt x="118" y="184"/>
                  </a:lnTo>
                  <a:lnTo>
                    <a:pt x="116" y="186"/>
                  </a:lnTo>
                  <a:lnTo>
                    <a:pt x="116" y="188"/>
                  </a:lnTo>
                  <a:lnTo>
                    <a:pt x="116" y="190"/>
                  </a:lnTo>
                  <a:lnTo>
                    <a:pt x="114" y="192"/>
                  </a:lnTo>
                  <a:lnTo>
                    <a:pt x="112" y="192"/>
                  </a:lnTo>
                  <a:lnTo>
                    <a:pt x="110" y="192"/>
                  </a:lnTo>
                  <a:lnTo>
                    <a:pt x="108" y="194"/>
                  </a:lnTo>
                  <a:lnTo>
                    <a:pt x="108" y="195"/>
                  </a:lnTo>
                  <a:lnTo>
                    <a:pt x="106" y="195"/>
                  </a:lnTo>
                  <a:lnTo>
                    <a:pt x="106" y="197"/>
                  </a:lnTo>
                  <a:lnTo>
                    <a:pt x="106" y="199"/>
                  </a:lnTo>
                  <a:lnTo>
                    <a:pt x="106" y="201"/>
                  </a:lnTo>
                  <a:lnTo>
                    <a:pt x="106" y="203"/>
                  </a:lnTo>
                  <a:lnTo>
                    <a:pt x="104" y="203"/>
                  </a:lnTo>
                  <a:lnTo>
                    <a:pt x="104" y="205"/>
                  </a:lnTo>
                  <a:lnTo>
                    <a:pt x="104" y="207"/>
                  </a:lnTo>
                  <a:lnTo>
                    <a:pt x="104" y="209"/>
                  </a:lnTo>
                  <a:lnTo>
                    <a:pt x="104" y="211"/>
                  </a:lnTo>
                  <a:lnTo>
                    <a:pt x="102" y="211"/>
                  </a:lnTo>
                  <a:lnTo>
                    <a:pt x="102" y="213"/>
                  </a:lnTo>
                  <a:lnTo>
                    <a:pt x="100" y="215"/>
                  </a:lnTo>
                  <a:lnTo>
                    <a:pt x="98" y="217"/>
                  </a:lnTo>
                  <a:lnTo>
                    <a:pt x="98" y="218"/>
                  </a:lnTo>
                  <a:lnTo>
                    <a:pt x="98" y="220"/>
                  </a:lnTo>
                  <a:lnTo>
                    <a:pt x="96" y="220"/>
                  </a:lnTo>
                  <a:lnTo>
                    <a:pt x="96" y="222"/>
                  </a:lnTo>
                  <a:lnTo>
                    <a:pt x="96" y="224"/>
                  </a:lnTo>
                  <a:lnTo>
                    <a:pt x="95" y="224"/>
                  </a:lnTo>
                  <a:lnTo>
                    <a:pt x="95" y="226"/>
                  </a:lnTo>
                  <a:lnTo>
                    <a:pt x="95" y="228"/>
                  </a:lnTo>
                  <a:lnTo>
                    <a:pt x="93" y="226"/>
                  </a:lnTo>
                  <a:lnTo>
                    <a:pt x="93" y="224"/>
                  </a:lnTo>
                  <a:lnTo>
                    <a:pt x="91" y="224"/>
                  </a:lnTo>
                  <a:lnTo>
                    <a:pt x="91" y="222"/>
                  </a:lnTo>
                  <a:lnTo>
                    <a:pt x="89" y="222"/>
                  </a:lnTo>
                  <a:lnTo>
                    <a:pt x="89" y="220"/>
                  </a:lnTo>
                  <a:lnTo>
                    <a:pt x="87" y="220"/>
                  </a:lnTo>
                  <a:lnTo>
                    <a:pt x="87" y="218"/>
                  </a:lnTo>
                  <a:lnTo>
                    <a:pt x="87" y="217"/>
                  </a:lnTo>
                  <a:lnTo>
                    <a:pt x="85" y="217"/>
                  </a:lnTo>
                  <a:lnTo>
                    <a:pt x="85" y="215"/>
                  </a:lnTo>
                  <a:lnTo>
                    <a:pt x="83" y="215"/>
                  </a:lnTo>
                  <a:lnTo>
                    <a:pt x="83" y="213"/>
                  </a:lnTo>
                  <a:lnTo>
                    <a:pt x="81" y="213"/>
                  </a:lnTo>
                  <a:lnTo>
                    <a:pt x="81" y="211"/>
                  </a:lnTo>
                  <a:lnTo>
                    <a:pt x="81" y="209"/>
                  </a:lnTo>
                  <a:lnTo>
                    <a:pt x="79" y="209"/>
                  </a:lnTo>
                  <a:lnTo>
                    <a:pt x="77" y="209"/>
                  </a:lnTo>
                  <a:lnTo>
                    <a:pt x="77" y="207"/>
                  </a:lnTo>
                  <a:lnTo>
                    <a:pt x="75" y="205"/>
                  </a:lnTo>
                  <a:lnTo>
                    <a:pt x="73" y="205"/>
                  </a:lnTo>
                  <a:lnTo>
                    <a:pt x="73" y="203"/>
                  </a:lnTo>
                  <a:lnTo>
                    <a:pt x="72" y="203"/>
                  </a:lnTo>
                  <a:lnTo>
                    <a:pt x="72" y="201"/>
                  </a:lnTo>
                  <a:lnTo>
                    <a:pt x="70" y="201"/>
                  </a:lnTo>
                  <a:lnTo>
                    <a:pt x="70" y="199"/>
                  </a:lnTo>
                  <a:lnTo>
                    <a:pt x="68" y="199"/>
                  </a:lnTo>
                  <a:lnTo>
                    <a:pt x="66" y="199"/>
                  </a:lnTo>
                  <a:lnTo>
                    <a:pt x="64" y="199"/>
                  </a:lnTo>
                  <a:lnTo>
                    <a:pt x="62" y="199"/>
                  </a:lnTo>
                  <a:lnTo>
                    <a:pt x="62" y="197"/>
                  </a:lnTo>
                  <a:lnTo>
                    <a:pt x="60" y="197"/>
                  </a:lnTo>
                  <a:lnTo>
                    <a:pt x="60" y="195"/>
                  </a:lnTo>
                  <a:lnTo>
                    <a:pt x="58" y="195"/>
                  </a:lnTo>
                  <a:lnTo>
                    <a:pt x="58" y="194"/>
                  </a:lnTo>
                  <a:lnTo>
                    <a:pt x="56" y="194"/>
                  </a:lnTo>
                  <a:lnTo>
                    <a:pt x="54" y="192"/>
                  </a:lnTo>
                  <a:lnTo>
                    <a:pt x="56" y="192"/>
                  </a:lnTo>
                  <a:lnTo>
                    <a:pt x="54" y="192"/>
                  </a:lnTo>
                  <a:lnTo>
                    <a:pt x="54" y="190"/>
                  </a:lnTo>
                  <a:lnTo>
                    <a:pt x="52" y="190"/>
                  </a:lnTo>
                  <a:lnTo>
                    <a:pt x="52" y="188"/>
                  </a:lnTo>
                  <a:lnTo>
                    <a:pt x="50" y="188"/>
                  </a:lnTo>
                  <a:lnTo>
                    <a:pt x="50" y="186"/>
                  </a:lnTo>
                  <a:lnTo>
                    <a:pt x="48" y="186"/>
                  </a:lnTo>
                  <a:lnTo>
                    <a:pt x="47" y="186"/>
                  </a:lnTo>
                  <a:lnTo>
                    <a:pt x="45" y="186"/>
                  </a:lnTo>
                  <a:lnTo>
                    <a:pt x="45" y="188"/>
                  </a:lnTo>
                  <a:lnTo>
                    <a:pt x="43" y="188"/>
                  </a:lnTo>
                  <a:lnTo>
                    <a:pt x="41" y="188"/>
                  </a:lnTo>
                  <a:lnTo>
                    <a:pt x="39" y="188"/>
                  </a:lnTo>
                  <a:lnTo>
                    <a:pt x="39" y="190"/>
                  </a:lnTo>
                  <a:lnTo>
                    <a:pt x="37" y="190"/>
                  </a:lnTo>
                  <a:lnTo>
                    <a:pt x="35" y="188"/>
                  </a:lnTo>
                  <a:lnTo>
                    <a:pt x="35" y="186"/>
                  </a:lnTo>
                  <a:lnTo>
                    <a:pt x="33" y="186"/>
                  </a:lnTo>
                  <a:lnTo>
                    <a:pt x="33" y="184"/>
                  </a:lnTo>
                  <a:lnTo>
                    <a:pt x="31" y="184"/>
                  </a:lnTo>
                  <a:lnTo>
                    <a:pt x="31" y="182"/>
                  </a:lnTo>
                  <a:lnTo>
                    <a:pt x="31" y="180"/>
                  </a:lnTo>
                  <a:lnTo>
                    <a:pt x="29" y="180"/>
                  </a:lnTo>
                  <a:lnTo>
                    <a:pt x="31" y="180"/>
                  </a:lnTo>
                  <a:lnTo>
                    <a:pt x="29" y="180"/>
                  </a:lnTo>
                  <a:lnTo>
                    <a:pt x="29" y="178"/>
                  </a:lnTo>
                  <a:lnTo>
                    <a:pt x="27" y="178"/>
                  </a:lnTo>
                  <a:lnTo>
                    <a:pt x="27" y="176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27" y="174"/>
                  </a:lnTo>
                  <a:lnTo>
                    <a:pt x="25" y="174"/>
                  </a:lnTo>
                  <a:lnTo>
                    <a:pt x="25" y="172"/>
                  </a:lnTo>
                  <a:lnTo>
                    <a:pt x="24" y="172"/>
                  </a:lnTo>
                  <a:lnTo>
                    <a:pt x="24" y="170"/>
                  </a:lnTo>
                  <a:lnTo>
                    <a:pt x="22" y="170"/>
                  </a:lnTo>
                  <a:lnTo>
                    <a:pt x="22" y="169"/>
                  </a:lnTo>
                  <a:lnTo>
                    <a:pt x="20" y="169"/>
                  </a:lnTo>
                  <a:lnTo>
                    <a:pt x="18" y="169"/>
                  </a:lnTo>
                  <a:lnTo>
                    <a:pt x="18" y="167"/>
                  </a:lnTo>
                  <a:lnTo>
                    <a:pt x="16" y="167"/>
                  </a:lnTo>
                  <a:lnTo>
                    <a:pt x="14" y="167"/>
                  </a:lnTo>
                  <a:lnTo>
                    <a:pt x="14" y="165"/>
                  </a:lnTo>
                  <a:lnTo>
                    <a:pt x="14" y="163"/>
                  </a:lnTo>
                  <a:lnTo>
                    <a:pt x="12" y="163"/>
                  </a:lnTo>
                  <a:lnTo>
                    <a:pt x="10" y="163"/>
                  </a:lnTo>
                  <a:lnTo>
                    <a:pt x="10" y="161"/>
                  </a:lnTo>
                  <a:lnTo>
                    <a:pt x="8" y="161"/>
                  </a:lnTo>
                  <a:lnTo>
                    <a:pt x="8" y="159"/>
                  </a:lnTo>
                  <a:lnTo>
                    <a:pt x="8" y="157"/>
                  </a:lnTo>
                  <a:lnTo>
                    <a:pt x="8" y="155"/>
                  </a:lnTo>
                  <a:lnTo>
                    <a:pt x="8" y="153"/>
                  </a:lnTo>
                  <a:lnTo>
                    <a:pt x="8" y="151"/>
                  </a:lnTo>
                  <a:lnTo>
                    <a:pt x="8" y="149"/>
                  </a:lnTo>
                  <a:lnTo>
                    <a:pt x="10" y="149"/>
                  </a:lnTo>
                  <a:lnTo>
                    <a:pt x="10" y="147"/>
                  </a:lnTo>
                  <a:lnTo>
                    <a:pt x="8" y="147"/>
                  </a:lnTo>
                  <a:lnTo>
                    <a:pt x="8" y="146"/>
                  </a:lnTo>
                  <a:lnTo>
                    <a:pt x="8" y="144"/>
                  </a:lnTo>
                  <a:lnTo>
                    <a:pt x="8" y="142"/>
                  </a:lnTo>
                  <a:lnTo>
                    <a:pt x="10" y="142"/>
                  </a:lnTo>
                  <a:lnTo>
                    <a:pt x="10" y="140"/>
                  </a:lnTo>
                  <a:lnTo>
                    <a:pt x="10" y="138"/>
                  </a:lnTo>
                  <a:lnTo>
                    <a:pt x="10" y="136"/>
                  </a:lnTo>
                  <a:lnTo>
                    <a:pt x="12" y="136"/>
                  </a:lnTo>
                  <a:lnTo>
                    <a:pt x="10" y="136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0"/>
                  </a:lnTo>
                  <a:lnTo>
                    <a:pt x="12" y="130"/>
                  </a:lnTo>
                  <a:lnTo>
                    <a:pt x="12" y="128"/>
                  </a:lnTo>
                  <a:lnTo>
                    <a:pt x="10" y="126"/>
                  </a:lnTo>
                  <a:lnTo>
                    <a:pt x="10" y="124"/>
                  </a:lnTo>
                  <a:lnTo>
                    <a:pt x="8" y="122"/>
                  </a:lnTo>
                  <a:lnTo>
                    <a:pt x="6" y="122"/>
                  </a:lnTo>
                  <a:lnTo>
                    <a:pt x="6" y="121"/>
                  </a:lnTo>
                  <a:lnTo>
                    <a:pt x="4" y="121"/>
                  </a:lnTo>
                  <a:lnTo>
                    <a:pt x="2" y="121"/>
                  </a:lnTo>
                  <a:lnTo>
                    <a:pt x="2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2" y="111"/>
                  </a:lnTo>
                  <a:lnTo>
                    <a:pt x="2" y="109"/>
                  </a:lnTo>
                  <a:lnTo>
                    <a:pt x="2" y="107"/>
                  </a:lnTo>
                  <a:lnTo>
                    <a:pt x="4" y="107"/>
                  </a:lnTo>
                  <a:lnTo>
                    <a:pt x="4" y="105"/>
                  </a:lnTo>
                  <a:lnTo>
                    <a:pt x="4" y="103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5" name="Freeform 4894">
              <a:hlinkClick r:id="" action="ppaction://noaction"/>
              <a:extLst>
                <a:ext uri="{FF2B5EF4-FFF2-40B4-BE49-F238E27FC236}">
                  <a16:creationId xmlns="" xmlns:a16="http://schemas.microsoft.com/office/drawing/2014/main" id="{4DDCF6B1-9DE9-4FEC-A760-646E41DC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887" y="2223668"/>
              <a:ext cx="110454" cy="157536"/>
            </a:xfrm>
            <a:custGeom>
              <a:avLst/>
              <a:gdLst>
                <a:gd name="T0" fmla="*/ 36 w 319"/>
                <a:gd name="T1" fmla="*/ 449 h 455"/>
                <a:gd name="T2" fmla="*/ 24 w 319"/>
                <a:gd name="T3" fmla="*/ 423 h 455"/>
                <a:gd name="T4" fmla="*/ 25 w 319"/>
                <a:gd name="T5" fmla="*/ 408 h 455"/>
                <a:gd name="T6" fmla="*/ 30 w 319"/>
                <a:gd name="T7" fmla="*/ 393 h 455"/>
                <a:gd name="T8" fmla="*/ 29 w 319"/>
                <a:gd name="T9" fmla="*/ 375 h 455"/>
                <a:gd name="T10" fmla="*/ 22 w 319"/>
                <a:gd name="T11" fmla="*/ 353 h 455"/>
                <a:gd name="T12" fmla="*/ 12 w 319"/>
                <a:gd name="T13" fmla="*/ 330 h 455"/>
                <a:gd name="T14" fmla="*/ 0 w 319"/>
                <a:gd name="T15" fmla="*/ 317 h 455"/>
                <a:gd name="T16" fmla="*/ 7 w 319"/>
                <a:gd name="T17" fmla="*/ 291 h 455"/>
                <a:gd name="T18" fmla="*/ 21 w 319"/>
                <a:gd name="T19" fmla="*/ 265 h 455"/>
                <a:gd name="T20" fmla="*/ 21 w 319"/>
                <a:gd name="T21" fmla="*/ 228 h 455"/>
                <a:gd name="T22" fmla="*/ 22 w 319"/>
                <a:gd name="T23" fmla="*/ 217 h 455"/>
                <a:gd name="T24" fmla="*/ 29 w 319"/>
                <a:gd name="T25" fmla="*/ 193 h 455"/>
                <a:gd name="T26" fmla="*/ 42 w 319"/>
                <a:gd name="T27" fmla="*/ 168 h 455"/>
                <a:gd name="T28" fmla="*/ 54 w 319"/>
                <a:gd name="T29" fmla="*/ 139 h 455"/>
                <a:gd name="T30" fmla="*/ 73 w 319"/>
                <a:gd name="T31" fmla="*/ 116 h 455"/>
                <a:gd name="T32" fmla="*/ 89 w 319"/>
                <a:gd name="T33" fmla="*/ 103 h 455"/>
                <a:gd name="T34" fmla="*/ 112 w 319"/>
                <a:gd name="T35" fmla="*/ 98 h 455"/>
                <a:gd name="T36" fmla="*/ 130 w 319"/>
                <a:gd name="T37" fmla="*/ 111 h 455"/>
                <a:gd name="T38" fmla="*/ 164 w 319"/>
                <a:gd name="T39" fmla="*/ 104 h 455"/>
                <a:gd name="T40" fmla="*/ 178 w 319"/>
                <a:gd name="T41" fmla="*/ 54 h 455"/>
                <a:gd name="T42" fmla="*/ 200 w 319"/>
                <a:gd name="T43" fmla="*/ 21 h 455"/>
                <a:gd name="T44" fmla="*/ 207 w 319"/>
                <a:gd name="T45" fmla="*/ 10 h 455"/>
                <a:gd name="T46" fmla="*/ 213 w 319"/>
                <a:gd name="T47" fmla="*/ 1 h 455"/>
                <a:gd name="T48" fmla="*/ 233 w 319"/>
                <a:gd name="T49" fmla="*/ 26 h 455"/>
                <a:gd name="T50" fmla="*/ 249 w 319"/>
                <a:gd name="T51" fmla="*/ 51 h 455"/>
                <a:gd name="T52" fmla="*/ 280 w 319"/>
                <a:gd name="T53" fmla="*/ 55 h 455"/>
                <a:gd name="T54" fmla="*/ 272 w 319"/>
                <a:gd name="T55" fmla="*/ 87 h 455"/>
                <a:gd name="T56" fmla="*/ 258 w 319"/>
                <a:gd name="T57" fmla="*/ 105 h 455"/>
                <a:gd name="T58" fmla="*/ 260 w 319"/>
                <a:gd name="T59" fmla="*/ 118 h 455"/>
                <a:gd name="T60" fmla="*/ 271 w 319"/>
                <a:gd name="T61" fmla="*/ 132 h 455"/>
                <a:gd name="T62" fmla="*/ 284 w 319"/>
                <a:gd name="T63" fmla="*/ 167 h 455"/>
                <a:gd name="T64" fmla="*/ 296 w 319"/>
                <a:gd name="T65" fmla="*/ 175 h 455"/>
                <a:gd name="T66" fmla="*/ 319 w 319"/>
                <a:gd name="T67" fmla="*/ 171 h 455"/>
                <a:gd name="T68" fmla="*/ 313 w 319"/>
                <a:gd name="T69" fmla="*/ 202 h 455"/>
                <a:gd name="T70" fmla="*/ 271 w 319"/>
                <a:gd name="T71" fmla="*/ 222 h 455"/>
                <a:gd name="T72" fmla="*/ 271 w 319"/>
                <a:gd name="T73" fmla="*/ 237 h 455"/>
                <a:gd name="T74" fmla="*/ 270 w 319"/>
                <a:gd name="T75" fmla="*/ 271 h 455"/>
                <a:gd name="T76" fmla="*/ 273 w 319"/>
                <a:gd name="T77" fmla="*/ 296 h 455"/>
                <a:gd name="T78" fmla="*/ 263 w 319"/>
                <a:gd name="T79" fmla="*/ 323 h 455"/>
                <a:gd name="T80" fmla="*/ 250 w 319"/>
                <a:gd name="T81" fmla="*/ 348 h 455"/>
                <a:gd name="T82" fmla="*/ 231 w 319"/>
                <a:gd name="T83" fmla="*/ 367 h 455"/>
                <a:gd name="T84" fmla="*/ 186 w 319"/>
                <a:gd name="T85" fmla="*/ 377 h 455"/>
                <a:gd name="T86" fmla="*/ 162 w 319"/>
                <a:gd name="T87" fmla="*/ 396 h 455"/>
                <a:gd name="T88" fmla="*/ 148 w 319"/>
                <a:gd name="T89" fmla="*/ 419 h 455"/>
                <a:gd name="T90" fmla="*/ 115 w 319"/>
                <a:gd name="T91" fmla="*/ 431 h 455"/>
                <a:gd name="T92" fmla="*/ 91 w 319"/>
                <a:gd name="T93" fmla="*/ 436 h 455"/>
                <a:gd name="T94" fmla="*/ 62 w 319"/>
                <a:gd name="T95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9" h="455">
                  <a:moveTo>
                    <a:pt x="53" y="455"/>
                  </a:moveTo>
                  <a:lnTo>
                    <a:pt x="45" y="453"/>
                  </a:lnTo>
                  <a:lnTo>
                    <a:pt x="39" y="453"/>
                  </a:lnTo>
                  <a:lnTo>
                    <a:pt x="36" y="449"/>
                  </a:lnTo>
                  <a:lnTo>
                    <a:pt x="33" y="438"/>
                  </a:lnTo>
                  <a:lnTo>
                    <a:pt x="30" y="433"/>
                  </a:lnTo>
                  <a:lnTo>
                    <a:pt x="25" y="425"/>
                  </a:lnTo>
                  <a:lnTo>
                    <a:pt x="24" y="423"/>
                  </a:lnTo>
                  <a:lnTo>
                    <a:pt x="21" y="417"/>
                  </a:lnTo>
                  <a:lnTo>
                    <a:pt x="23" y="416"/>
                  </a:lnTo>
                  <a:lnTo>
                    <a:pt x="25" y="412"/>
                  </a:lnTo>
                  <a:lnTo>
                    <a:pt x="25" y="408"/>
                  </a:lnTo>
                  <a:lnTo>
                    <a:pt x="25" y="405"/>
                  </a:lnTo>
                  <a:lnTo>
                    <a:pt x="27" y="401"/>
                  </a:lnTo>
                  <a:lnTo>
                    <a:pt x="27" y="399"/>
                  </a:lnTo>
                  <a:lnTo>
                    <a:pt x="30" y="393"/>
                  </a:lnTo>
                  <a:lnTo>
                    <a:pt x="32" y="387"/>
                  </a:lnTo>
                  <a:lnTo>
                    <a:pt x="31" y="386"/>
                  </a:lnTo>
                  <a:lnTo>
                    <a:pt x="31" y="381"/>
                  </a:lnTo>
                  <a:lnTo>
                    <a:pt x="29" y="375"/>
                  </a:lnTo>
                  <a:lnTo>
                    <a:pt x="27" y="368"/>
                  </a:lnTo>
                  <a:lnTo>
                    <a:pt x="26" y="365"/>
                  </a:lnTo>
                  <a:lnTo>
                    <a:pt x="25" y="359"/>
                  </a:lnTo>
                  <a:lnTo>
                    <a:pt x="22" y="353"/>
                  </a:lnTo>
                  <a:lnTo>
                    <a:pt x="20" y="344"/>
                  </a:lnTo>
                  <a:lnTo>
                    <a:pt x="19" y="337"/>
                  </a:lnTo>
                  <a:lnTo>
                    <a:pt x="16" y="333"/>
                  </a:lnTo>
                  <a:lnTo>
                    <a:pt x="12" y="330"/>
                  </a:lnTo>
                  <a:lnTo>
                    <a:pt x="4" y="327"/>
                  </a:lnTo>
                  <a:lnTo>
                    <a:pt x="3" y="326"/>
                  </a:lnTo>
                  <a:lnTo>
                    <a:pt x="0" y="322"/>
                  </a:lnTo>
                  <a:lnTo>
                    <a:pt x="0" y="317"/>
                  </a:lnTo>
                  <a:lnTo>
                    <a:pt x="3" y="311"/>
                  </a:lnTo>
                  <a:lnTo>
                    <a:pt x="4" y="304"/>
                  </a:lnTo>
                  <a:lnTo>
                    <a:pt x="5" y="297"/>
                  </a:lnTo>
                  <a:lnTo>
                    <a:pt x="7" y="291"/>
                  </a:lnTo>
                  <a:lnTo>
                    <a:pt x="12" y="286"/>
                  </a:lnTo>
                  <a:lnTo>
                    <a:pt x="18" y="278"/>
                  </a:lnTo>
                  <a:lnTo>
                    <a:pt x="20" y="273"/>
                  </a:lnTo>
                  <a:lnTo>
                    <a:pt x="21" y="265"/>
                  </a:lnTo>
                  <a:lnTo>
                    <a:pt x="23" y="252"/>
                  </a:lnTo>
                  <a:lnTo>
                    <a:pt x="24" y="242"/>
                  </a:lnTo>
                  <a:lnTo>
                    <a:pt x="24" y="232"/>
                  </a:lnTo>
                  <a:lnTo>
                    <a:pt x="21" y="228"/>
                  </a:lnTo>
                  <a:lnTo>
                    <a:pt x="21" y="225"/>
                  </a:lnTo>
                  <a:lnTo>
                    <a:pt x="22" y="222"/>
                  </a:lnTo>
                  <a:lnTo>
                    <a:pt x="22" y="218"/>
                  </a:lnTo>
                  <a:lnTo>
                    <a:pt x="22" y="217"/>
                  </a:lnTo>
                  <a:lnTo>
                    <a:pt x="27" y="210"/>
                  </a:lnTo>
                  <a:lnTo>
                    <a:pt x="27" y="206"/>
                  </a:lnTo>
                  <a:lnTo>
                    <a:pt x="26" y="201"/>
                  </a:lnTo>
                  <a:lnTo>
                    <a:pt x="29" y="193"/>
                  </a:lnTo>
                  <a:lnTo>
                    <a:pt x="29" y="186"/>
                  </a:lnTo>
                  <a:lnTo>
                    <a:pt x="33" y="182"/>
                  </a:lnTo>
                  <a:lnTo>
                    <a:pt x="38" y="174"/>
                  </a:lnTo>
                  <a:lnTo>
                    <a:pt x="42" y="168"/>
                  </a:lnTo>
                  <a:lnTo>
                    <a:pt x="46" y="160"/>
                  </a:lnTo>
                  <a:lnTo>
                    <a:pt x="46" y="157"/>
                  </a:lnTo>
                  <a:lnTo>
                    <a:pt x="50" y="147"/>
                  </a:lnTo>
                  <a:lnTo>
                    <a:pt x="54" y="139"/>
                  </a:lnTo>
                  <a:lnTo>
                    <a:pt x="56" y="136"/>
                  </a:lnTo>
                  <a:lnTo>
                    <a:pt x="65" y="129"/>
                  </a:lnTo>
                  <a:lnTo>
                    <a:pt x="69" y="124"/>
                  </a:lnTo>
                  <a:lnTo>
                    <a:pt x="73" y="116"/>
                  </a:lnTo>
                  <a:lnTo>
                    <a:pt x="76" y="110"/>
                  </a:lnTo>
                  <a:lnTo>
                    <a:pt x="79" y="107"/>
                  </a:lnTo>
                  <a:lnTo>
                    <a:pt x="85" y="105"/>
                  </a:lnTo>
                  <a:lnTo>
                    <a:pt x="89" y="103"/>
                  </a:lnTo>
                  <a:lnTo>
                    <a:pt x="94" y="102"/>
                  </a:lnTo>
                  <a:lnTo>
                    <a:pt x="100" y="98"/>
                  </a:lnTo>
                  <a:lnTo>
                    <a:pt x="108" y="97"/>
                  </a:lnTo>
                  <a:lnTo>
                    <a:pt x="112" y="98"/>
                  </a:lnTo>
                  <a:lnTo>
                    <a:pt x="116" y="96"/>
                  </a:lnTo>
                  <a:lnTo>
                    <a:pt x="120" y="100"/>
                  </a:lnTo>
                  <a:lnTo>
                    <a:pt x="123" y="107"/>
                  </a:lnTo>
                  <a:lnTo>
                    <a:pt x="130" y="111"/>
                  </a:lnTo>
                  <a:lnTo>
                    <a:pt x="140" y="112"/>
                  </a:lnTo>
                  <a:lnTo>
                    <a:pt x="148" y="110"/>
                  </a:lnTo>
                  <a:lnTo>
                    <a:pt x="153" y="109"/>
                  </a:lnTo>
                  <a:lnTo>
                    <a:pt x="164" y="104"/>
                  </a:lnTo>
                  <a:lnTo>
                    <a:pt x="172" y="97"/>
                  </a:lnTo>
                  <a:lnTo>
                    <a:pt x="176" y="83"/>
                  </a:lnTo>
                  <a:lnTo>
                    <a:pt x="177" y="66"/>
                  </a:lnTo>
                  <a:lnTo>
                    <a:pt x="178" y="54"/>
                  </a:lnTo>
                  <a:lnTo>
                    <a:pt x="179" y="38"/>
                  </a:lnTo>
                  <a:lnTo>
                    <a:pt x="182" y="30"/>
                  </a:lnTo>
                  <a:lnTo>
                    <a:pt x="193" y="22"/>
                  </a:lnTo>
                  <a:lnTo>
                    <a:pt x="200" y="21"/>
                  </a:lnTo>
                  <a:lnTo>
                    <a:pt x="205" y="19"/>
                  </a:lnTo>
                  <a:lnTo>
                    <a:pt x="205" y="16"/>
                  </a:lnTo>
                  <a:lnTo>
                    <a:pt x="207" y="14"/>
                  </a:lnTo>
                  <a:lnTo>
                    <a:pt x="207" y="10"/>
                  </a:lnTo>
                  <a:lnTo>
                    <a:pt x="204" y="6"/>
                  </a:lnTo>
                  <a:lnTo>
                    <a:pt x="204" y="3"/>
                  </a:lnTo>
                  <a:lnTo>
                    <a:pt x="211" y="1"/>
                  </a:lnTo>
                  <a:lnTo>
                    <a:pt x="213" y="1"/>
                  </a:lnTo>
                  <a:lnTo>
                    <a:pt x="220" y="0"/>
                  </a:lnTo>
                  <a:lnTo>
                    <a:pt x="225" y="11"/>
                  </a:lnTo>
                  <a:lnTo>
                    <a:pt x="229" y="16"/>
                  </a:lnTo>
                  <a:lnTo>
                    <a:pt x="233" y="26"/>
                  </a:lnTo>
                  <a:lnTo>
                    <a:pt x="234" y="33"/>
                  </a:lnTo>
                  <a:lnTo>
                    <a:pt x="235" y="43"/>
                  </a:lnTo>
                  <a:lnTo>
                    <a:pt x="242" y="49"/>
                  </a:lnTo>
                  <a:lnTo>
                    <a:pt x="249" y="51"/>
                  </a:lnTo>
                  <a:lnTo>
                    <a:pt x="260" y="50"/>
                  </a:lnTo>
                  <a:lnTo>
                    <a:pt x="267" y="52"/>
                  </a:lnTo>
                  <a:lnTo>
                    <a:pt x="272" y="54"/>
                  </a:lnTo>
                  <a:lnTo>
                    <a:pt x="280" y="55"/>
                  </a:lnTo>
                  <a:lnTo>
                    <a:pt x="286" y="60"/>
                  </a:lnTo>
                  <a:lnTo>
                    <a:pt x="287" y="70"/>
                  </a:lnTo>
                  <a:lnTo>
                    <a:pt x="281" y="79"/>
                  </a:lnTo>
                  <a:lnTo>
                    <a:pt x="272" y="87"/>
                  </a:lnTo>
                  <a:lnTo>
                    <a:pt x="271" y="91"/>
                  </a:lnTo>
                  <a:lnTo>
                    <a:pt x="263" y="95"/>
                  </a:lnTo>
                  <a:lnTo>
                    <a:pt x="259" y="100"/>
                  </a:lnTo>
                  <a:lnTo>
                    <a:pt x="258" y="105"/>
                  </a:lnTo>
                  <a:lnTo>
                    <a:pt x="263" y="109"/>
                  </a:lnTo>
                  <a:lnTo>
                    <a:pt x="266" y="110"/>
                  </a:lnTo>
                  <a:lnTo>
                    <a:pt x="265" y="114"/>
                  </a:lnTo>
                  <a:lnTo>
                    <a:pt x="260" y="118"/>
                  </a:lnTo>
                  <a:lnTo>
                    <a:pt x="259" y="120"/>
                  </a:lnTo>
                  <a:lnTo>
                    <a:pt x="259" y="124"/>
                  </a:lnTo>
                  <a:lnTo>
                    <a:pt x="264" y="124"/>
                  </a:lnTo>
                  <a:lnTo>
                    <a:pt x="271" y="132"/>
                  </a:lnTo>
                  <a:lnTo>
                    <a:pt x="276" y="140"/>
                  </a:lnTo>
                  <a:lnTo>
                    <a:pt x="277" y="145"/>
                  </a:lnTo>
                  <a:lnTo>
                    <a:pt x="281" y="154"/>
                  </a:lnTo>
                  <a:lnTo>
                    <a:pt x="284" y="167"/>
                  </a:lnTo>
                  <a:lnTo>
                    <a:pt x="287" y="170"/>
                  </a:lnTo>
                  <a:lnTo>
                    <a:pt x="287" y="175"/>
                  </a:lnTo>
                  <a:lnTo>
                    <a:pt x="289" y="178"/>
                  </a:lnTo>
                  <a:lnTo>
                    <a:pt x="296" y="175"/>
                  </a:lnTo>
                  <a:lnTo>
                    <a:pt x="301" y="171"/>
                  </a:lnTo>
                  <a:lnTo>
                    <a:pt x="305" y="170"/>
                  </a:lnTo>
                  <a:lnTo>
                    <a:pt x="309" y="170"/>
                  </a:lnTo>
                  <a:lnTo>
                    <a:pt x="319" y="171"/>
                  </a:lnTo>
                  <a:lnTo>
                    <a:pt x="319" y="177"/>
                  </a:lnTo>
                  <a:lnTo>
                    <a:pt x="319" y="184"/>
                  </a:lnTo>
                  <a:lnTo>
                    <a:pt x="318" y="192"/>
                  </a:lnTo>
                  <a:lnTo>
                    <a:pt x="313" y="202"/>
                  </a:lnTo>
                  <a:lnTo>
                    <a:pt x="301" y="211"/>
                  </a:lnTo>
                  <a:lnTo>
                    <a:pt x="291" y="215"/>
                  </a:lnTo>
                  <a:lnTo>
                    <a:pt x="280" y="218"/>
                  </a:lnTo>
                  <a:lnTo>
                    <a:pt x="271" y="222"/>
                  </a:lnTo>
                  <a:lnTo>
                    <a:pt x="268" y="226"/>
                  </a:lnTo>
                  <a:lnTo>
                    <a:pt x="268" y="230"/>
                  </a:lnTo>
                  <a:lnTo>
                    <a:pt x="270" y="235"/>
                  </a:lnTo>
                  <a:lnTo>
                    <a:pt x="271" y="237"/>
                  </a:lnTo>
                  <a:lnTo>
                    <a:pt x="271" y="244"/>
                  </a:lnTo>
                  <a:lnTo>
                    <a:pt x="268" y="256"/>
                  </a:lnTo>
                  <a:lnTo>
                    <a:pt x="268" y="265"/>
                  </a:lnTo>
                  <a:lnTo>
                    <a:pt x="270" y="271"/>
                  </a:lnTo>
                  <a:lnTo>
                    <a:pt x="275" y="277"/>
                  </a:lnTo>
                  <a:lnTo>
                    <a:pt x="275" y="286"/>
                  </a:lnTo>
                  <a:lnTo>
                    <a:pt x="274" y="290"/>
                  </a:lnTo>
                  <a:lnTo>
                    <a:pt x="273" y="296"/>
                  </a:lnTo>
                  <a:lnTo>
                    <a:pt x="272" y="299"/>
                  </a:lnTo>
                  <a:lnTo>
                    <a:pt x="269" y="307"/>
                  </a:lnTo>
                  <a:lnTo>
                    <a:pt x="267" y="314"/>
                  </a:lnTo>
                  <a:lnTo>
                    <a:pt x="263" y="323"/>
                  </a:lnTo>
                  <a:lnTo>
                    <a:pt x="260" y="330"/>
                  </a:lnTo>
                  <a:lnTo>
                    <a:pt x="258" y="336"/>
                  </a:lnTo>
                  <a:lnTo>
                    <a:pt x="254" y="342"/>
                  </a:lnTo>
                  <a:lnTo>
                    <a:pt x="250" y="348"/>
                  </a:lnTo>
                  <a:lnTo>
                    <a:pt x="250" y="350"/>
                  </a:lnTo>
                  <a:lnTo>
                    <a:pt x="246" y="362"/>
                  </a:lnTo>
                  <a:lnTo>
                    <a:pt x="242" y="365"/>
                  </a:lnTo>
                  <a:lnTo>
                    <a:pt x="231" y="367"/>
                  </a:lnTo>
                  <a:lnTo>
                    <a:pt x="225" y="366"/>
                  </a:lnTo>
                  <a:lnTo>
                    <a:pt x="216" y="369"/>
                  </a:lnTo>
                  <a:lnTo>
                    <a:pt x="199" y="373"/>
                  </a:lnTo>
                  <a:lnTo>
                    <a:pt x="186" y="377"/>
                  </a:lnTo>
                  <a:lnTo>
                    <a:pt x="181" y="380"/>
                  </a:lnTo>
                  <a:lnTo>
                    <a:pt x="177" y="385"/>
                  </a:lnTo>
                  <a:lnTo>
                    <a:pt x="171" y="391"/>
                  </a:lnTo>
                  <a:lnTo>
                    <a:pt x="162" y="396"/>
                  </a:lnTo>
                  <a:lnTo>
                    <a:pt x="158" y="401"/>
                  </a:lnTo>
                  <a:lnTo>
                    <a:pt x="157" y="408"/>
                  </a:lnTo>
                  <a:lnTo>
                    <a:pt x="152" y="412"/>
                  </a:lnTo>
                  <a:lnTo>
                    <a:pt x="148" y="419"/>
                  </a:lnTo>
                  <a:lnTo>
                    <a:pt x="142" y="424"/>
                  </a:lnTo>
                  <a:lnTo>
                    <a:pt x="131" y="428"/>
                  </a:lnTo>
                  <a:lnTo>
                    <a:pt x="123" y="430"/>
                  </a:lnTo>
                  <a:lnTo>
                    <a:pt x="115" y="431"/>
                  </a:lnTo>
                  <a:lnTo>
                    <a:pt x="110" y="431"/>
                  </a:lnTo>
                  <a:lnTo>
                    <a:pt x="103" y="432"/>
                  </a:lnTo>
                  <a:lnTo>
                    <a:pt x="98" y="434"/>
                  </a:lnTo>
                  <a:lnTo>
                    <a:pt x="91" y="436"/>
                  </a:lnTo>
                  <a:lnTo>
                    <a:pt x="85" y="441"/>
                  </a:lnTo>
                  <a:lnTo>
                    <a:pt x="78" y="447"/>
                  </a:lnTo>
                  <a:lnTo>
                    <a:pt x="70" y="452"/>
                  </a:lnTo>
                  <a:lnTo>
                    <a:pt x="62" y="455"/>
                  </a:lnTo>
                  <a:lnTo>
                    <a:pt x="53" y="455"/>
                  </a:lnTo>
                  <a:close/>
                </a:path>
              </a:pathLst>
            </a:custGeom>
            <a:grpFill/>
            <a:ln w="9525">
              <a:solidFill>
                <a:sysClr val="window" lastClr="FFFFFF">
                  <a:lumMod val="9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6" name="39 CuadroTexto">
              <a:extLst>
                <a:ext uri="{FF2B5EF4-FFF2-40B4-BE49-F238E27FC236}">
                  <a16:creationId xmlns="" xmlns:a16="http://schemas.microsoft.com/office/drawing/2014/main" id="{7AA86C4B-F36C-4E80-8984-BF1903147230}"/>
                </a:ext>
              </a:extLst>
            </p:cNvPr>
            <p:cNvSpPr txBox="1"/>
            <p:nvPr/>
          </p:nvSpPr>
          <p:spPr>
            <a:xfrm>
              <a:off x="4145047" y="3658551"/>
              <a:ext cx="792087" cy="4195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Pereira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66,8-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64,0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7" name="40 CuadroTexto">
              <a:extLst>
                <a:ext uri="{FF2B5EF4-FFF2-40B4-BE49-F238E27FC236}">
                  <a16:creationId xmlns="" xmlns:a16="http://schemas.microsoft.com/office/drawing/2014/main" id="{5C5C031E-5AA6-4A57-A39C-1F64941BF906}"/>
                </a:ext>
              </a:extLst>
            </p:cNvPr>
            <p:cNvSpPr txBox="1"/>
            <p:nvPr/>
          </p:nvSpPr>
          <p:spPr>
            <a:xfrm>
              <a:off x="4826975" y="4282286"/>
              <a:ext cx="792087" cy="625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Cali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59,8-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56,9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48" name="41 CuadroTexto">
              <a:extLst>
                <a:ext uri="{FF2B5EF4-FFF2-40B4-BE49-F238E27FC236}">
                  <a16:creationId xmlns="" xmlns:a16="http://schemas.microsoft.com/office/drawing/2014/main" id="{5CC725DF-5666-48AA-BBA0-2902875685D2}"/>
                </a:ext>
              </a:extLst>
            </p:cNvPr>
            <p:cNvSpPr txBox="1"/>
            <p:nvPr/>
          </p:nvSpPr>
          <p:spPr>
            <a:xfrm>
              <a:off x="4974168" y="3052795"/>
              <a:ext cx="792087" cy="625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Medellín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69,4 – 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64,0</a:t>
              </a:r>
            </a:p>
          </p:txBody>
        </p:sp>
        <p:sp>
          <p:nvSpPr>
            <p:cNvPr id="49" name="42 CuadroTexto">
              <a:extLst>
                <a:ext uri="{FF2B5EF4-FFF2-40B4-BE49-F238E27FC236}">
                  <a16:creationId xmlns="" xmlns:a16="http://schemas.microsoft.com/office/drawing/2014/main" id="{1EB86262-CD8A-4F6E-8AAF-E98C3E48E74F}"/>
                </a:ext>
              </a:extLst>
            </p:cNvPr>
            <p:cNvSpPr txBox="1"/>
            <p:nvPr/>
          </p:nvSpPr>
          <p:spPr>
            <a:xfrm>
              <a:off x="4620169" y="2454106"/>
              <a:ext cx="955924" cy="43143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14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Barranquilla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60,2-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61,7</a:t>
              </a:r>
            </a:p>
          </p:txBody>
        </p:sp>
        <p:sp>
          <p:nvSpPr>
            <p:cNvPr id="50" name="43 CuadroTexto">
              <a:extLst>
                <a:ext uri="{FF2B5EF4-FFF2-40B4-BE49-F238E27FC236}">
                  <a16:creationId xmlns="" xmlns:a16="http://schemas.microsoft.com/office/drawing/2014/main" id="{B4400E21-D553-47CA-9B89-58D1B6AFCF58}"/>
                </a:ext>
              </a:extLst>
            </p:cNvPr>
            <p:cNvSpPr txBox="1"/>
            <p:nvPr/>
          </p:nvSpPr>
          <p:spPr>
            <a:xfrm>
              <a:off x="7616174" y="3006032"/>
              <a:ext cx="1350975" cy="6083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Bucaramanga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61,3-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53,8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51" name="44 CuadroTexto">
              <a:extLst>
                <a:ext uri="{FF2B5EF4-FFF2-40B4-BE49-F238E27FC236}">
                  <a16:creationId xmlns="" xmlns:a16="http://schemas.microsoft.com/office/drawing/2014/main" id="{73C83048-53A0-4E2C-A425-D3350466B806}"/>
                </a:ext>
              </a:extLst>
            </p:cNvPr>
            <p:cNvSpPr txBox="1"/>
            <p:nvPr/>
          </p:nvSpPr>
          <p:spPr>
            <a:xfrm>
              <a:off x="4974903" y="5087876"/>
              <a:ext cx="792087" cy="4195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Ibagué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53,8-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52,2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52" name="45 CuadroTexto">
              <a:extLst>
                <a:ext uri="{FF2B5EF4-FFF2-40B4-BE49-F238E27FC236}">
                  <a16:creationId xmlns="" xmlns:a16="http://schemas.microsoft.com/office/drawing/2014/main" id="{0285084F-2A66-4432-9F00-E1F4627B854A}"/>
                </a:ext>
              </a:extLst>
            </p:cNvPr>
            <p:cNvSpPr txBox="1"/>
            <p:nvPr/>
          </p:nvSpPr>
          <p:spPr>
            <a:xfrm>
              <a:off x="5895094" y="5435414"/>
              <a:ext cx="895496" cy="43143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Chaparral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63,5-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69,2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53" name="46 CuadroTexto">
              <a:extLst>
                <a:ext uri="{FF2B5EF4-FFF2-40B4-BE49-F238E27FC236}">
                  <a16:creationId xmlns="" xmlns:a16="http://schemas.microsoft.com/office/drawing/2014/main" id="{44C41A69-F366-4D32-BA64-C2BB6573B842}"/>
                </a:ext>
              </a:extLst>
            </p:cNvPr>
            <p:cNvSpPr txBox="1"/>
            <p:nvPr/>
          </p:nvSpPr>
          <p:spPr>
            <a:xfrm>
              <a:off x="7397686" y="2505649"/>
              <a:ext cx="1044163" cy="4314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Cúcuta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63,5-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63,2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sp>
          <p:nvSpPr>
            <p:cNvPr id="54" name="47 CuadroTexto">
              <a:extLst>
                <a:ext uri="{FF2B5EF4-FFF2-40B4-BE49-F238E27FC236}">
                  <a16:creationId xmlns="" xmlns:a16="http://schemas.microsoft.com/office/drawing/2014/main" id="{B8A73A9B-3137-47E3-BA6D-5BA95D97EB42}"/>
                </a:ext>
              </a:extLst>
            </p:cNvPr>
            <p:cNvSpPr txBox="1"/>
            <p:nvPr/>
          </p:nvSpPr>
          <p:spPr>
            <a:xfrm>
              <a:off x="7983225" y="2054863"/>
              <a:ext cx="1662820" cy="4195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San Andrés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55,7-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67,2</a:t>
              </a:r>
            </a:p>
          </p:txBody>
        </p:sp>
        <p:cxnSp>
          <p:nvCxnSpPr>
            <p:cNvPr id="55" name="67 Conector recto">
              <a:extLst>
                <a:ext uri="{FF2B5EF4-FFF2-40B4-BE49-F238E27FC236}">
                  <a16:creationId xmlns="" xmlns:a16="http://schemas.microsoft.com/office/drawing/2014/main" id="{3887E501-FFE1-41A7-A278-37CE6F2DBB2F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 flipV="1">
              <a:off x="5576093" y="2649367"/>
              <a:ext cx="1038380" cy="20456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56" name="70 Conector recto">
              <a:extLst>
                <a:ext uri="{FF2B5EF4-FFF2-40B4-BE49-F238E27FC236}">
                  <a16:creationId xmlns="" xmlns:a16="http://schemas.microsoft.com/office/drawing/2014/main" id="{9C26821E-A9DD-4E8E-8DA4-87828CB15E89}"/>
                </a:ext>
              </a:extLst>
            </p:cNvPr>
            <p:cNvCxnSpPr/>
            <p:nvPr/>
          </p:nvCxnSpPr>
          <p:spPr>
            <a:xfrm>
              <a:off x="5619621" y="3324030"/>
              <a:ext cx="783234" cy="290398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57" name="72 Conector recto">
              <a:extLst>
                <a:ext uri="{FF2B5EF4-FFF2-40B4-BE49-F238E27FC236}">
                  <a16:creationId xmlns="" xmlns:a16="http://schemas.microsoft.com/office/drawing/2014/main" id="{6E765F83-181D-4A2F-82F7-D3DEB4E06B87}"/>
                </a:ext>
              </a:extLst>
            </p:cNvPr>
            <p:cNvCxnSpPr>
              <a:cxnSpLocks/>
              <a:endCxn id="36" idx="47"/>
            </p:cNvCxnSpPr>
            <p:nvPr/>
          </p:nvCxnSpPr>
          <p:spPr>
            <a:xfrm flipH="1" flipV="1">
              <a:off x="6782157" y="4060900"/>
              <a:ext cx="2047163" cy="163580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58" name="75 Conector recto">
              <a:extLst>
                <a:ext uri="{FF2B5EF4-FFF2-40B4-BE49-F238E27FC236}">
                  <a16:creationId xmlns="" xmlns:a16="http://schemas.microsoft.com/office/drawing/2014/main" id="{A357981D-38F2-4BB4-8DF6-16EE8315E27E}"/>
                </a:ext>
              </a:extLst>
            </p:cNvPr>
            <p:cNvCxnSpPr>
              <a:cxnSpLocks/>
              <a:stCxn id="12" idx="30"/>
            </p:cNvCxnSpPr>
            <p:nvPr/>
          </p:nvCxnSpPr>
          <p:spPr>
            <a:xfrm flipV="1">
              <a:off x="7184359" y="2736227"/>
              <a:ext cx="338541" cy="504248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59" name="79 Conector recto">
              <a:extLst>
                <a:ext uri="{FF2B5EF4-FFF2-40B4-BE49-F238E27FC236}">
                  <a16:creationId xmlns="" xmlns:a16="http://schemas.microsoft.com/office/drawing/2014/main" id="{66C2AC6B-833E-4CDD-AB2D-5C0C82499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4169" y="3208012"/>
              <a:ext cx="647148" cy="341031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60" name="86 Conector recto">
              <a:extLst>
                <a:ext uri="{FF2B5EF4-FFF2-40B4-BE49-F238E27FC236}">
                  <a16:creationId xmlns="" xmlns:a16="http://schemas.microsoft.com/office/drawing/2014/main" id="{85C22FB3-6851-4B92-A325-7921E14B76F4}"/>
                </a:ext>
              </a:extLst>
            </p:cNvPr>
            <p:cNvCxnSpPr/>
            <p:nvPr/>
          </p:nvCxnSpPr>
          <p:spPr>
            <a:xfrm flipV="1">
              <a:off x="5498235" y="4274515"/>
              <a:ext cx="755191" cy="204607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61" name="89 Conector recto">
              <a:extLst>
                <a:ext uri="{FF2B5EF4-FFF2-40B4-BE49-F238E27FC236}">
                  <a16:creationId xmlns="" xmlns:a16="http://schemas.microsoft.com/office/drawing/2014/main" id="{7D0E28F7-5C1F-4098-A0F9-2FFB768CC47D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5370947" y="4187248"/>
              <a:ext cx="1177708" cy="900628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62" name="92 Conector recto">
              <a:extLst>
                <a:ext uri="{FF2B5EF4-FFF2-40B4-BE49-F238E27FC236}">
                  <a16:creationId xmlns="" xmlns:a16="http://schemas.microsoft.com/office/drawing/2014/main" id="{E2EC85B0-BFAA-42BC-9295-B378828A6915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6342842" y="4286503"/>
              <a:ext cx="212324" cy="1148911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  <p:sp>
          <p:nvSpPr>
            <p:cNvPr id="63" name="76 CuadroTexto">
              <a:extLst>
                <a:ext uri="{FF2B5EF4-FFF2-40B4-BE49-F238E27FC236}">
                  <a16:creationId xmlns="" xmlns:a16="http://schemas.microsoft.com/office/drawing/2014/main" id="{1D3F1035-09FA-4746-8845-A65B04DF6027}"/>
                </a:ext>
              </a:extLst>
            </p:cNvPr>
            <p:cNvSpPr txBox="1"/>
            <p:nvPr/>
          </p:nvSpPr>
          <p:spPr>
            <a:xfrm>
              <a:off x="8866420" y="3895873"/>
              <a:ext cx="792087" cy="625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Bogotá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57,7-</a:t>
              </a: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utura Std Book"/>
                  <a:ea typeface="+mn-ea"/>
                  <a:cs typeface="+mn-cs"/>
                </a:rPr>
                <a:t>63,5</a:t>
              </a:r>
              <a:endPara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utura Std Book"/>
                <a:ea typeface="+mn-ea"/>
                <a:cs typeface="+mn-cs"/>
              </a:endParaRPr>
            </a:p>
          </p:txBody>
        </p:sp>
        <p:cxnSp>
          <p:nvCxnSpPr>
            <p:cNvPr id="64" name="77 Conector recto">
              <a:extLst>
                <a:ext uri="{FF2B5EF4-FFF2-40B4-BE49-F238E27FC236}">
                  <a16:creationId xmlns="" xmlns:a16="http://schemas.microsoft.com/office/drawing/2014/main" id="{B61646B0-0188-4C55-9C2A-8258A6FAF801}"/>
                </a:ext>
              </a:extLst>
            </p:cNvPr>
            <p:cNvCxnSpPr>
              <a:cxnSpLocks/>
              <a:endCxn id="20" idx="55"/>
            </p:cNvCxnSpPr>
            <p:nvPr/>
          </p:nvCxnSpPr>
          <p:spPr>
            <a:xfrm>
              <a:off x="4969952" y="3894158"/>
              <a:ext cx="1378807" cy="37733"/>
            </a:xfrm>
            <a:prstGeom prst="line">
              <a:avLst/>
            </a:prstGeom>
            <a:grpFill/>
            <a:ln w="6350" cap="flat" cmpd="sng" algn="ctr">
              <a:solidFill>
                <a:srgbClr val="A4091F"/>
              </a:solidFill>
              <a:prstDash val="solid"/>
              <a:miter lim="800000"/>
              <a:headEnd type="oval" w="sm" len="sm"/>
              <a:tailEnd type="oval" w="sm" len="sm"/>
            </a:ln>
            <a:effectLst/>
          </p:spPr>
        </p:cxnSp>
      </p:grpSp>
      <p:sp>
        <p:nvSpPr>
          <p:cNvPr id="65" name="Rectángulo 64">
            <a:extLst>
              <a:ext uri="{FF2B5EF4-FFF2-40B4-BE49-F238E27FC236}">
                <a16:creationId xmlns="" xmlns:a16="http://schemas.microsoft.com/office/drawing/2014/main" id="{89EFA537-988B-4588-ACD3-B16E00B52E2D}"/>
              </a:ext>
            </a:extLst>
          </p:cNvPr>
          <p:cNvSpPr/>
          <p:nvPr/>
        </p:nvSpPr>
        <p:spPr>
          <a:xfrm>
            <a:off x="367571" y="1452148"/>
            <a:ext cx="30931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El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ÍNDICE DE PERCEPCIÓN (IP)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mide la imagen que comunica la entidad a través de su interrelación con los ciudadanos.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Escala de 0 a 100, si se acerca a 100 el índice se interpreta como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PERCEPCIÓN POSITIVA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 si se acerca a 0, será 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PERCEPCIÓN NEGATIVA.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Datos 2016-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Std Book" panose="020B05020202040203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F283B67-FDDA-4389-A9BA-8810852D9B26}"/>
              </a:ext>
            </a:extLst>
          </p:cNvPr>
          <p:cNvSpPr/>
          <p:nvPr/>
        </p:nvSpPr>
        <p:spPr>
          <a:xfrm>
            <a:off x="165100" y="88314"/>
            <a:ext cx="7696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1. Contexto del servicio al ciudadano.</a:t>
            </a:r>
          </a:p>
        </p:txBody>
      </p:sp>
      <p:sp>
        <p:nvSpPr>
          <p:cNvPr id="6" name="Marcador de texto 6">
            <a:extLst>
              <a:ext uri="{FF2B5EF4-FFF2-40B4-BE49-F238E27FC236}">
                <a16:creationId xmlns="" xmlns:a16="http://schemas.microsoft.com/office/drawing/2014/main" id="{FFF75CC2-9D97-4160-82C8-B24D80359573}"/>
              </a:ext>
            </a:extLst>
          </p:cNvPr>
          <p:cNvSpPr txBox="1">
            <a:spLocks/>
          </p:cNvSpPr>
          <p:nvPr/>
        </p:nvSpPr>
        <p:spPr>
          <a:xfrm>
            <a:off x="412516" y="488724"/>
            <a:ext cx="11614384" cy="3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Preferencias de canales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4FC7915-C6B3-4591-9804-8FACB1210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94" y="1265625"/>
            <a:ext cx="4845335" cy="4997945"/>
          </a:xfrm>
          <a:prstGeom prst="rect">
            <a:avLst/>
          </a:prstGeom>
        </p:spPr>
      </p:pic>
      <p:sp>
        <p:nvSpPr>
          <p:cNvPr id="8" name="10 CuadroTexto">
            <a:extLst>
              <a:ext uri="{FF2B5EF4-FFF2-40B4-BE49-F238E27FC236}">
                <a16:creationId xmlns="" xmlns:a16="http://schemas.microsoft.com/office/drawing/2014/main" id="{79B2103E-6642-46B5-A175-C71DFFBC9D9E}"/>
              </a:ext>
            </a:extLst>
          </p:cNvPr>
          <p:cNvSpPr txBox="1"/>
          <p:nvPr/>
        </p:nvSpPr>
        <p:spPr>
          <a:xfrm>
            <a:off x="1584411" y="869650"/>
            <a:ext cx="323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Alternativas utilizadas para buscar información.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11 CuadroTexto">
            <a:extLst>
              <a:ext uri="{FF2B5EF4-FFF2-40B4-BE49-F238E27FC236}">
                <a16:creationId xmlns="" xmlns:a16="http://schemas.microsoft.com/office/drawing/2014/main" id="{3D38BBEC-1A71-4446-B2F4-AC82BA282DD8}"/>
              </a:ext>
            </a:extLst>
          </p:cNvPr>
          <p:cNvSpPr txBox="1"/>
          <p:nvPr/>
        </p:nvSpPr>
        <p:spPr>
          <a:xfrm>
            <a:off x="7154543" y="753098"/>
            <a:ext cx="347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Medio preferido para recibir información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175C33E-9B1C-4E4A-A096-7E48A55F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746" y="1250073"/>
            <a:ext cx="4476494" cy="4617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8601467D-145B-4F74-A993-55265F98B9E5}"/>
              </a:ext>
            </a:extLst>
          </p:cNvPr>
          <p:cNvSpPr txBox="1">
            <a:spLocks/>
          </p:cNvSpPr>
          <p:nvPr/>
        </p:nvSpPr>
        <p:spPr>
          <a:xfrm>
            <a:off x="3357243" y="5779938"/>
            <a:ext cx="3797300" cy="3609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Encuesta de percepción ciudadana DNP, 2018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69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AF7F8C8-6DD9-4C63-A037-794F7A057CFB}"/>
              </a:ext>
            </a:extLst>
          </p:cNvPr>
          <p:cNvSpPr/>
          <p:nvPr/>
        </p:nvSpPr>
        <p:spPr>
          <a:xfrm>
            <a:off x="165100" y="92251"/>
            <a:ext cx="7696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1. Contexto del servicio al ciudadano.</a:t>
            </a:r>
          </a:p>
        </p:txBody>
      </p:sp>
      <p:sp>
        <p:nvSpPr>
          <p:cNvPr id="6" name="Marcador de texto 6">
            <a:extLst>
              <a:ext uri="{FF2B5EF4-FFF2-40B4-BE49-F238E27FC236}">
                <a16:creationId xmlns="" xmlns:a16="http://schemas.microsoft.com/office/drawing/2014/main" id="{2AF8CEDF-FC92-461A-8F3C-05789244580C}"/>
              </a:ext>
            </a:extLst>
          </p:cNvPr>
          <p:cNvSpPr txBox="1">
            <a:spLocks/>
          </p:cNvSpPr>
          <p:nvPr/>
        </p:nvSpPr>
        <p:spPr>
          <a:xfrm>
            <a:off x="165100" y="470562"/>
            <a:ext cx="11614384" cy="3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Preferencias de canales</a:t>
            </a:r>
          </a:p>
        </p:txBody>
      </p:sp>
      <p:sp>
        <p:nvSpPr>
          <p:cNvPr id="7" name="10 CuadroTexto">
            <a:extLst>
              <a:ext uri="{FF2B5EF4-FFF2-40B4-BE49-F238E27FC236}">
                <a16:creationId xmlns="" xmlns:a16="http://schemas.microsoft.com/office/drawing/2014/main" id="{2A1859BD-B037-4AE4-B7E5-70A66BDD3526}"/>
              </a:ext>
            </a:extLst>
          </p:cNvPr>
          <p:cNvSpPr txBox="1"/>
          <p:nvPr/>
        </p:nvSpPr>
        <p:spPr>
          <a:xfrm>
            <a:off x="487655" y="785965"/>
            <a:ext cx="5739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Alternativas utilizadas para buscar información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1 CuadroTexto">
            <a:extLst>
              <a:ext uri="{FF2B5EF4-FFF2-40B4-BE49-F238E27FC236}">
                <a16:creationId xmlns="" xmlns:a16="http://schemas.microsoft.com/office/drawing/2014/main" id="{E8334A6E-4E6A-43E6-A6D5-DA1C7F6772B3}"/>
              </a:ext>
            </a:extLst>
          </p:cNvPr>
          <p:cNvSpPr txBox="1"/>
          <p:nvPr/>
        </p:nvSpPr>
        <p:spPr>
          <a:xfrm>
            <a:off x="7324076" y="779378"/>
            <a:ext cx="347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Medio preferido para recibir información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8D53ACC-F72C-4F56-81BA-A2811B4DD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58" y="1117781"/>
            <a:ext cx="4858765" cy="50117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9166F99-49FA-4081-9301-49E1305C2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128" y="1209812"/>
            <a:ext cx="4858765" cy="5011798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8316DA7C-2FDB-433E-8C83-129A656167CB}"/>
              </a:ext>
            </a:extLst>
          </p:cNvPr>
          <p:cNvSpPr txBox="1">
            <a:spLocks/>
          </p:cNvSpPr>
          <p:nvPr/>
        </p:nvSpPr>
        <p:spPr>
          <a:xfrm>
            <a:off x="3357243" y="5779938"/>
            <a:ext cx="3797300" cy="3609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Encuesta de percepción ciudadana DNP, 2018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4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569F05CB-1D59-44C4-A6E0-E135CF02B685}"/>
              </a:ext>
            </a:extLst>
          </p:cNvPr>
          <p:cNvSpPr txBox="1">
            <a:spLocks/>
          </p:cNvSpPr>
          <p:nvPr/>
        </p:nvSpPr>
        <p:spPr>
          <a:xfrm>
            <a:off x="101600" y="87507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150">
                <a:solidFill>
                  <a:schemeClr val="tx2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s-CO" sz="2800" dirty="0"/>
              <a:t>1. Contexto del servicio al ciudadano.</a:t>
            </a:r>
            <a:r>
              <a:rPr lang="es-CO" spc="0" dirty="0">
                <a:solidFill>
                  <a:srgbClr val="A4091F"/>
                </a:solidFill>
                <a:latin typeface="Futura Std Book" panose="020B0502020204020303"/>
              </a:rPr>
              <a:t/>
            </a:r>
            <a:br>
              <a:rPr lang="es-CO" spc="0" dirty="0">
                <a:solidFill>
                  <a:srgbClr val="A4091F"/>
                </a:solidFill>
                <a:latin typeface="Futura Std Book" panose="020B0502020204020303"/>
              </a:rPr>
            </a:br>
            <a:r>
              <a:rPr lang="es-CO" sz="2000" spc="0" dirty="0">
                <a:solidFill>
                  <a:sysClr val="windowText" lastClr="000000"/>
                </a:solidFill>
                <a:latin typeface="Futura Std Book"/>
                <a:ea typeface="+mn-ea"/>
                <a:cs typeface="+mn-cs"/>
              </a:rPr>
              <a:t/>
            </a:r>
            <a:br>
              <a:rPr lang="es-CO" sz="2000" spc="0" dirty="0">
                <a:solidFill>
                  <a:sysClr val="windowText" lastClr="000000"/>
                </a:solidFill>
                <a:latin typeface="Futura Std Book"/>
                <a:ea typeface="+mn-ea"/>
                <a:cs typeface="+mn-cs"/>
              </a:rPr>
            </a:br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CAD36545-E939-4517-B070-5AE564C51101}"/>
              </a:ext>
            </a:extLst>
          </p:cNvPr>
          <p:cNvSpPr/>
          <p:nvPr/>
        </p:nvSpPr>
        <p:spPr>
          <a:xfrm>
            <a:off x="101600" y="450333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CO" sz="2000" b="1" dirty="0">
                <a:solidFill>
                  <a:sysClr val="windowText" lastClr="000000"/>
                </a:solidFill>
              </a:rPr>
              <a:t>Preferencias de canales.</a:t>
            </a:r>
          </a:p>
        </p:txBody>
      </p:sp>
      <p:sp>
        <p:nvSpPr>
          <p:cNvPr id="7" name="47 CuadroTexto">
            <a:extLst>
              <a:ext uri="{FF2B5EF4-FFF2-40B4-BE49-F238E27FC236}">
                <a16:creationId xmlns="" xmlns:a16="http://schemas.microsoft.com/office/drawing/2014/main" id="{FB3B281C-B339-4300-81FC-5E2BF659B466}"/>
              </a:ext>
            </a:extLst>
          </p:cNvPr>
          <p:cNvSpPr txBox="1"/>
          <p:nvPr/>
        </p:nvSpPr>
        <p:spPr>
          <a:xfrm>
            <a:off x="723955" y="993404"/>
            <a:ext cx="2638231" cy="93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¿Qué tan ÚTIL es realizar trámites y servicios a través de…?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="" xmlns:a16="http://schemas.microsoft.com/office/drawing/2014/main" id="{841D5523-D2AA-421D-B2C1-BD658E9A6525}"/>
              </a:ext>
            </a:extLst>
          </p:cNvPr>
          <p:cNvSpPr txBox="1">
            <a:spLocks/>
          </p:cNvSpPr>
          <p:nvPr/>
        </p:nvSpPr>
        <p:spPr>
          <a:xfrm>
            <a:off x="4009748" y="5749267"/>
            <a:ext cx="3797300" cy="3609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Encuesta de percepción ciudadana DNP, 2018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5EE4AF92-C81B-4482-8219-8D8B5B67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996" y="576757"/>
            <a:ext cx="4734804" cy="50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DA4E9338-8FE7-4622-AAF4-D1E067C9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78BF7A03-53DC-448C-AE09-B1E4F917C239}"/>
              </a:ext>
            </a:extLst>
          </p:cNvPr>
          <p:cNvSpPr txBox="1">
            <a:spLocks/>
          </p:cNvSpPr>
          <p:nvPr/>
        </p:nvSpPr>
        <p:spPr>
          <a:xfrm>
            <a:off x="7967260" y="1117781"/>
            <a:ext cx="5606260" cy="1548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0A1312E4-DC37-4371-ACCB-1BEEE6DF02E1}"/>
              </a:ext>
            </a:extLst>
          </p:cNvPr>
          <p:cNvSpPr txBox="1">
            <a:spLocks/>
          </p:cNvSpPr>
          <p:nvPr/>
        </p:nvSpPr>
        <p:spPr>
          <a:xfrm>
            <a:off x="189726" y="9832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150">
                <a:solidFill>
                  <a:schemeClr val="tx2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s-CO" sz="2800" dirty="0"/>
              <a:t>1. Contexto del servicio al ciudadano.</a:t>
            </a:r>
            <a:r>
              <a:rPr lang="es-CO" sz="2800" spc="0" dirty="0">
                <a:solidFill>
                  <a:srgbClr val="A4091F"/>
                </a:solidFill>
                <a:latin typeface="Futura Std Book" panose="020B0502020204020303"/>
              </a:rPr>
              <a:t/>
            </a:r>
            <a:br>
              <a:rPr lang="es-CO" sz="2800" spc="0" dirty="0">
                <a:solidFill>
                  <a:srgbClr val="A4091F"/>
                </a:solidFill>
                <a:latin typeface="Futura Std Book" panose="020B0502020204020303"/>
              </a:rPr>
            </a:br>
            <a:r>
              <a:rPr lang="es-CO" sz="2800" spc="0" dirty="0">
                <a:solidFill>
                  <a:sysClr val="windowText" lastClr="000000"/>
                </a:solidFill>
                <a:latin typeface="Futura Std Book"/>
                <a:ea typeface="+mn-ea"/>
                <a:cs typeface="+mn-cs"/>
              </a:rPr>
              <a:t/>
            </a:r>
            <a:br>
              <a:rPr lang="es-CO" sz="2800" spc="0" dirty="0">
                <a:solidFill>
                  <a:sysClr val="windowText" lastClr="000000"/>
                </a:solidFill>
                <a:latin typeface="Futura Std Book"/>
                <a:ea typeface="+mn-ea"/>
                <a:cs typeface="+mn-cs"/>
              </a:rPr>
            </a:br>
            <a:endParaRPr lang="es-CO" sz="2800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512C28-D0AB-4A4B-A99E-357435FA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8" t="40402" r="48461" b="44364"/>
          <a:stretch/>
        </p:blipFill>
        <p:spPr>
          <a:xfrm>
            <a:off x="101600" y="6223000"/>
            <a:ext cx="3657600" cy="55938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43F661D-8D61-41A4-B807-3E0877446A18}"/>
              </a:ext>
            </a:extLst>
          </p:cNvPr>
          <p:cNvSpPr/>
          <p:nvPr/>
        </p:nvSpPr>
        <p:spPr>
          <a:xfrm>
            <a:off x="388678" y="498909"/>
            <a:ext cx="1129145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CO" sz="1600" dirty="0">
                <a:solidFill>
                  <a:prstClr val="black"/>
                </a:solidFill>
              </a:rPr>
              <a:t>En una escala de 1 a 10 donde uno 1 es MUY MALO y 10 EXCELENTE, por favor califique cada uno de los siguientes aspectos del servicio prestado por las entidades públicas</a:t>
            </a:r>
            <a:r>
              <a:rPr lang="es-CO" sz="1600" dirty="0">
                <a:solidFill>
                  <a:prstClr val="black"/>
                </a:solidFill>
                <a:latin typeface="Calibri"/>
              </a:rPr>
              <a:t>.</a:t>
            </a:r>
            <a:endParaRPr lang="es-CO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47 CuadroTexto">
            <a:extLst>
              <a:ext uri="{FF2B5EF4-FFF2-40B4-BE49-F238E27FC236}">
                <a16:creationId xmlns="" xmlns:a16="http://schemas.microsoft.com/office/drawing/2014/main" id="{7F0E57D0-A391-45DA-8685-625ACB5717AD}"/>
              </a:ext>
            </a:extLst>
          </p:cNvPr>
          <p:cNvSpPr txBox="1"/>
          <p:nvPr/>
        </p:nvSpPr>
        <p:spPr>
          <a:xfrm>
            <a:off x="350796" y="1203266"/>
            <a:ext cx="263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b="1" dirty="0"/>
              <a:t>Amabilidad de la persona de que lo atiende.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="" xmlns:a16="http://schemas.microsoft.com/office/drawing/2014/main" id="{74615F45-4C06-45C2-B111-65F6AEFACF23}"/>
              </a:ext>
            </a:extLst>
          </p:cNvPr>
          <p:cNvSpPr txBox="1">
            <a:spLocks/>
          </p:cNvSpPr>
          <p:nvPr/>
        </p:nvSpPr>
        <p:spPr>
          <a:xfrm>
            <a:off x="9710738" y="5472453"/>
            <a:ext cx="2317772" cy="535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Encuesta de percepción ciudadana DNP, 2018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669C2DE-C34D-4C7E-B1A5-E78153522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2" y="825752"/>
            <a:ext cx="7145337" cy="53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ema de Office">
  <a:themeElements>
    <a:clrScheme name="DNP - Paleta de Color">
      <a:dk1>
        <a:srgbClr val="000000"/>
      </a:dk1>
      <a:lt1>
        <a:srgbClr val="FFFFFF"/>
      </a:lt1>
      <a:dk2>
        <a:srgbClr val="D13B3B"/>
      </a:dk2>
      <a:lt2>
        <a:srgbClr val="FFFFFF"/>
      </a:lt2>
      <a:accent1>
        <a:srgbClr val="D13B3B"/>
      </a:accent1>
      <a:accent2>
        <a:srgbClr val="0070C0"/>
      </a:accent2>
      <a:accent3>
        <a:srgbClr val="F2B200"/>
      </a:accent3>
      <a:accent4>
        <a:srgbClr val="00A10A"/>
      </a:accent4>
      <a:accent5>
        <a:srgbClr val="8400A4"/>
      </a:accent5>
      <a:accent6>
        <a:srgbClr val="D15726"/>
      </a:accent6>
      <a:hlink>
        <a:srgbClr val="000000"/>
      </a:hlink>
      <a:folHlink>
        <a:srgbClr val="000000"/>
      </a:folHlink>
    </a:clrScheme>
    <a:fontScheme name="DNP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spcBef>
            <a:spcPts val="6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8-08 Plantilla Agosto - Nueva Imagen.potx" id="{58739858-3CB9-4B04-9CA9-D57A97D9C518}" vid="{303DB488-CB48-439C-B427-9E870555F63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5869</TotalTime>
  <Words>1627</Words>
  <Application>Microsoft Office PowerPoint</Application>
  <PresentationFormat>Panorámica</PresentationFormat>
  <Paragraphs>233</Paragraphs>
  <Slides>38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Arial</vt:lpstr>
      <vt:lpstr>Calibri</vt:lpstr>
      <vt:lpstr>Century Gothic</vt:lpstr>
      <vt:lpstr>Courier New</vt:lpstr>
      <vt:lpstr>DejaVu Sans</vt:lpstr>
      <vt:lpstr>Futura Std Book</vt:lpstr>
      <vt:lpstr>Montserrat</vt:lpstr>
      <vt:lpstr>Segoe UI</vt:lpstr>
      <vt:lpstr>Verdana</vt:lpstr>
      <vt:lpstr>Wingdings</vt:lpstr>
      <vt:lpstr>1_Tema de Office</vt:lpstr>
      <vt:lpstr>Presentación de PowerPoint</vt:lpstr>
      <vt:lpstr>Presentación de PowerPoint</vt:lpstr>
      <vt:lpstr>Presentación de PowerPoint</vt:lpstr>
      <vt:lpstr>1. Política Nacional de eficiencia administrativa al Servicio del Ciudadano.         Conpes 3785/2013.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Contexto del servicio al ciudadano Lenguaje Claro.</vt:lpstr>
      <vt:lpstr>1. Contexto del servicio al ciudadano.  </vt:lpstr>
      <vt:lpstr>2. El servidor público y el servicio al ciudadano. Un nuevo ciudadano en el siglo XXI. </vt:lpstr>
      <vt:lpstr>2. Finalidad del Estado Colombiano.  </vt:lpstr>
      <vt:lpstr>2. ¿Quiénes son las autoridades de la República?  </vt:lpstr>
      <vt:lpstr>2. El servidor público.  </vt:lpstr>
      <vt:lpstr>2. Competencias del servidor público. Competencias comunes vigentes para todo servidor público. Decreto 2539 de 2005   </vt:lpstr>
      <vt:lpstr>Presentación de PowerPoint</vt:lpstr>
      <vt:lpstr>Presentación de PowerPoint</vt:lpstr>
      <vt:lpstr>2. Atributos del buen servicio.</vt:lpstr>
      <vt:lpstr>Presentación de PowerPoint</vt:lpstr>
      <vt:lpstr>Presentación de PowerPoint</vt:lpstr>
      <vt:lpstr> ¿Alguna vez te has preguntado exactamente qué significa e implica ser servidor público?   Ser servidor público implica y requiere un comportamiento especial, un deber-ser particular, una manera específica de actuar bajo el sentido de lo público. No es cualquier cosa.</vt:lpstr>
      <vt:lpstr>3.  Valores del servicio público. Código de integridad.</vt:lpstr>
      <vt:lpstr>4. Comunicación y asertividad.</vt:lpstr>
      <vt:lpstr>Presentación de PowerPoint</vt:lpstr>
      <vt:lpstr>4. Proceso comunicativo.</vt:lpstr>
      <vt:lpstr>EMOCIONES Y EXPRESIONES FACIALES.</vt:lpstr>
      <vt:lpstr>Presentación de PowerPoint</vt:lpstr>
      <vt:lpstr>LENGUAJE CORPORAL. </vt:lpstr>
      <vt:lpstr>LENGUAJE CORPORAL </vt:lpstr>
      <vt:lpstr>LENGUAJE CORPORAL. </vt:lpstr>
      <vt:lpstr>LENGUAJE CORPORAL. </vt:lpstr>
      <vt:lpstr>Presentación de PowerPoint</vt:lpstr>
      <vt:lpstr>Presentación de PowerPoint</vt:lpstr>
      <vt:lpstr>Presentación de PowerPoint</vt:lpstr>
      <vt:lpstr>Presentación de PowerPoint</vt:lpstr>
      <vt:lpstr>        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Felipe Barrios Navarro</dc:creator>
  <cp:lastModifiedBy>Magdalena Barrera</cp:lastModifiedBy>
  <cp:revision>47</cp:revision>
  <dcterms:created xsi:type="dcterms:W3CDTF">2018-11-16T15:39:05Z</dcterms:created>
  <dcterms:modified xsi:type="dcterms:W3CDTF">2019-01-16T21:50:02Z</dcterms:modified>
</cp:coreProperties>
</file>